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5" r:id="rId2"/>
    <p:sldId id="46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1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93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55ADF-6EF8-494E-8FEF-F00CAE27ADBE}"/>
              </a:ext>
            </a:extLst>
          </p:cNvPr>
          <p:cNvSpPr/>
          <p:nvPr/>
        </p:nvSpPr>
        <p:spPr>
          <a:xfrm>
            <a:off x="2667000" y="7937"/>
            <a:ext cx="36576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Model Tree Structures with Child References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9C29E6-F000-4CF8-B398-7E630A41E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5" y="1146074"/>
            <a:ext cx="4050016" cy="34594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ED38B23E-F823-45CE-BAE6-2808CE0870A1}"/>
              </a:ext>
            </a:extLst>
          </p:cNvPr>
          <p:cNvSpPr/>
          <p:nvPr/>
        </p:nvSpPr>
        <p:spPr>
          <a:xfrm>
            <a:off x="3657600" y="576067"/>
            <a:ext cx="5193016" cy="1176533"/>
          </a:xfrm>
          <a:prstGeom prst="wedgeRectCallout">
            <a:avLst>
              <a:gd name="adj1" fmla="val -62380"/>
              <a:gd name="adj2" fmla="val 52055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This page describes a data model that describes a tree-like structure in MongoDB documents by storing references in the parent-nodes to children nodes.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 </a:t>
            </a:r>
            <a:r>
              <a:rPr lang="en-US" sz="1200" i="1" dirty="0">
                <a:solidFill>
                  <a:srgbClr val="C00000"/>
                </a:solidFill>
              </a:rPr>
              <a:t>Child References</a:t>
            </a:r>
            <a:r>
              <a:rPr lang="en-US" sz="1200" dirty="0">
                <a:solidFill>
                  <a:srgbClr val="C00000"/>
                </a:solidFill>
              </a:rPr>
              <a:t> pattern </a:t>
            </a:r>
            <a:r>
              <a:rPr lang="en-US" sz="1200" dirty="0"/>
              <a:t>stores each tree node in a document; in addition to the tree node, document stores in an array the id(s) of the node’s children.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291A1C-FCAF-4311-96CA-9C24E446AFEE}"/>
              </a:ext>
            </a:extLst>
          </p:cNvPr>
          <p:cNvSpPr txBox="1"/>
          <p:nvPr/>
        </p:nvSpPr>
        <p:spPr>
          <a:xfrm>
            <a:off x="155575" y="817075"/>
            <a:ext cx="163743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Hierarchy of Categories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592946-F54B-4806-96ED-6D143B57352B}"/>
              </a:ext>
            </a:extLst>
          </p:cNvPr>
          <p:cNvSpPr/>
          <p:nvPr/>
        </p:nvSpPr>
        <p:spPr>
          <a:xfrm>
            <a:off x="4495801" y="3228113"/>
            <a:ext cx="4507216" cy="1569660"/>
          </a:xfrm>
          <a:prstGeom prst="rect">
            <a:avLst/>
          </a:prstGeom>
          <a:ln w="3175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db.categories.insertMany</a:t>
            </a:r>
            <a:r>
              <a:rPr lang="en-US" sz="1200" dirty="0"/>
              <a:t>( [</a:t>
            </a:r>
          </a:p>
          <a:p>
            <a:r>
              <a:rPr lang="en-US" sz="1200" dirty="0"/>
              <a:t>   { _id: "MongoDB", children: [] },</a:t>
            </a:r>
          </a:p>
          <a:p>
            <a:r>
              <a:rPr lang="en-US" sz="1200" dirty="0"/>
              <a:t>   { _id: "</a:t>
            </a:r>
            <a:r>
              <a:rPr lang="en-US" sz="1200" dirty="0" err="1"/>
              <a:t>dbm</a:t>
            </a:r>
            <a:r>
              <a:rPr lang="en-US" sz="1200" dirty="0"/>
              <a:t>", children: [] },</a:t>
            </a:r>
          </a:p>
          <a:p>
            <a:r>
              <a:rPr lang="en-US" sz="1200" dirty="0"/>
              <a:t>   { _id: "Databases", children: [ "MongoDB", "</a:t>
            </a:r>
            <a:r>
              <a:rPr lang="en-US" sz="1200" dirty="0" err="1"/>
              <a:t>dbm</a:t>
            </a:r>
            <a:r>
              <a:rPr lang="en-US" sz="1200" dirty="0"/>
              <a:t>" ] },</a:t>
            </a:r>
          </a:p>
          <a:p>
            <a:r>
              <a:rPr lang="en-US" sz="1200" dirty="0"/>
              <a:t>   { _id: "Languages", children: [] },</a:t>
            </a:r>
          </a:p>
          <a:p>
            <a:r>
              <a:rPr lang="en-US" sz="1200" dirty="0"/>
              <a:t>   { _id: "Programming", children: [ "Databases", "Languages" ] },</a:t>
            </a:r>
          </a:p>
          <a:p>
            <a:r>
              <a:rPr lang="en-US" sz="1200" dirty="0"/>
              <a:t>   { _id: "Books", children: [ "Programming" ] }</a:t>
            </a:r>
          </a:p>
          <a:p>
            <a:r>
              <a:rPr lang="en-US" sz="1200" dirty="0"/>
              <a:t>] )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0CA4A391-C5CE-436B-AB11-833A0CABBFDA}"/>
              </a:ext>
            </a:extLst>
          </p:cNvPr>
          <p:cNvSpPr/>
          <p:nvPr/>
        </p:nvSpPr>
        <p:spPr>
          <a:xfrm>
            <a:off x="4038600" y="2380885"/>
            <a:ext cx="4964416" cy="651721"/>
          </a:xfrm>
          <a:prstGeom prst="wedgeRectCallout">
            <a:avLst>
              <a:gd name="adj1" fmla="val -17235"/>
              <a:gd name="adj2" fmla="val 81162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following example models the tree using </a:t>
            </a:r>
            <a:r>
              <a:rPr lang="en-US" sz="1200" dirty="0">
                <a:solidFill>
                  <a:srgbClr val="C00000"/>
                </a:solidFill>
              </a:rPr>
              <a:t>Child References</a:t>
            </a:r>
            <a:r>
              <a:rPr lang="en-US" sz="1200" dirty="0"/>
              <a:t>, storing the reference to the node’s children in the field children:</a:t>
            </a:r>
          </a:p>
        </p:txBody>
      </p:sp>
    </p:spTree>
    <p:extLst>
      <p:ext uri="{BB962C8B-B14F-4D97-AF65-F5344CB8AC3E}">
        <p14:creationId xmlns:p14="http://schemas.microsoft.com/office/powerpoint/2010/main" val="414197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0DF7AC-B626-4BEB-BADE-8889C1103C24}"/>
              </a:ext>
            </a:extLst>
          </p:cNvPr>
          <p:cNvSpPr/>
          <p:nvPr/>
        </p:nvSpPr>
        <p:spPr>
          <a:xfrm>
            <a:off x="2667000" y="2191434"/>
            <a:ext cx="3654425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db.categories.findOne</a:t>
            </a:r>
            <a:r>
              <a:rPr lang="en-US" sz="1200" dirty="0"/>
              <a:t>( { _id: "Databases" } ).children</a:t>
            </a:r>
          </a:p>
          <a:p>
            <a:r>
              <a:rPr lang="en-US" sz="1200" dirty="0" err="1"/>
              <a:t>db.categories.createIndex</a:t>
            </a:r>
            <a:r>
              <a:rPr lang="en-US" sz="1200" dirty="0"/>
              <a:t>( { children: 1 } )</a:t>
            </a:r>
          </a:p>
          <a:p>
            <a:r>
              <a:rPr lang="en-US" sz="1200" dirty="0" err="1"/>
              <a:t>db.categories.find</a:t>
            </a:r>
            <a:r>
              <a:rPr lang="en-US" sz="1200" dirty="0"/>
              <a:t>( { children: "MongoDB" } 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70CD10-DF4C-4E4A-AB0A-66DCF74E313E}"/>
              </a:ext>
            </a:extLst>
          </p:cNvPr>
          <p:cNvSpPr/>
          <p:nvPr/>
        </p:nvSpPr>
        <p:spPr>
          <a:xfrm>
            <a:off x="2667000" y="7937"/>
            <a:ext cx="3654425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Model Tree Structures with Child References</a:t>
            </a:r>
          </a:p>
        </p:txBody>
      </p:sp>
    </p:spTree>
    <p:extLst>
      <p:ext uri="{BB962C8B-B14F-4D97-AF65-F5344CB8AC3E}">
        <p14:creationId xmlns:p14="http://schemas.microsoft.com/office/powerpoint/2010/main" val="90379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84375</TotalTime>
  <Words>238</Words>
  <Application>Microsoft Office PowerPoint</Application>
  <PresentationFormat>Custom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9889</cp:revision>
  <dcterms:created xsi:type="dcterms:W3CDTF">2006-08-16T00:00:00Z</dcterms:created>
  <dcterms:modified xsi:type="dcterms:W3CDTF">2020-12-01T04:27:04Z</dcterms:modified>
</cp:coreProperties>
</file>