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16288" y="35738"/>
            <a:ext cx="22558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is Computer networking?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5575" y="617538"/>
            <a:ext cx="7565231" cy="6778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Computer network is defined as the </a:t>
            </a:r>
            <a:r>
              <a:rPr lang="en-US" sz="1200" dirty="0">
                <a:solidFill>
                  <a:srgbClr val="C00000"/>
                </a:solidFill>
              </a:rPr>
              <a:t>interconnection</a:t>
            </a:r>
            <a:r>
              <a:rPr lang="en-US" sz="1200" dirty="0"/>
              <a:t> of two or more computers. It is done to enable the computers to communicate and share available resources</a:t>
            </a:r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07" y="1828800"/>
            <a:ext cx="655320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191435"/>
            <a:ext cx="42672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Sharing of  resources such as printers.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Sharing of expensive software's and database.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Communication from one computer to another computer.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Exchange of data and information among users via network.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Sharing information over geographically wide areas.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1905000"/>
            <a:ext cx="225254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Advantage of Computer Networking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2B88D-ABE5-4F3C-BB79-AA1159462A35}"/>
              </a:ext>
            </a:extLst>
          </p:cNvPr>
          <p:cNvSpPr/>
          <p:nvPr/>
        </p:nvSpPr>
        <p:spPr>
          <a:xfrm>
            <a:off x="3316288" y="35738"/>
            <a:ext cx="22558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is Computer networking?</a:t>
            </a:r>
          </a:p>
        </p:txBody>
      </p:sp>
    </p:spTree>
    <p:extLst>
      <p:ext uri="{BB962C8B-B14F-4D97-AF65-F5344CB8AC3E}">
        <p14:creationId xmlns:p14="http://schemas.microsoft.com/office/powerpoint/2010/main" val="59608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80338</TotalTime>
  <Words>82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8447</cp:revision>
  <dcterms:created xsi:type="dcterms:W3CDTF">2006-08-16T00:00:00Z</dcterms:created>
  <dcterms:modified xsi:type="dcterms:W3CDTF">2020-12-02T03:49:51Z</dcterms:modified>
</cp:coreProperties>
</file>