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2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9175750" y="43434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4" descr="Image result for lapto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Image result for what is network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555" y="2209800"/>
            <a:ext cx="3956845" cy="269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762000"/>
            <a:ext cx="3686175" cy="1566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3429000" y="35738"/>
            <a:ext cx="22860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What is Computer networking?</a:t>
            </a:r>
          </a:p>
        </p:txBody>
      </p:sp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80336</TotalTime>
  <Words>6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Home</cp:lastModifiedBy>
  <cp:revision>8445</cp:revision>
  <dcterms:created xsi:type="dcterms:W3CDTF">2006-08-16T00:00:00Z</dcterms:created>
  <dcterms:modified xsi:type="dcterms:W3CDTF">2020-12-02T04:03:19Z</dcterms:modified>
</cp:coreProperties>
</file>