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55" y="2209800"/>
            <a:ext cx="3956845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50838"/>
            <a:ext cx="3514725" cy="18589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3075"/>
            <a:ext cx="4191000" cy="50270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05174"/>
            <a:ext cx="3806825" cy="1362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155575" y="2999601"/>
            <a:ext cx="19360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Goals of Computer 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0" y="27801"/>
            <a:ext cx="227091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Computer networking?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80349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8450</cp:revision>
  <dcterms:created xsi:type="dcterms:W3CDTF">2006-08-16T00:00:00Z</dcterms:created>
  <dcterms:modified xsi:type="dcterms:W3CDTF">2020-12-02T04:24:57Z</dcterms:modified>
</cp:coreProperties>
</file>