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27801"/>
            <a:ext cx="227091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Computer networking?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76526"/>
            <a:ext cx="4791075" cy="1933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143000"/>
            <a:ext cx="4419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80336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8451</cp:revision>
  <dcterms:created xsi:type="dcterms:W3CDTF">2006-08-16T00:00:00Z</dcterms:created>
  <dcterms:modified xsi:type="dcterms:W3CDTF">2020-12-02T04:31:26Z</dcterms:modified>
</cp:coreProperties>
</file>