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2"/>
  </p:notesMasterIdLst>
  <p:sldIdLst>
    <p:sldId id="460" r:id="rId2"/>
    <p:sldId id="461" r:id="rId3"/>
    <p:sldId id="463" r:id="rId4"/>
    <p:sldId id="462" r:id="rId5"/>
    <p:sldId id="464" r:id="rId6"/>
    <p:sldId id="465" r:id="rId7"/>
    <p:sldId id="467" r:id="rId8"/>
    <p:sldId id="466" r:id="rId9"/>
    <p:sldId id="468" r:id="rId10"/>
    <p:sldId id="459" r:id="rId11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5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06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6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0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2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24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8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4850" y="23853"/>
            <a:ext cx="23939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REST Web Services?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B26F8-4C2B-4DCD-9C8E-C0C160F78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514316"/>
            <a:ext cx="7239000" cy="24020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FFB56C-744D-4F2E-BD02-ED93583955D8}"/>
              </a:ext>
            </a:extLst>
          </p:cNvPr>
          <p:cNvSpPr/>
          <p:nvPr/>
        </p:nvSpPr>
        <p:spPr>
          <a:xfrm>
            <a:off x="5943600" y="3470124"/>
            <a:ext cx="1828800" cy="990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</a:t>
            </a:r>
          </a:p>
          <a:p>
            <a:pPr algn="ctr"/>
            <a:r>
              <a:rPr lang="en-US" sz="1400" dirty="0"/>
              <a:t>(Service Provider)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0EB55-608A-4348-93CF-BB2EDB0BFD76}"/>
              </a:ext>
            </a:extLst>
          </p:cNvPr>
          <p:cNvSpPr/>
          <p:nvPr/>
        </p:nvSpPr>
        <p:spPr>
          <a:xfrm>
            <a:off x="838200" y="3470124"/>
            <a:ext cx="18288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</a:t>
            </a:r>
          </a:p>
          <a:p>
            <a:pPr algn="ctr"/>
            <a:r>
              <a:rPr lang="en-US" sz="1400" dirty="0"/>
              <a:t>(Service Consumer)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EF52D3-30B6-4E79-B3E8-5AA700E67CB0}"/>
              </a:ext>
            </a:extLst>
          </p:cNvPr>
          <p:cNvCxnSpPr/>
          <p:nvPr/>
        </p:nvCxnSpPr>
        <p:spPr>
          <a:xfrm>
            <a:off x="2667000" y="3698724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D5456C-C831-4F03-97D8-971ECAB2F76D}"/>
              </a:ext>
            </a:extLst>
          </p:cNvPr>
          <p:cNvCxnSpPr/>
          <p:nvPr/>
        </p:nvCxnSpPr>
        <p:spPr>
          <a:xfrm flipH="1">
            <a:off x="2667000" y="4308324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4D6A24-DD9B-4454-8ADA-F946E7AC0279}"/>
              </a:ext>
            </a:extLst>
          </p:cNvPr>
          <p:cNvSpPr txBox="1"/>
          <p:nvPr/>
        </p:nvSpPr>
        <p:spPr>
          <a:xfrm>
            <a:off x="3810000" y="3359426"/>
            <a:ext cx="68999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3B4A0-3C35-4DF5-AB84-17620C4DF0C5}"/>
              </a:ext>
            </a:extLst>
          </p:cNvPr>
          <p:cNvSpPr txBox="1"/>
          <p:nvPr/>
        </p:nvSpPr>
        <p:spPr>
          <a:xfrm>
            <a:off x="3810000" y="4391010"/>
            <a:ext cx="7830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https://www.udemy.com/course/web-services-api-step-by-step-beginner-tutorial/learn/lecture/10047726#notes</a:t>
            </a:r>
          </a:p>
        </p:txBody>
      </p:sp>
    </p:spTree>
    <p:extLst>
      <p:ext uri="{BB962C8B-B14F-4D97-AF65-F5344CB8AC3E}">
        <p14:creationId xmlns:p14="http://schemas.microsoft.com/office/powerpoint/2010/main" val="250170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4850" y="23853"/>
            <a:ext cx="23939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REST Web Services?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89596-BE6B-40BE-8401-2D10EB145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11" y="432711"/>
            <a:ext cx="7162800" cy="1569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E4295-6FD6-4994-B6C2-D24F271FF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41" y="1953635"/>
            <a:ext cx="2359025" cy="359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B8B99E-A53C-4F6B-A551-1FDA062BF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41" y="2313616"/>
            <a:ext cx="5348659" cy="681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63763-6477-48B4-A983-EC80C3B61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48" y="3233111"/>
            <a:ext cx="5363250" cy="12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7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4850" y="23853"/>
            <a:ext cx="23939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REST Web Services?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2C3F0-E691-4BAB-AC70-00824FA5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5" y="356886"/>
            <a:ext cx="8564170" cy="4315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6329A-CC27-40A6-B09D-86D33AC88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295400"/>
            <a:ext cx="3796094" cy="62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482C8-EAE3-4657-A32E-976E44C8D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980804"/>
            <a:ext cx="4953000" cy="285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32DE25-B04C-4609-A580-2EC5EF147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2383406"/>
            <a:ext cx="3639058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53D163-40B9-464E-92FB-942BF2DC76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2842075"/>
            <a:ext cx="5562600" cy="289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F53A66-3784-466D-85A5-6510A178A1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0" y="3246698"/>
            <a:ext cx="5330767" cy="4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4850" y="23853"/>
            <a:ext cx="23939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REST Web Services?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8FAA6-FAC5-41CB-A64F-2D3F0262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44019"/>
            <a:ext cx="8991600" cy="3865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8B111C-D434-4199-AE85-1238084CA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4001936"/>
            <a:ext cx="4416425" cy="39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7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4850" y="23853"/>
            <a:ext cx="23939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REST Web Services?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1992F-2D16-4777-AAEF-24709FDFF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633" y="1524000"/>
            <a:ext cx="5772733" cy="16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5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4850" y="23853"/>
            <a:ext cx="23939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REST Web Services?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1C12D-E9CB-4835-9B0C-EC911311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1725302" cy="2900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7A5D18-D73C-4B91-91D3-C791B445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077" y="465137"/>
            <a:ext cx="3172268" cy="1571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07F8BD-017D-4DD3-B174-DAC13F944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076" y="2201266"/>
            <a:ext cx="5706323" cy="27045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8BB82E-A48D-4132-B457-930853CC1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315" y="2428863"/>
            <a:ext cx="133369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9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4850" y="23853"/>
            <a:ext cx="23939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REST Web Services?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10168-EC5B-4762-B638-B96919D3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97964"/>
            <a:ext cx="7147330" cy="2073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1EDF5-9FAA-4E44-8BB8-23AF58E58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3505200"/>
            <a:ext cx="640169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1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4850" y="23853"/>
            <a:ext cx="23939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REST WebServices?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31CC4-18E6-4A82-B094-AA1728534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1252402"/>
            <a:ext cx="7334520" cy="270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8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4850" y="23853"/>
            <a:ext cx="23939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are REST WebServices?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971F0-890B-4859-A443-5716C5F0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32" y="1042782"/>
            <a:ext cx="5801535" cy="2943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5AA447-D0AC-485F-BC59-390CFC8FEE68}"/>
              </a:ext>
            </a:extLst>
          </p:cNvPr>
          <p:cNvSpPr txBox="1"/>
          <p:nvPr/>
        </p:nvSpPr>
        <p:spPr>
          <a:xfrm>
            <a:off x="1473200" y="441960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</a:t>
            </a:r>
            <a:r>
              <a:rPr lang="en-US" dirty="0" err="1"/>
              <a:t>bayer</a:t>
            </a:r>
            <a:r>
              <a:rPr lang="en-US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201124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83587</TotalTime>
  <Words>99</Words>
  <Application>Microsoft Office PowerPoint</Application>
  <PresentationFormat>Custom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9330</cp:revision>
  <dcterms:created xsi:type="dcterms:W3CDTF">2006-08-16T00:00:00Z</dcterms:created>
  <dcterms:modified xsi:type="dcterms:W3CDTF">2020-09-30T13:27:32Z</dcterms:modified>
</cp:coreProperties>
</file>