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4"/>
  </p:notesMasterIdLst>
  <p:sldIdLst>
    <p:sldId id="464" r:id="rId2"/>
    <p:sldId id="468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 varScale="1">
        <p:scale>
          <a:sx n="98" d="100"/>
          <a:sy n="98" d="100"/>
        </p:scale>
        <p:origin x="726" y="84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11/9/2020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995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2372850" y="27801"/>
            <a:ext cx="425655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Creating/Inserting a document in collection using JavaScript file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309225" y="32532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40449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3429000" y="27801"/>
            <a:ext cx="2209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NoSQL(Not Only SQL) Database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309225" y="32532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035542-B6DC-4775-9BFD-49EFE4510F1E}"/>
              </a:ext>
            </a:extLst>
          </p:cNvPr>
          <p:cNvSpPr/>
          <p:nvPr/>
        </p:nvSpPr>
        <p:spPr>
          <a:xfrm>
            <a:off x="2286000" y="1914436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E:\udemy\Learn MongoDB Leading NoSQL Database from scratch\[Tutsgalaxy.com] - Learn MongoDB Leading NoSQL Database from scratch\05 MongoDB CRUD Operations - Create Read Update and Delete</a:t>
            </a:r>
          </a:p>
        </p:txBody>
      </p:sp>
    </p:spTree>
    <p:extLst>
      <p:ext uri="{BB962C8B-B14F-4D97-AF65-F5344CB8AC3E}">
        <p14:creationId xmlns:p14="http://schemas.microsoft.com/office/powerpoint/2010/main" val="3846340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84135</TotalTime>
  <Words>54</Words>
  <Application>Microsoft Office PowerPoint</Application>
  <PresentationFormat>Custom</PresentationFormat>
  <Paragraphs>5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Home</cp:lastModifiedBy>
  <cp:revision>9695</cp:revision>
  <dcterms:created xsi:type="dcterms:W3CDTF">2006-08-16T00:00:00Z</dcterms:created>
  <dcterms:modified xsi:type="dcterms:W3CDTF">2020-11-09T14:43:01Z</dcterms:modified>
</cp:coreProperties>
</file>