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58" r:id="rId2"/>
    <p:sldId id="461" r:id="rId3"/>
    <p:sldId id="462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156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78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322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2003/06/soap12-pressreleas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w3.org/2003/06/soap11-soap12.html" TargetMode="External"/><Relationship Id="rId4" Type="http://schemas.openxmlformats.org/officeDocument/2006/relationships/hyperlink" Target="https://www.w3.org/2000/xp/Group/2/03/soap1.2implementati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56326" y="35738"/>
            <a:ext cx="3200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Difference between SOAP v1.1 and SOAP v1.2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910CDF-7835-4CC9-82A0-240FF5280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676400"/>
            <a:ext cx="1786580" cy="125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56326" y="35738"/>
            <a:ext cx="3200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Difference between SOAP v1.1 and SOAP v1.2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9CA0C9-742F-4BA2-AFBF-A521C45CB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491618"/>
            <a:ext cx="3273425" cy="15525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B32F24-26C1-40C0-861E-8151A7DBA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4457" y="491618"/>
            <a:ext cx="4801270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3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56326" y="35738"/>
            <a:ext cx="3200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Difference between SOAP v1.1 and SOAP v1.2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D6B123-A12F-4B94-81CB-0F3F7AF82F5B}"/>
              </a:ext>
            </a:extLst>
          </p:cNvPr>
          <p:cNvSpPr/>
          <p:nvPr/>
        </p:nvSpPr>
        <p:spPr>
          <a:xfrm>
            <a:off x="914400" y="1371600"/>
            <a:ext cx="7620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https://www.w3.org/2003/06/soap12-pressrelease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https://www.w3.org/2000/xp/Group/2/03/soap1.2implementation.html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https://www.w3.org/2003/06/soap11-soap12.html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930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84225</TotalTime>
  <Words>67</Words>
  <Application>Microsoft Office PowerPoint</Application>
  <PresentationFormat>Custom</PresentationFormat>
  <Paragraphs>11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9251</cp:revision>
  <dcterms:created xsi:type="dcterms:W3CDTF">2006-08-16T00:00:00Z</dcterms:created>
  <dcterms:modified xsi:type="dcterms:W3CDTF">2020-12-16T04:26:40Z</dcterms:modified>
</cp:coreProperties>
</file>