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5" r:id="rId3"/>
    <p:sldId id="436" r:id="rId4"/>
    <p:sldId id="43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ResourceBund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java/javase/javase7locales-33480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974" y="914400"/>
            <a:ext cx="8455025" cy="1073149"/>
          </a:xfrm>
          <a:prstGeom prst="wedgeRoundRectCallout">
            <a:avLst>
              <a:gd name="adj1" fmla="val -3687"/>
              <a:gd name="adj2" fmla="val 840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 is used to internationalize the messages. In other words, we can say that it provides a mechanism to globalize the messages.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java.util.ResourceBundle</a:t>
            </a:r>
            <a:r>
              <a:rPr lang="en-US" sz="1200" dirty="0"/>
              <a:t> is a library used for internationalization (multiple languages). It is able to return messages as per the default Locale configured for the system. Such a functionality is used when one develops systems to be used all over the world.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362200"/>
            <a:ext cx="3609975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85825" y="3188861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5825" y="1640662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31800" y="1191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994" y="1945462"/>
            <a:ext cx="1990353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Greeting = Hi, how are you?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25" y="3469462"/>
            <a:ext cx="23622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Greeting = Salut comment ca va?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3" y="1945462"/>
            <a:ext cx="62388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English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43" y="3469462"/>
            <a:ext cx="6090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French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619500" y="1793062"/>
            <a:ext cx="266700" cy="21693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191000" y="2129920"/>
            <a:ext cx="4800600" cy="1896308"/>
          </a:xfrm>
          <a:prstGeom prst="wedgeRoundRectCallout">
            <a:avLst>
              <a:gd name="adj1" fmla="val -59920"/>
              <a:gd name="adj2" fmla="val -2395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hardcoded message is not considered good in terms of programming, because it differs from one country to another. So we use the ResourceBundle class to globalize the massages.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ResourceBundle class loads these information's from the properties file that contains the messages.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Conventionally, the name of the properties file should be </a:t>
            </a:r>
            <a:r>
              <a:rPr lang="en-US" sz="1200" b="1" dirty="0">
                <a:solidFill>
                  <a:srgbClr val="FF0000"/>
                </a:solidFill>
              </a:rPr>
              <a:t>filename_languagecode_country code </a:t>
            </a:r>
            <a:r>
              <a:rPr lang="en-US" sz="1200" dirty="0"/>
              <a:t>for example </a:t>
            </a:r>
            <a:r>
              <a:rPr lang="en-US" sz="1200" b="1" dirty="0">
                <a:solidFill>
                  <a:srgbClr val="FF0000"/>
                </a:solidFill>
              </a:rPr>
              <a:t>MyMessage_en_US.properties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2025" y="1318012"/>
            <a:ext cx="21416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MyMessage_en_US.properties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017364" y="2859862"/>
            <a:ext cx="20686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MyMessage_fr_FR.properties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</a:p>
        </p:txBody>
      </p:sp>
    </p:spTree>
    <p:extLst>
      <p:ext uri="{BB962C8B-B14F-4D97-AF65-F5344CB8AC3E}">
        <p14:creationId xmlns:p14="http://schemas.microsoft.com/office/powerpoint/2010/main" val="309121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533400"/>
            <a:ext cx="7421563" cy="41767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8620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https://docs.oracle.com/javase/8/docs/api/index.html?java/util/ResourceBundle.html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http://www.oracle.com/technetwork/java/javase/javase7locales-334809.html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E8D3C-720A-424B-9BED-1C383B1596B8}"/>
              </a:ext>
            </a:extLst>
          </p:cNvPr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80318</TotalTime>
  <Words>232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8395</cp:revision>
  <dcterms:created xsi:type="dcterms:W3CDTF">2006-08-16T00:00:00Z</dcterms:created>
  <dcterms:modified xsi:type="dcterms:W3CDTF">2020-12-11T04:36:40Z</dcterms:modified>
</cp:coreProperties>
</file>