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63" r:id="rId2"/>
    <p:sldId id="461" r:id="rId3"/>
    <p:sldId id="462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4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8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AF9B80-F815-48D9-952E-29460692E85B}"/>
              </a:ext>
            </a:extLst>
          </p:cNvPr>
          <p:cNvSpPr/>
          <p:nvPr/>
        </p:nvSpPr>
        <p:spPr>
          <a:xfrm>
            <a:off x="2895600" y="491618"/>
            <a:ext cx="3352800" cy="80378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Services</a:t>
            </a:r>
          </a:p>
          <a:p>
            <a:pPr algn="ctr"/>
            <a:r>
              <a:rPr lang="en-US" dirty="0"/>
              <a:t>[Services available over the web]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BE153A-43AA-4F67-8B6D-A703E7DD8984}"/>
              </a:ext>
            </a:extLst>
          </p:cNvPr>
          <p:cNvSpPr/>
          <p:nvPr/>
        </p:nvSpPr>
        <p:spPr>
          <a:xfrm>
            <a:off x="1404059" y="2438400"/>
            <a:ext cx="1801779" cy="990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Application developed using Java  and running on windows Operating  System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033A9F-095E-4366-A300-2CD3FB8ADB3C}"/>
              </a:ext>
            </a:extLst>
          </p:cNvPr>
          <p:cNvSpPr/>
          <p:nvPr/>
        </p:nvSpPr>
        <p:spPr>
          <a:xfrm>
            <a:off x="6106305" y="2514600"/>
            <a:ext cx="1633635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  <a:p>
            <a:pPr algn="ctr"/>
            <a:r>
              <a:rPr lang="en-US" sz="1050" dirty="0"/>
              <a:t>Application developed using  .NET and running on Linux Operating System</a:t>
            </a:r>
          </a:p>
          <a:p>
            <a:pPr algn="ctr"/>
            <a:endParaRPr lang="en-US" sz="1050" dirty="0"/>
          </a:p>
        </p:txBody>
      </p:sp>
      <p:pic>
        <p:nvPicPr>
          <p:cNvPr id="1026" name="Picture 2" descr="How to find duplicate rows in MySQL database table - Web Consultant">
            <a:extLst>
              <a:ext uri="{FF2B5EF4-FFF2-40B4-BE49-F238E27FC236}">
                <a16:creationId xmlns:a16="http://schemas.microsoft.com/office/drawing/2014/main" id="{D1B684B8-5458-4D73-B474-1A706336B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3486151"/>
            <a:ext cx="174307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on Oracle #147585 - Free Icons Library #1337875 - PNG Images - PNGio">
            <a:extLst>
              <a:ext uri="{FF2B5EF4-FFF2-40B4-BE49-F238E27FC236}">
                <a16:creationId xmlns:a16="http://schemas.microsoft.com/office/drawing/2014/main" id="{8CC06C4A-A0EC-4CA8-930B-C9FD611D0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2" y="3533776"/>
            <a:ext cx="1062038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FFB97B-4350-4A66-A60F-F6741A7B4E41}"/>
              </a:ext>
            </a:extLst>
          </p:cNvPr>
          <p:cNvCxnSpPr>
            <a:stCxn id="11" idx="2"/>
            <a:endCxn id="1028" idx="0"/>
          </p:cNvCxnSpPr>
          <p:nvPr/>
        </p:nvCxnSpPr>
        <p:spPr>
          <a:xfrm flipH="1">
            <a:off x="789781" y="2933700"/>
            <a:ext cx="614278" cy="60007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5BD088-1EEE-4AD6-8879-27487DBD7134}"/>
              </a:ext>
            </a:extLst>
          </p:cNvPr>
          <p:cNvCxnSpPr>
            <a:cxnSpLocks/>
            <a:stCxn id="12" idx="6"/>
            <a:endCxn id="1026" idx="0"/>
          </p:cNvCxnSpPr>
          <p:nvPr/>
        </p:nvCxnSpPr>
        <p:spPr>
          <a:xfrm>
            <a:off x="7739940" y="2971800"/>
            <a:ext cx="532523" cy="51435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DBC17C-0FC1-401C-92BF-87616E9BEFD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124200" y="2648511"/>
            <a:ext cx="3221345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123C0D-581D-4748-BC0A-A300458B63FB}"/>
              </a:ext>
            </a:extLst>
          </p:cNvPr>
          <p:cNvCxnSpPr>
            <a:cxnSpLocks/>
            <a:stCxn id="12" idx="3"/>
            <a:endCxn id="11" idx="5"/>
          </p:cNvCxnSpPr>
          <p:nvPr/>
        </p:nvCxnSpPr>
        <p:spPr>
          <a:xfrm flipH="1" flipV="1">
            <a:off x="2941974" y="3283930"/>
            <a:ext cx="3403571" cy="1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C087E08-7696-4869-8724-9E59C9EF0A27}"/>
              </a:ext>
            </a:extLst>
          </p:cNvPr>
          <p:cNvSpPr txBox="1"/>
          <p:nvPr/>
        </p:nvSpPr>
        <p:spPr>
          <a:xfrm>
            <a:off x="3962400" y="2286000"/>
            <a:ext cx="689997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AB06C6-9AE6-4248-9D06-5689A2AE9514}"/>
              </a:ext>
            </a:extLst>
          </p:cNvPr>
          <p:cNvSpPr txBox="1"/>
          <p:nvPr/>
        </p:nvSpPr>
        <p:spPr>
          <a:xfrm>
            <a:off x="3986156" y="3346229"/>
            <a:ext cx="7830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Response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97C6ACD1-0F44-4570-9298-956F3F3C0821}"/>
              </a:ext>
            </a:extLst>
          </p:cNvPr>
          <p:cNvSpPr/>
          <p:nvPr/>
        </p:nvSpPr>
        <p:spPr>
          <a:xfrm>
            <a:off x="155575" y="769938"/>
            <a:ext cx="2435225" cy="612648"/>
          </a:xfrm>
          <a:prstGeom prst="wedgeRoundRectCallout">
            <a:avLst>
              <a:gd name="adj1" fmla="val 66248"/>
              <a:gd name="adj2" fmla="val -6611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To enable </a:t>
            </a:r>
            <a:r>
              <a:rPr lang="en-US" sz="1200" dirty="0">
                <a:solidFill>
                  <a:srgbClr val="FF0000"/>
                </a:solidFill>
              </a:rPr>
              <a:t>communication</a:t>
            </a:r>
            <a:r>
              <a:rPr lang="en-US" sz="1200" dirty="0"/>
              <a:t> between two applications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832C6A-32F2-424C-BD13-8A83AD3DBB7B}"/>
              </a:ext>
            </a:extLst>
          </p:cNvPr>
          <p:cNvSpPr/>
          <p:nvPr/>
        </p:nvSpPr>
        <p:spPr>
          <a:xfrm>
            <a:off x="3657600" y="23853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WSDL and UDDI?</a:t>
            </a:r>
          </a:p>
        </p:txBody>
      </p:sp>
    </p:spTree>
    <p:extLst>
      <p:ext uri="{BB962C8B-B14F-4D97-AF65-F5344CB8AC3E}">
        <p14:creationId xmlns:p14="http://schemas.microsoft.com/office/powerpoint/2010/main" val="200157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57D997-B7C4-4AD1-BDDB-A13B61EC8664}"/>
              </a:ext>
            </a:extLst>
          </p:cNvPr>
          <p:cNvSpPr/>
          <p:nvPr/>
        </p:nvSpPr>
        <p:spPr>
          <a:xfrm>
            <a:off x="6167336" y="3692351"/>
            <a:ext cx="1828800" cy="990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Server</a:t>
            </a:r>
          </a:p>
          <a:p>
            <a:pPr algn="ctr"/>
            <a:r>
              <a:rPr lang="en-US" sz="1400" dirty="0"/>
              <a:t>(Service Provider)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DB659C-3DEA-431E-B62D-244424143EBC}"/>
              </a:ext>
            </a:extLst>
          </p:cNvPr>
          <p:cNvSpPr/>
          <p:nvPr/>
        </p:nvSpPr>
        <p:spPr>
          <a:xfrm>
            <a:off x="1061936" y="3692351"/>
            <a:ext cx="1828800" cy="990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</a:t>
            </a:r>
          </a:p>
          <a:p>
            <a:pPr algn="ctr"/>
            <a:r>
              <a:rPr lang="en-US" sz="1400" dirty="0"/>
              <a:t>(Service Consumer)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F47EE1-4BC6-49A7-8E21-9F4C6F15C9AB}"/>
              </a:ext>
            </a:extLst>
          </p:cNvPr>
          <p:cNvCxnSpPr/>
          <p:nvPr/>
        </p:nvCxnSpPr>
        <p:spPr>
          <a:xfrm>
            <a:off x="2890736" y="3920951"/>
            <a:ext cx="3276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2CEC79-CDC5-470F-8FB4-8ADE8CAE0B72}"/>
              </a:ext>
            </a:extLst>
          </p:cNvPr>
          <p:cNvCxnSpPr/>
          <p:nvPr/>
        </p:nvCxnSpPr>
        <p:spPr>
          <a:xfrm flipH="1">
            <a:off x="2890736" y="4530551"/>
            <a:ext cx="3276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F56605-1F93-46D1-AF2C-F25EDB06025A}"/>
              </a:ext>
            </a:extLst>
          </p:cNvPr>
          <p:cNvSpPr txBox="1"/>
          <p:nvPr/>
        </p:nvSpPr>
        <p:spPr>
          <a:xfrm>
            <a:off x="4033736" y="3581653"/>
            <a:ext cx="689997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DAC28F-8228-4494-896F-A806B20C493B}"/>
              </a:ext>
            </a:extLst>
          </p:cNvPr>
          <p:cNvSpPr txBox="1"/>
          <p:nvPr/>
        </p:nvSpPr>
        <p:spPr>
          <a:xfrm>
            <a:off x="4033736" y="4613237"/>
            <a:ext cx="7830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Response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F1244C-7A70-472A-902C-8EE945A00354}"/>
              </a:ext>
            </a:extLst>
          </p:cNvPr>
          <p:cNvSpPr/>
          <p:nvPr/>
        </p:nvSpPr>
        <p:spPr>
          <a:xfrm>
            <a:off x="3657600" y="1572132"/>
            <a:ext cx="1807056" cy="686009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WSDL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BCC1CF-C663-428E-ABC7-741C3654B806}"/>
              </a:ext>
            </a:extLst>
          </p:cNvPr>
          <p:cNvSpPr/>
          <p:nvPr/>
        </p:nvSpPr>
        <p:spPr>
          <a:xfrm>
            <a:off x="3657600" y="23853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WSDL and UDDI?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24B0761-DFBA-462A-A24D-CB80305600E8}"/>
              </a:ext>
            </a:extLst>
          </p:cNvPr>
          <p:cNvCxnSpPr>
            <a:cxnSpLocks/>
            <a:stCxn id="7" idx="0"/>
            <a:endCxn id="24" idx="3"/>
          </p:cNvCxnSpPr>
          <p:nvPr/>
        </p:nvCxnSpPr>
        <p:spPr>
          <a:xfrm rot="16200000" flipV="1">
            <a:off x="5384589" y="1995204"/>
            <a:ext cx="1777214" cy="1617080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AF2874-353D-49B0-8F37-F1DBBF089B89}"/>
              </a:ext>
            </a:extLst>
          </p:cNvPr>
          <p:cNvSpPr txBox="1"/>
          <p:nvPr/>
        </p:nvSpPr>
        <p:spPr>
          <a:xfrm>
            <a:off x="7167664" y="2665244"/>
            <a:ext cx="105400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Creates WSDL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DF8E91C-1B09-4FE7-B94C-A9C031586A8C}"/>
              </a:ext>
            </a:extLst>
          </p:cNvPr>
          <p:cNvSpPr/>
          <p:nvPr/>
        </p:nvSpPr>
        <p:spPr>
          <a:xfrm>
            <a:off x="7543800" y="2363956"/>
            <a:ext cx="278859" cy="29259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04B6AB-2F77-4459-9DC5-4F1CEFF46DC8}"/>
              </a:ext>
            </a:extLst>
          </p:cNvPr>
          <p:cNvSpPr txBox="1"/>
          <p:nvPr/>
        </p:nvSpPr>
        <p:spPr>
          <a:xfrm>
            <a:off x="2018490" y="2589058"/>
            <a:ext cx="1407565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Get the WSDL and </a:t>
            </a:r>
          </a:p>
          <a:p>
            <a:r>
              <a:rPr lang="en-US" sz="1200" dirty="0"/>
              <a:t>use the Webservice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9116F8D-2F3A-452B-9194-6A49B597FF1F}"/>
              </a:ext>
            </a:extLst>
          </p:cNvPr>
          <p:cNvSpPr/>
          <p:nvPr/>
        </p:nvSpPr>
        <p:spPr>
          <a:xfrm>
            <a:off x="2394626" y="2287770"/>
            <a:ext cx="278859" cy="29259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20A9475-9B1C-44F6-A5A9-90DC5DCA2356}"/>
              </a:ext>
            </a:extLst>
          </p:cNvPr>
          <p:cNvCxnSpPr>
            <a:stCxn id="24" idx="1"/>
            <a:endCxn id="22" idx="0"/>
          </p:cNvCxnSpPr>
          <p:nvPr/>
        </p:nvCxnSpPr>
        <p:spPr>
          <a:xfrm rot="10800000" flipV="1">
            <a:off x="1976336" y="1915137"/>
            <a:ext cx="1681264" cy="1777214"/>
          </a:xfrm>
          <a:prstGeom prst="bentConnector2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5DE01314-D160-4E30-ABE2-1B02DEE5A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57352"/>
            <a:ext cx="3395956" cy="1401506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3E3C1D4-99AA-4050-B5DE-E6E836C52935}"/>
              </a:ext>
            </a:extLst>
          </p:cNvPr>
          <p:cNvCxnSpPr>
            <a:stCxn id="24" idx="0"/>
            <a:endCxn id="39" idx="1"/>
          </p:cNvCxnSpPr>
          <p:nvPr/>
        </p:nvCxnSpPr>
        <p:spPr>
          <a:xfrm flipV="1">
            <a:off x="4561128" y="958105"/>
            <a:ext cx="1077672" cy="61402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79C91184-5A8A-4870-BCB1-21C1FF04C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44" y="186190"/>
            <a:ext cx="3135844" cy="10758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0057767-6216-45ED-9944-90FA84F90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28" y="1617359"/>
            <a:ext cx="1400370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32" grpId="0" animBg="1"/>
      <p:bldP spid="36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CE115E-7A44-4BDB-B227-C654B2C4C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99" y="714326"/>
            <a:ext cx="1057423" cy="352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675EA9-64CF-4B1E-B159-8B2F4B046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695273"/>
            <a:ext cx="876422" cy="371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5ABD77-4A5B-42C2-9881-9EA9FA708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75" y="1815176"/>
            <a:ext cx="3578225" cy="23285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39D2FB-31A1-4CAB-B571-544696632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3821" y="471623"/>
            <a:ext cx="4331367" cy="20429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FD80EA-6163-42C3-9D23-E51CC5053A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3821" y="2895600"/>
            <a:ext cx="3801005" cy="176237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7041F0-188C-40FE-B9C1-91ABD1BBD039}"/>
              </a:ext>
            </a:extLst>
          </p:cNvPr>
          <p:cNvCxnSpPr>
            <a:stCxn id="8" idx="3"/>
          </p:cNvCxnSpPr>
          <p:nvPr/>
        </p:nvCxnSpPr>
        <p:spPr>
          <a:xfrm flipV="1">
            <a:off x="3733800" y="1600200"/>
            <a:ext cx="720021" cy="1379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2CDC28-2CA5-4788-8E8D-98DCC905D3F8}"/>
              </a:ext>
            </a:extLst>
          </p:cNvPr>
          <p:cNvCxnSpPr>
            <a:stCxn id="10" idx="2"/>
          </p:cNvCxnSpPr>
          <p:nvPr/>
        </p:nvCxnSpPr>
        <p:spPr>
          <a:xfrm flipH="1">
            <a:off x="6619504" y="2514601"/>
            <a:ext cx="1" cy="38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DB95B96-9FFA-4192-AD2B-E641BDE76F8B}"/>
              </a:ext>
            </a:extLst>
          </p:cNvPr>
          <p:cNvSpPr/>
          <p:nvPr/>
        </p:nvSpPr>
        <p:spPr>
          <a:xfrm>
            <a:off x="3657600" y="23853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WSDL and UDDI?</a:t>
            </a:r>
          </a:p>
        </p:txBody>
      </p:sp>
    </p:spTree>
    <p:extLst>
      <p:ext uri="{BB962C8B-B14F-4D97-AF65-F5344CB8AC3E}">
        <p14:creationId xmlns:p14="http://schemas.microsoft.com/office/powerpoint/2010/main" val="93269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83506</TotalTime>
  <Words>83</Words>
  <Application>Microsoft Office PowerPoint</Application>
  <PresentationFormat>Custom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9237</cp:revision>
  <dcterms:created xsi:type="dcterms:W3CDTF">2006-08-16T00:00:00Z</dcterms:created>
  <dcterms:modified xsi:type="dcterms:W3CDTF">2020-12-10T05:34:11Z</dcterms:modified>
</cp:coreProperties>
</file>