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4" r:id="rId2"/>
    <p:sldId id="46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9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962400" y="27801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Query Operator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311E50-07F7-4D99-80DB-15E9B9232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0792"/>
            <a:ext cx="9144000" cy="294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27801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NoSQL(Not Only SQL) Database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035542-B6DC-4775-9BFD-49EFE4510F1E}"/>
              </a:ext>
            </a:extLst>
          </p:cNvPr>
          <p:cNvSpPr/>
          <p:nvPr/>
        </p:nvSpPr>
        <p:spPr>
          <a:xfrm>
            <a:off x="2286000" y="19144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E:\udemy\Learn MongoDB Leading NoSQL Database from scratch\[Tutsgalaxy.com] - Learn MongoDB Leading NoSQL Database from scratch\05 MongoDB CRUD Operations - Create Read Update and Delete</a:t>
            </a:r>
          </a:p>
        </p:txBody>
      </p:sp>
    </p:spTree>
    <p:extLst>
      <p:ext uri="{BB962C8B-B14F-4D97-AF65-F5344CB8AC3E}">
        <p14:creationId xmlns:p14="http://schemas.microsoft.com/office/powerpoint/2010/main" val="384634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84135</TotalTime>
  <Words>46</Words>
  <Application>Microsoft Office PowerPoint</Application>
  <PresentationFormat>Custom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9697</cp:revision>
  <dcterms:created xsi:type="dcterms:W3CDTF">2006-08-16T00:00:00Z</dcterms:created>
  <dcterms:modified xsi:type="dcterms:W3CDTF">2020-11-10T13:37:21Z</dcterms:modified>
</cp:coreProperties>
</file>