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F63BA-C2C8-4BF9-98AC-E7EC3A9AFFF1}"/>
              </a:ext>
            </a:extLst>
          </p:cNvPr>
          <p:cNvSpPr/>
          <p:nvPr/>
        </p:nvSpPr>
        <p:spPr>
          <a:xfrm>
            <a:off x="0" y="-5033"/>
            <a:ext cx="9143999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Deleting documents from the collection </a:t>
            </a:r>
            <a:r>
              <a:rPr lang="en-US" sz="4800"/>
              <a:t>in MongoDB</a:t>
            </a:r>
            <a:endParaRPr lang="en-US" sz="4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E47EE-7779-4B41-9C08-3332B47335C2}"/>
              </a:ext>
            </a:extLst>
          </p:cNvPr>
          <p:cNvSpPr/>
          <p:nvPr/>
        </p:nvSpPr>
        <p:spPr>
          <a:xfrm>
            <a:off x="1905000" y="3657600"/>
            <a:ext cx="5867400" cy="95410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db.studentInfo.remove</a:t>
            </a:r>
            <a:r>
              <a:rPr lang="en-US" sz="1400" dirty="0"/>
              <a:t>({"name.</a:t>
            </a:r>
            <a:r>
              <a:rPr lang="en-US" sz="1400" dirty="0" err="1"/>
              <a:t>firstName</a:t>
            </a:r>
            <a:r>
              <a:rPr lang="en-US" sz="1400" dirty="0"/>
              <a:t>":"Arun"},1)</a:t>
            </a:r>
          </a:p>
          <a:p>
            <a:r>
              <a:rPr lang="en-US" sz="1400" dirty="0" err="1"/>
              <a:t>db.studentInfo.remove</a:t>
            </a:r>
            <a:r>
              <a:rPr lang="en-US" sz="1400" dirty="0"/>
              <a:t>({"name.</a:t>
            </a:r>
            <a:r>
              <a:rPr lang="en-US" sz="1400" dirty="0" err="1"/>
              <a:t>firstName</a:t>
            </a:r>
            <a:r>
              <a:rPr lang="en-US" sz="1400" dirty="0"/>
              <a:t>":"Arun"})</a:t>
            </a:r>
          </a:p>
          <a:p>
            <a:r>
              <a:rPr lang="en-US" sz="1400" dirty="0" err="1"/>
              <a:t>db.studentInfo.remove</a:t>
            </a:r>
            <a:r>
              <a:rPr lang="en-US" sz="1400" dirty="0"/>
              <a:t>({"</a:t>
            </a:r>
            <a:r>
              <a:rPr lang="en-US" sz="1400" dirty="0" err="1"/>
              <a:t>subjects":"Journalist</a:t>
            </a:r>
            <a:r>
              <a:rPr lang="en-US" sz="1400" dirty="0"/>
              <a:t>"})</a:t>
            </a:r>
          </a:p>
          <a:p>
            <a:r>
              <a:rPr lang="en-US" sz="1400" dirty="0" err="1"/>
              <a:t>db.studentInfo.remove</a:t>
            </a:r>
            <a:r>
              <a:rPr lang="en-US" sz="1400" dirty="0"/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153880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84218</TotalTime>
  <Words>50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9704</cp:revision>
  <dcterms:created xsi:type="dcterms:W3CDTF">2006-08-16T00:00:00Z</dcterms:created>
  <dcterms:modified xsi:type="dcterms:W3CDTF">2020-11-21T05:19:14Z</dcterms:modified>
</cp:coreProperties>
</file>