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6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F63BA-C2C8-4BF9-98AC-E7EC3A9AFFF1}"/>
              </a:ext>
            </a:extLst>
          </p:cNvPr>
          <p:cNvSpPr/>
          <p:nvPr/>
        </p:nvSpPr>
        <p:spPr>
          <a:xfrm>
            <a:off x="0" y="-5033"/>
            <a:ext cx="9143999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Understanding Impact of Indexes –</a:t>
            </a:r>
          </a:p>
          <a:p>
            <a:pPr algn="ctr"/>
            <a:r>
              <a:rPr lang="en-US" sz="4800" dirty="0"/>
              <a:t>How much </a:t>
            </a:r>
            <a:r>
              <a:rPr lang="en-US" sz="4800" dirty="0" err="1"/>
              <a:t>executionTime</a:t>
            </a:r>
            <a:r>
              <a:rPr lang="en-US" sz="4800" dirty="0"/>
              <a:t> with and without index?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5FCB8-64D1-400C-BBEA-34AA6A59D891}"/>
              </a:ext>
            </a:extLst>
          </p:cNvPr>
          <p:cNvSpPr/>
          <p:nvPr/>
        </p:nvSpPr>
        <p:spPr>
          <a:xfrm>
            <a:off x="1676400" y="3425201"/>
            <a:ext cx="5105400" cy="11695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db.employee.find</a:t>
            </a:r>
            <a:r>
              <a:rPr lang="en-US" sz="1400" dirty="0"/>
              <a:t>({ "</a:t>
            </a:r>
            <a:r>
              <a:rPr lang="en-US" sz="1400" dirty="0" err="1"/>
              <a:t>EmployeeName</a:t>
            </a:r>
            <a:r>
              <a:rPr lang="en-US" sz="1400" dirty="0"/>
              <a:t>" : "Joe"}).explain(1)</a:t>
            </a:r>
          </a:p>
          <a:p>
            <a:endParaRPr lang="en-US" sz="1400" dirty="0"/>
          </a:p>
          <a:p>
            <a:r>
              <a:rPr lang="en-US" sz="1400" dirty="0" err="1"/>
              <a:t>db.employee.createIndex</a:t>
            </a:r>
            <a:r>
              <a:rPr lang="en-US" sz="1400" dirty="0"/>
              <a:t>({ </a:t>
            </a:r>
            <a:r>
              <a:rPr lang="en-US" sz="1400" dirty="0" err="1"/>
              <a:t>EmployeeName</a:t>
            </a:r>
            <a:r>
              <a:rPr lang="en-US" sz="1400" dirty="0"/>
              <a:t> : 1})</a:t>
            </a:r>
          </a:p>
          <a:p>
            <a:endParaRPr lang="en-US" sz="1400" dirty="0"/>
          </a:p>
          <a:p>
            <a:r>
              <a:rPr lang="en-US" sz="1400" dirty="0" err="1"/>
              <a:t>db.employee.dropIndexes</a:t>
            </a:r>
            <a:r>
              <a:rPr lang="en-US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880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84230</TotalTime>
  <Words>47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9706</cp:revision>
  <dcterms:created xsi:type="dcterms:W3CDTF">2006-08-16T00:00:00Z</dcterms:created>
  <dcterms:modified xsi:type="dcterms:W3CDTF">2020-11-24T04:18:08Z</dcterms:modified>
</cp:coreProperties>
</file>