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– Aggregation  ($</a:t>
            </a:r>
            <a:r>
              <a:rPr lang="en-US" sz="1200" dirty="0" err="1"/>
              <a:t>avg</a:t>
            </a:r>
            <a:r>
              <a:rPr lang="en-US" sz="1200" dirty="0"/>
              <a:t>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avgLikes</a:t>
            </a:r>
            <a:r>
              <a:rPr lang="en-US" sz="1200" dirty="0"/>
              <a:t> : {$avg : "$likes"}}}])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105400" y="3200400"/>
            <a:ext cx="3857625" cy="443298"/>
          </a:xfrm>
          <a:prstGeom prst="wedgeRectCallout">
            <a:avLst>
              <a:gd name="adj1" fmla="val 4216"/>
              <a:gd name="adj2" fmla="val 10187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Calculates the average of all given values from all documents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83722</TotalTime>
  <Words>108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9488</cp:revision>
  <dcterms:created xsi:type="dcterms:W3CDTF">2006-08-16T00:00:00Z</dcterms:created>
  <dcterms:modified xsi:type="dcterms:W3CDTF">2020-10-22T09:33:51Z</dcterms:modified>
</cp:coreProperties>
</file>