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32" r:id="rId2"/>
    <p:sldId id="433" r:id="rId3"/>
    <p:sldId id="434" r:id="rId4"/>
    <p:sldId id="435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net/ServerSocke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racle.com/javase/8/docs/api/index.html?java/net/Socke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7801"/>
            <a:ext cx="187483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Socket Programming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9175750" y="4343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lapto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2060" y="447946"/>
            <a:ext cx="6731000" cy="225107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Java Socket programming is used for communication between the applications running on different JRE.</a:t>
            </a:r>
            <a:br>
              <a:rPr lang="en-US" sz="1100" dirty="0"/>
            </a:b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Java Socket programming can be connection-oriented or connection-less.</a:t>
            </a:r>
            <a:br>
              <a:rPr lang="en-US" sz="1100" dirty="0"/>
            </a:b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Socket and ServerSocket classes are used for connection-oriented socket programming.</a:t>
            </a:r>
            <a:br>
              <a:rPr lang="en-US" sz="1100" dirty="0"/>
            </a:b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DatagramSocket and DatagramPacket classes are used for connection-less socket programming.</a:t>
            </a:r>
            <a:br>
              <a:rPr lang="en-US" sz="1100" dirty="0"/>
            </a:b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client in socket programming must know two information:</a:t>
            </a:r>
            <a:br>
              <a:rPr lang="en-US" sz="1100" dirty="0"/>
            </a:br>
            <a:endParaRPr lang="en-US" sz="1100" dirty="0"/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/>
              <a:t>IP Address of Server, and</a:t>
            </a: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/>
              <a:t>Port number.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2826293"/>
            <a:ext cx="6273800" cy="2050508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200" y="27801"/>
            <a:ext cx="2362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Socket Programming Example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362200"/>
            <a:ext cx="2533650" cy="2057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4" name="Rounded Rectangular Callout 3"/>
          <p:cNvSpPr/>
          <p:nvPr/>
        </p:nvSpPr>
        <p:spPr>
          <a:xfrm>
            <a:off x="155575" y="1219200"/>
            <a:ext cx="8836025" cy="609600"/>
          </a:xfrm>
          <a:prstGeom prst="wedgeRoundRectCallout">
            <a:avLst>
              <a:gd name="adj1" fmla="val -8173"/>
              <a:gd name="adj2" fmla="val 14133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This class implements server sockets. A server socket waits for requests to come in over the network. It performs some operation based on that request, and then possibly returns a result to the requester.</a:t>
            </a:r>
          </a:p>
        </p:txBody>
      </p:sp>
    </p:spTree>
    <p:extLst>
      <p:ext uri="{BB962C8B-B14F-4D97-AF65-F5344CB8AC3E}">
        <p14:creationId xmlns:p14="http://schemas.microsoft.com/office/powerpoint/2010/main" val="419433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362200"/>
            <a:ext cx="2190750" cy="20955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200" y="27801"/>
            <a:ext cx="2362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Socket Programming Example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07975" y="1219200"/>
            <a:ext cx="8378825" cy="609600"/>
          </a:xfrm>
          <a:prstGeom prst="wedgeRoundRectCallout">
            <a:avLst>
              <a:gd name="adj1" fmla="val -8173"/>
              <a:gd name="adj2" fmla="val 14133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This class implements client sockets (also called just "sockets"). A socket is an endpoint for communication between two machines.</a:t>
            </a:r>
          </a:p>
        </p:txBody>
      </p:sp>
    </p:spTree>
    <p:extLst>
      <p:ext uri="{BB962C8B-B14F-4D97-AF65-F5344CB8AC3E}">
        <p14:creationId xmlns:p14="http://schemas.microsoft.com/office/powerpoint/2010/main" val="108551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200" y="27801"/>
            <a:ext cx="2362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Socket Programming Example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0375" y="2191435"/>
            <a:ext cx="77692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https://docs.oracle.com/javase/8/docs/api/index.html?java/net/ServerSocket.html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hlinkClick r:id="rId4"/>
              </a:rPr>
              <a:t>https://docs.oracle.com/javase/8/docs/api/index.html?java/net/Socket.html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71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80381</TotalTime>
  <Words>204</Words>
  <Application>Microsoft Office PowerPoint</Application>
  <PresentationFormat>Custom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8455</cp:revision>
  <dcterms:created xsi:type="dcterms:W3CDTF">2006-08-16T00:00:00Z</dcterms:created>
  <dcterms:modified xsi:type="dcterms:W3CDTF">2020-12-04T04:42:12Z</dcterms:modified>
</cp:coreProperties>
</file>