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4" r:id="rId2"/>
    <p:sldId id="46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9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276600" y="27801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Understanding Impact of Indexes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A3D51D-89AE-4B79-9EC9-B19E84759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969" y="1323809"/>
            <a:ext cx="6354062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2780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NoSQL(Not Only SQL) Database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035542-B6DC-4775-9BFD-49EFE4510F1E}"/>
              </a:ext>
            </a:extLst>
          </p:cNvPr>
          <p:cNvSpPr/>
          <p:nvPr/>
        </p:nvSpPr>
        <p:spPr>
          <a:xfrm>
            <a:off x="2286000" y="19144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06 Performance tuning with Indexes in </a:t>
            </a:r>
            <a:r>
              <a:rPr lang="en-US" dirty="0" err="1"/>
              <a:t>MongoDB_d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4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84135</TotalTime>
  <Words>22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9703</cp:revision>
  <dcterms:created xsi:type="dcterms:W3CDTF">2006-08-16T00:00:00Z</dcterms:created>
  <dcterms:modified xsi:type="dcterms:W3CDTF">2020-11-17T13:56:15Z</dcterms:modified>
</cp:coreProperties>
</file>