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053325" y="48321"/>
            <a:ext cx="30373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get timestamp from ObjectId value?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62BE6C-6EB0-4CE7-BCF1-CA9C1C2DD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1" y="1595309"/>
            <a:ext cx="703995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35542-B6DC-4775-9BFD-49EFE4510F1E}"/>
              </a:ext>
            </a:extLst>
          </p:cNvPr>
          <p:cNvSpPr/>
          <p:nvPr/>
        </p:nvSpPr>
        <p:spPr>
          <a:xfrm>
            <a:off x="2286000" y="19144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E:\udemy\Learn MongoDB Leading NoSQL Database from scratch\[Tutsgalaxy.com] - Learn MongoDB Leading NoSQL Database from scratch\05 MongoDB CRUD Operations - Create Read 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384634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84136</TotalTime>
  <Words>52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9704</cp:revision>
  <dcterms:created xsi:type="dcterms:W3CDTF">2006-08-16T00:00:00Z</dcterms:created>
  <dcterms:modified xsi:type="dcterms:W3CDTF">2020-11-17T13:58:04Z</dcterms:modified>
</cp:coreProperties>
</file>