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1"/>
  </p:notesMasterIdLst>
  <p:handoutMasterIdLst>
    <p:handoutMasterId r:id="rId12"/>
  </p:handoutMasterIdLst>
  <p:sldIdLst>
    <p:sldId id="269" r:id="rId2"/>
    <p:sldId id="270" r:id="rId3"/>
    <p:sldId id="271" r:id="rId4"/>
    <p:sldId id="272" r:id="rId5"/>
    <p:sldId id="273" r:id="rId6"/>
    <p:sldId id="274" r:id="rId7"/>
    <p:sldId id="275" r:id="rId8"/>
    <p:sldId id="276" r:id="rId9"/>
    <p:sldId id="281" r:id="rId10"/>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155" autoAdjust="0"/>
  </p:normalViewPr>
  <p:slideViewPr>
    <p:cSldViewPr>
      <p:cViewPr varScale="1">
        <p:scale>
          <a:sx n="76" d="100"/>
          <a:sy n="76" d="100"/>
        </p:scale>
        <p:origin x="108" y="87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12/6/2023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12/6/2023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12/6/2023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12/6/2023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12/6/2023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12/6/2023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12/6/2023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12/6/2023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12/6/2023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12/6/2023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12/6/2023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12/6/2023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Amazon Sales Analysis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:Abhilash Buragohain</a:t>
            </a:r>
          </a:p>
        </p:txBody>
      </p:sp>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179512" y="260648"/>
            <a:ext cx="7696200" cy="759296"/>
          </a:xfrm>
        </p:spPr>
        <p:txBody>
          <a:bodyPr/>
          <a:lstStyle/>
          <a:p>
            <a:r>
              <a:rPr lang="en-US" dirty="0"/>
              <a:t>Sales of Monthly Trends</a:t>
            </a:r>
          </a:p>
        </p:txBody>
      </p:sp>
      <p:sp>
        <p:nvSpPr>
          <p:cNvPr id="7" name="Content Placeholder 6">
            <a:extLst>
              <a:ext uri="{FF2B5EF4-FFF2-40B4-BE49-F238E27FC236}">
                <a16:creationId xmlns:a16="http://schemas.microsoft.com/office/drawing/2014/main" id="{B72C4E19-EBED-43F8-9B83-5509C355A7CA}"/>
              </a:ext>
            </a:extLst>
          </p:cNvPr>
          <p:cNvSpPr>
            <a:spLocks noGrp="1"/>
          </p:cNvSpPr>
          <p:nvPr>
            <p:ph idx="1"/>
          </p:nvPr>
        </p:nvSpPr>
        <p:spPr>
          <a:xfrm>
            <a:off x="395536" y="1124744"/>
            <a:ext cx="8208912" cy="5472608"/>
          </a:xfrm>
        </p:spPr>
        <p:txBody>
          <a:bodyPr/>
          <a:lstStyle/>
          <a:p>
            <a:r>
              <a:rPr lang="en-IN" dirty="0"/>
              <a:t>We </a:t>
            </a:r>
            <a:r>
              <a:rPr lang="en-IN" dirty="0" err="1"/>
              <a:t>obserb</a:t>
            </a:r>
            <a:r>
              <a:rPr lang="en-IN" dirty="0"/>
              <a:t> from the graph that the sales were highest in the month of </a:t>
            </a:r>
            <a:r>
              <a:rPr lang="en-IN" dirty="0" err="1"/>
              <a:t>Febuary</a:t>
            </a:r>
            <a:r>
              <a:rPr lang="en-IN" dirty="0"/>
              <a:t> and lowest in the month </a:t>
            </a:r>
            <a:r>
              <a:rPr lang="en-IN" dirty="0" err="1"/>
              <a:t>og</a:t>
            </a:r>
            <a:r>
              <a:rPr lang="en-IN" dirty="0"/>
              <a:t> August</a:t>
            </a:r>
          </a:p>
        </p:txBody>
      </p:sp>
      <p:pic>
        <p:nvPicPr>
          <p:cNvPr id="9" name="Picture 8">
            <a:extLst>
              <a:ext uri="{FF2B5EF4-FFF2-40B4-BE49-F238E27FC236}">
                <a16:creationId xmlns:a16="http://schemas.microsoft.com/office/drawing/2014/main" id="{317EB3D0-DAE8-463E-84B0-09267F17B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420888"/>
            <a:ext cx="6525536" cy="3972479"/>
          </a:xfrm>
          <a:prstGeom prst="rect">
            <a:avLst/>
          </a:prstGeom>
        </p:spPr>
      </p:pic>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a:xfrm>
            <a:off x="228600" y="228600"/>
            <a:ext cx="7696200" cy="693737"/>
          </a:xfrm>
        </p:spPr>
        <p:txBody>
          <a:bodyPr/>
          <a:lstStyle/>
          <a:p>
            <a:r>
              <a:rPr lang="en-US" dirty="0"/>
              <a:t>Sales Yearly Wise</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a:xfrm>
            <a:off x="539552" y="1052736"/>
            <a:ext cx="7994848" cy="4882927"/>
          </a:xfrm>
        </p:spPr>
        <p:txBody>
          <a:bodyPr>
            <a:normAutofit/>
          </a:bodyPr>
          <a:lstStyle/>
          <a:p>
            <a:r>
              <a:rPr lang="en-US" sz="1600" dirty="0"/>
              <a:t>IN 2012 sales were </a:t>
            </a:r>
            <a:r>
              <a:rPr lang="en-US" sz="1600" dirty="0" err="1"/>
              <a:t>Higest</a:t>
            </a:r>
            <a:r>
              <a:rPr lang="en-US" sz="1600" dirty="0"/>
              <a:t> in 2011 sales were lowest </a:t>
            </a:r>
          </a:p>
        </p:txBody>
      </p:sp>
      <p:pic>
        <p:nvPicPr>
          <p:cNvPr id="5" name="Picture 4">
            <a:extLst>
              <a:ext uri="{FF2B5EF4-FFF2-40B4-BE49-F238E27FC236}">
                <a16:creationId xmlns:a16="http://schemas.microsoft.com/office/drawing/2014/main" id="{79A8FEA7-D068-4BAD-836E-DDC364FAF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3934"/>
            <a:ext cx="7272808" cy="4292128"/>
          </a:xfrm>
          <a:prstGeom prst="rect">
            <a:avLst/>
          </a:prstGeom>
        </p:spPr>
      </p:pic>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179512" y="2953"/>
            <a:ext cx="7696200" cy="752128"/>
          </a:xfrm>
        </p:spPr>
        <p:txBody>
          <a:bodyPr/>
          <a:lstStyle/>
          <a:p>
            <a:r>
              <a:rPr lang="en-US" dirty="0" err="1"/>
              <a:t>Yearly_month</a:t>
            </a:r>
            <a:r>
              <a:rPr lang="en-US" dirty="0"/>
              <a:t> Wise trends</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459695" y="836712"/>
            <a:ext cx="7391400" cy="4411663"/>
          </a:xfrm>
        </p:spPr>
        <p:txBody>
          <a:bodyPr>
            <a:normAutofit/>
          </a:bodyPr>
          <a:lstStyle/>
          <a:p>
            <a:r>
              <a:rPr lang="en-US" sz="1600" dirty="0"/>
              <a:t>We </a:t>
            </a:r>
            <a:r>
              <a:rPr lang="en-US" sz="1600" dirty="0" err="1"/>
              <a:t>obserb</a:t>
            </a:r>
            <a:r>
              <a:rPr lang="en-US" sz="1600" dirty="0"/>
              <a:t> that in </a:t>
            </a:r>
            <a:r>
              <a:rPr lang="en-US" sz="1600" dirty="0" err="1"/>
              <a:t>july</a:t>
            </a:r>
            <a:r>
              <a:rPr lang="en-US" sz="1600" dirty="0"/>
              <a:t> year of 2013 Sales were </a:t>
            </a:r>
            <a:r>
              <a:rPr lang="en-US" sz="1600" dirty="0" err="1"/>
              <a:t>higest</a:t>
            </a:r>
            <a:r>
              <a:rPr lang="en-US" sz="1600" dirty="0"/>
              <a:t> through out the year and in 2011-06 sales were lowest through out the year </a:t>
            </a:r>
          </a:p>
        </p:txBody>
      </p:sp>
      <p:pic>
        <p:nvPicPr>
          <p:cNvPr id="5" name="Picture 4">
            <a:extLst>
              <a:ext uri="{FF2B5EF4-FFF2-40B4-BE49-F238E27FC236}">
                <a16:creationId xmlns:a16="http://schemas.microsoft.com/office/drawing/2014/main" id="{356A4CF8-227E-497D-9397-B2E5BF0D5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8" y="1412777"/>
            <a:ext cx="8533736" cy="5442270"/>
          </a:xfrm>
          <a:prstGeom prst="rect">
            <a:avLst/>
          </a:prstGeom>
        </p:spPr>
      </p:pic>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Main KPIs</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p:txBody>
          <a:bodyPr>
            <a:normAutofit lnSpcReduction="10000"/>
          </a:bodyPr>
          <a:lstStyle/>
          <a:p>
            <a:r>
              <a:rPr lang="en-US" dirty="0"/>
              <a:t>1. Total Sales</a:t>
            </a:r>
          </a:p>
          <a:p>
            <a:r>
              <a:rPr lang="en-US" dirty="0"/>
              <a:t>2. Total Profit</a:t>
            </a:r>
          </a:p>
          <a:p>
            <a:r>
              <a:rPr lang="en-US" dirty="0"/>
              <a:t>3. Average Unit Price</a:t>
            </a:r>
          </a:p>
          <a:p>
            <a:r>
              <a:rPr lang="en-US" dirty="0"/>
              <a:t>4. Average Unit Cost</a:t>
            </a:r>
          </a:p>
          <a:p>
            <a:r>
              <a:rPr lang="en-US" dirty="0"/>
              <a:t>5. Total Units Sold</a:t>
            </a:r>
          </a:p>
          <a:p>
            <a:r>
              <a:rPr lang="en-US" dirty="0"/>
              <a:t>6. Average Profit per Unit</a:t>
            </a:r>
          </a:p>
          <a:p>
            <a:r>
              <a:rPr lang="en-US" dirty="0"/>
              <a:t>7. Average Profit per Order</a:t>
            </a:r>
          </a:p>
          <a:p>
            <a:r>
              <a:rPr lang="en-US" dirty="0"/>
              <a:t>8.Top Selling Item Type</a:t>
            </a:r>
          </a:p>
          <a:p>
            <a:r>
              <a:rPr lang="en-US" dirty="0"/>
              <a:t>9.Top Selling Country</a:t>
            </a:r>
          </a:p>
        </p:txBody>
      </p:sp>
    </p:spTree>
    <p:extLst>
      <p:ext uri="{BB962C8B-B14F-4D97-AF65-F5344CB8AC3E}">
        <p14:creationId xmlns:p14="http://schemas.microsoft.com/office/powerpoint/2010/main" val="1532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US" dirty="0"/>
              <a:t>Dashboards</a:t>
            </a:r>
          </a:p>
        </p:txBody>
      </p:sp>
      <p:pic>
        <p:nvPicPr>
          <p:cNvPr id="5" name="Content Placeholder 4">
            <a:extLst>
              <a:ext uri="{FF2B5EF4-FFF2-40B4-BE49-F238E27FC236}">
                <a16:creationId xmlns:a16="http://schemas.microsoft.com/office/drawing/2014/main" id="{81EA696C-C68F-4409-B464-8B0AE25A9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586237"/>
            <a:ext cx="7391400" cy="4287189"/>
          </a:xfrm>
        </p:spPr>
      </p:pic>
    </p:spTree>
    <p:extLst>
      <p:ext uri="{BB962C8B-B14F-4D97-AF65-F5344CB8AC3E}">
        <p14:creationId xmlns:p14="http://schemas.microsoft.com/office/powerpoint/2010/main" val="12878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7FB1-9D2A-402E-AEDC-342DC199561A}"/>
              </a:ext>
            </a:extLst>
          </p:cNvPr>
          <p:cNvSpPr>
            <a:spLocks noGrp="1"/>
          </p:cNvSpPr>
          <p:nvPr>
            <p:ph type="title"/>
          </p:nvPr>
        </p:nvSpPr>
        <p:spPr/>
        <p:txBody>
          <a:bodyPr/>
          <a:lstStyle/>
          <a:p>
            <a:r>
              <a:rPr lang="en-US" dirty="0"/>
              <a:t>Dashboard 2</a:t>
            </a:r>
          </a:p>
        </p:txBody>
      </p:sp>
      <p:pic>
        <p:nvPicPr>
          <p:cNvPr id="5" name="Content Placeholder 4">
            <a:extLst>
              <a:ext uri="{FF2B5EF4-FFF2-40B4-BE49-F238E27FC236}">
                <a16:creationId xmlns:a16="http://schemas.microsoft.com/office/drawing/2014/main" id="{8363084E-EEA7-44DE-950A-46E3BBF7C2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54195"/>
            <a:ext cx="7391400" cy="4151273"/>
          </a:xfrm>
        </p:spPr>
      </p:pic>
    </p:spTree>
    <p:extLst>
      <p:ext uri="{BB962C8B-B14F-4D97-AF65-F5344CB8AC3E}">
        <p14:creationId xmlns:p14="http://schemas.microsoft.com/office/powerpoint/2010/main" val="21208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7E1A-4726-4A4D-936E-1547410B3991}"/>
              </a:ext>
            </a:extLst>
          </p:cNvPr>
          <p:cNvSpPr>
            <a:spLocks noGrp="1"/>
          </p:cNvSpPr>
          <p:nvPr>
            <p:ph type="title"/>
          </p:nvPr>
        </p:nvSpPr>
        <p:spPr>
          <a:xfrm>
            <a:off x="313060" y="2420888"/>
            <a:ext cx="7696200" cy="1008112"/>
          </a:xfrm>
        </p:spPr>
        <p:txBody>
          <a:bodyPr/>
          <a:lstStyle/>
          <a:p>
            <a:pPr algn="ctr"/>
            <a:r>
              <a:rPr lang="en-US" dirty="0"/>
              <a:t>Thank You</a:t>
            </a:r>
          </a:p>
        </p:txBody>
      </p:sp>
      <p:sp>
        <p:nvSpPr>
          <p:cNvPr id="3" name="Content Placeholder 2">
            <a:extLst>
              <a:ext uri="{FF2B5EF4-FFF2-40B4-BE49-F238E27FC236}">
                <a16:creationId xmlns:a16="http://schemas.microsoft.com/office/drawing/2014/main" id="{57D24D5D-0235-41C0-B7A5-8534D08ABD25}"/>
              </a:ext>
            </a:extLst>
          </p:cNvPr>
          <p:cNvSpPr>
            <a:spLocks noGrp="1"/>
          </p:cNvSpPr>
          <p:nvPr>
            <p:ph idx="1"/>
          </p:nvPr>
        </p:nvSpPr>
        <p:spPr>
          <a:xfrm flipV="1">
            <a:off x="1143000" y="5935663"/>
            <a:ext cx="7391400" cy="301649"/>
          </a:xfrm>
        </p:spPr>
        <p:txBody>
          <a:bodyPr>
            <a:normAutofit fontScale="62500" lnSpcReduction="20000"/>
          </a:bodyPr>
          <a:lstStyle/>
          <a:p>
            <a:endParaRPr lang="en-US" dirty="0"/>
          </a:p>
        </p:txBody>
      </p:sp>
    </p:spTree>
    <p:extLst>
      <p:ext uri="{BB962C8B-B14F-4D97-AF65-F5344CB8AC3E}">
        <p14:creationId xmlns:p14="http://schemas.microsoft.com/office/powerpoint/2010/main" val="857171973"/>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5596</TotalTime>
  <Words>171</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Sales training presentation</vt:lpstr>
      <vt:lpstr>Amazon Sales Analysis</vt:lpstr>
      <vt:lpstr>Introduction</vt:lpstr>
      <vt:lpstr>Sales of Monthly Trends</vt:lpstr>
      <vt:lpstr>Sales Yearly Wise</vt:lpstr>
      <vt:lpstr>Yearly_month Wise trends</vt:lpstr>
      <vt:lpstr>Main KPIs</vt:lpstr>
      <vt:lpstr>Dashboards</vt:lpstr>
      <vt:lpstr>Dashboard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200163-ABHILASH BURAGOHAIN</dc:creator>
  <cp:lastModifiedBy>200163-ABHILASH BURAGOHAIN</cp:lastModifiedBy>
  <cp:revision>5</cp:revision>
  <dcterms:created xsi:type="dcterms:W3CDTF">2023-11-15T19:46:17Z</dcterms:created>
  <dcterms:modified xsi:type="dcterms:W3CDTF">2023-12-05T18:49:09Z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