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8352-A41E-413D-B2AD-82DFD4EA9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Financial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E709C-929C-4375-9E94-D40876470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Abhilash Buragohain</a:t>
            </a:r>
          </a:p>
        </p:txBody>
      </p:sp>
    </p:spTree>
    <p:extLst>
      <p:ext uri="{BB962C8B-B14F-4D97-AF65-F5344CB8AC3E}">
        <p14:creationId xmlns:p14="http://schemas.microsoft.com/office/powerpoint/2010/main" val="31046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037D-9B19-483D-89E9-94B4EA19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32604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5B0A-E19A-46A6-AFB1-23090867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95" y="1242205"/>
            <a:ext cx="8596668" cy="5006194"/>
          </a:xfrm>
        </p:spPr>
        <p:txBody>
          <a:bodyPr/>
          <a:lstStyle/>
          <a:p>
            <a:r>
              <a:rPr lang="en-US" dirty="0"/>
              <a:t>Without analyzing the competition, it is difficult for a business to survive. so I was  tasked to </a:t>
            </a:r>
            <a:r>
              <a:rPr lang="en-US" dirty="0" err="1"/>
              <a:t>analyse</a:t>
            </a:r>
            <a:r>
              <a:rPr lang="en-US" dirty="0"/>
              <a:t> the competition for the management to provide better results. This data set has information on the market capitalization of the top 500 companies in India.</a:t>
            </a:r>
          </a:p>
          <a:p>
            <a:r>
              <a:rPr lang="en-IN" dirty="0"/>
              <a:t>Where I did ETL processing and data cleaning and filling the missing values of the data by Exploratory Data Analysis</a:t>
            </a:r>
          </a:p>
          <a:p>
            <a:r>
              <a:rPr lang="en-IN" dirty="0"/>
              <a:t>This project is done in Jupiter notebook </a:t>
            </a:r>
          </a:p>
        </p:txBody>
      </p:sp>
    </p:spTree>
    <p:extLst>
      <p:ext uri="{BB962C8B-B14F-4D97-AF65-F5344CB8AC3E}">
        <p14:creationId xmlns:p14="http://schemas.microsoft.com/office/powerpoint/2010/main" val="78605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D820-B2EC-4432-8D43-6773C9DE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03CF-171A-472B-8C8B-D7D5F1004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Number</a:t>
            </a:r>
          </a:p>
          <a:p>
            <a:r>
              <a:rPr lang="en-US" dirty="0" err="1"/>
              <a:t>NameName</a:t>
            </a:r>
            <a:r>
              <a:rPr lang="en-US" dirty="0"/>
              <a:t> of Company</a:t>
            </a:r>
          </a:p>
          <a:p>
            <a:r>
              <a:rPr lang="en-US" dirty="0"/>
              <a:t>Mar Cap – </a:t>
            </a:r>
            <a:r>
              <a:rPr lang="en-US" dirty="0" err="1"/>
              <a:t>CroreMarket</a:t>
            </a:r>
            <a:r>
              <a:rPr lang="en-US" dirty="0"/>
              <a:t> Capitalization in</a:t>
            </a:r>
          </a:p>
          <a:p>
            <a:r>
              <a:rPr lang="en-US" dirty="0" err="1"/>
              <a:t>CroresSales</a:t>
            </a:r>
            <a:r>
              <a:rPr lang="en-US" dirty="0"/>
              <a:t> </a:t>
            </a:r>
            <a:r>
              <a:rPr lang="en-US" dirty="0" err="1"/>
              <a:t>Qtr</a:t>
            </a:r>
            <a:r>
              <a:rPr lang="en-US" dirty="0"/>
              <a:t> – </a:t>
            </a:r>
            <a:r>
              <a:rPr lang="en-US" dirty="0" err="1"/>
              <a:t>CroreQuarterly</a:t>
            </a:r>
            <a:r>
              <a:rPr lang="en-US" dirty="0"/>
              <a:t> Sale in crores.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42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20F4-D84B-46A1-A96A-D2BCA611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 dirty="0"/>
              <a:t>Main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A97E-5C53-4B3F-BEE5-272E39FB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0831"/>
            <a:ext cx="8596668" cy="47905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Market Capitalization to Sales Ratio   </a:t>
            </a:r>
          </a:p>
          <a:p>
            <a:r>
              <a:rPr lang="en-US" dirty="0"/>
              <a:t>Top 5 Companies by Market Capitalization</a:t>
            </a:r>
          </a:p>
          <a:p>
            <a:r>
              <a:rPr lang="en-US" dirty="0"/>
              <a:t>Sales Growth Rate</a:t>
            </a:r>
          </a:p>
          <a:p>
            <a:r>
              <a:rPr lang="en-US" dirty="0"/>
              <a:t>Market Capitalization Growth Rate</a:t>
            </a:r>
          </a:p>
          <a:p>
            <a:r>
              <a:rPr lang="en-US" dirty="0"/>
              <a:t> Sales Contribution Percentage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23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B2AB-89E9-431B-8F75-0CFA82AA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B5480-6223-427E-91D1-A25DD9B16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10" y="2160588"/>
            <a:ext cx="7934618" cy="3881437"/>
          </a:xfrm>
        </p:spPr>
      </p:pic>
    </p:spTree>
    <p:extLst>
      <p:ext uri="{BB962C8B-B14F-4D97-AF65-F5344CB8AC3E}">
        <p14:creationId xmlns:p14="http://schemas.microsoft.com/office/powerpoint/2010/main" val="316913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5CEB-AE97-4DD7-B519-20035756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656667"/>
          </a:xfrm>
        </p:spPr>
        <p:txBody>
          <a:bodyPr/>
          <a:lstStyle/>
          <a:p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                      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A3C9-7D34-4298-A6CA-AF67A55C97C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8596668" cy="207039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70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806</TotalTime>
  <Words>135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Financial Analysis</vt:lpstr>
      <vt:lpstr>Introduction</vt:lpstr>
      <vt:lpstr>Details of Data</vt:lpstr>
      <vt:lpstr>Main KPIs</vt:lpstr>
      <vt:lpstr>Dashboard</vt:lpstr>
      <vt:lpstr>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</dc:title>
  <dc:creator>200163-ABHILASH BURAGOHAIN</dc:creator>
  <cp:lastModifiedBy>200163-ABHILASH BURAGOHAIN</cp:lastModifiedBy>
  <cp:revision>3</cp:revision>
  <dcterms:created xsi:type="dcterms:W3CDTF">2023-12-04T13:42:43Z</dcterms:created>
  <dcterms:modified xsi:type="dcterms:W3CDTF">2023-12-05T17:09:58Z</dcterms:modified>
</cp:coreProperties>
</file>