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399" r:id="rId2"/>
    <p:sldId id="400" r:id="rId3"/>
    <p:sldId id="401" r:id="rId4"/>
    <p:sldId id="402" r:id="rId5"/>
    <p:sldId id="403" r:id="rId6"/>
    <p:sldId id="404" r:id="rId7"/>
    <p:sldId id="405" r:id="rId8"/>
    <p:sldId id="406" r:id="rId9"/>
    <p:sldId id="407" r:id="rId10"/>
    <p:sldId id="408" r:id="rId11"/>
    <p:sldId id="409" r:id="rId12"/>
    <p:sldId id="410" r:id="rId13"/>
    <p:sldId id="411" r:id="rId14"/>
    <p:sldId id="412" r:id="rId15"/>
    <p:sldId id="413" r:id="rId16"/>
    <p:sldId id="414" r:id="rId17"/>
    <p:sldId id="415" r:id="rId18"/>
    <p:sldId id="416" r:id="rId19"/>
    <p:sldId id="41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A55"/>
    <a:srgbClr val="810C85"/>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D8B918-7657-3985-2338-ADBF96DAE3F7}" v="1" dt="2023-08-25T08:31:25.254"/>
    <p1510:client id="{03D73373-A254-3069-B2D7-E6EE117804D6}" v="2" dt="2023-09-16T12:50:30.138"/>
    <p1510:client id="{04073C84-5926-E799-9BF8-87AADF2A61DC}" v="1" dt="2023-07-17T19:15:36.929"/>
    <p1510:client id="{05568D65-5818-2160-20E1-0569A861CED2}" v="2" dt="2023-08-23T18:09:28.571"/>
    <p1510:client id="{076C70EE-0739-D02D-ACBC-33DCF41C7B10}" v="3" dt="2023-10-29T09:34:24.614"/>
    <p1510:client id="{085E46D6-6F99-8903-364F-CA60ABF6BAC9}" v="111" dt="2023-07-04T15:22:41.027"/>
    <p1510:client id="{0BF9614E-2718-1CBA-500B-54EA928A7D99}" v="182" dt="2023-10-29T17:35:59.624"/>
    <p1510:client id="{0D5F2452-71D1-87CB-C821-746342E496DB}" v="40" dt="2023-07-20T16:20:20.330"/>
    <p1510:client id="{0EF290D7-876F-F1A2-9F63-5885AA7145C3}" v="166" dt="2023-09-23T18:37:42.205"/>
    <p1510:client id="{0EF2E259-F795-2B47-BF1E-86E04B0F7524}" v="17" dt="2023-09-05T11:01:35.527"/>
    <p1510:client id="{0FD762B9-6C2F-52CB-985C-C6CDD016FD8E}" v="8" dt="2023-10-12T13:35:12.604"/>
    <p1510:client id="{110654AD-403A-FC6C-EBA4-39D7400BA83F}" v="15" dt="2023-08-23T20:23:03.078"/>
    <p1510:client id="{12D47847-4F9C-F2F4-1CEE-9E12AA134A76}" v="134" dt="2023-09-14T04:46:55.905"/>
    <p1510:client id="{12E438C0-4350-5F33-F82B-9CEB83269C5E}" v="1306" dt="2023-08-22T20:30:49.892"/>
    <p1510:client id="{1389C6E2-2FA2-DA58-2EA5-A4121AFE4EAF}" v="3" dt="2023-10-12T13:37:49.396"/>
    <p1510:client id="{155BEBC4-E8ED-4BED-AE5B-4069113657D8}" v="12" dt="2023-10-27T17:08:32.357"/>
    <p1510:client id="{1717F33F-65C2-1576-E800-B423464A4057}" v="2" dt="2023-06-27T10:13:00.875"/>
    <p1510:client id="{1C652C73-8F7F-733F-CEF8-AF879594B80D}" v="2" dt="2023-09-05T11:13:57.807"/>
    <p1510:client id="{1D2BDDE1-F164-FAC7-E6D6-52EA058BAF5A}" v="12" dt="2023-07-15T09:13:26.509"/>
    <p1510:client id="{1ED1FFA1-DA0A-7121-0A9E-4EF3461C53C0}" v="1" dt="2023-07-10T12:16:35.960"/>
    <p1510:client id="{1ED5711F-8B7A-D8E3-DF8C-AF78FC1E26EF}" v="5" dt="2023-06-18T14:57:22.019"/>
    <p1510:client id="{1F491B9D-D7F6-DC26-9C6F-E453B97C4A6B}" v="201" dt="2023-04-07T11:58:31.044"/>
    <p1510:client id="{21EA73D3-18AF-CD3C-400E-76B46F0D2207}" v="9" dt="2023-10-27T16:45:48.587"/>
    <p1510:client id="{248EB24C-D1BC-9BB6-7A89-5396A895558D}" v="275" dt="2023-04-28T06:13:32.802"/>
    <p1510:client id="{25548DC3-E0A3-B413-7151-78FA93EADECB}" v="4" dt="2023-06-10T10:56:28.946"/>
    <p1510:client id="{25E2D73E-0D0C-C720-7CB9-CD1F1CE726E0}" v="146" dt="2023-06-01T08:38:17.340"/>
    <p1510:client id="{264B61BC-D9F4-662D-F259-37B6FF454510}" v="26" dt="2023-04-29T07:41:58.014"/>
    <p1510:client id="{265C427B-C5EB-673C-6D08-54317E5838B9}" v="1" dt="2023-08-24T18:57:46.697"/>
    <p1510:client id="{283A84BF-2E48-BB45-8F21-27427F76A129}" v="49" dt="2023-07-14T21:31:10.016"/>
    <p1510:client id="{28D7E9A8-4AC4-8D57-4E54-656718FEC121}" v="3" dt="2023-08-22T18:55:50.045"/>
    <p1510:client id="{2AEFA6C1-E4C2-49CC-94C3-9B034BC441FA}" v="3" dt="2023-04-14T18:32:49.249"/>
    <p1510:client id="{2C83BEFA-51FA-A7A4-2ED9-9F5556142868}" v="1" dt="2023-10-24T20:08:14.645"/>
    <p1510:client id="{3231D9BC-2059-89B4-3A1F-6BD834F4529C}" v="30" dt="2023-06-19T15:44:36.256"/>
    <p1510:client id="{3256D2D3-CFB8-62AE-6FFB-3AEC480DBF66}" v="1" dt="2023-07-12T13:48:28.638"/>
    <p1510:client id="{329B9C75-B963-4AFA-2118-B2D327F351EC}" v="651" dt="2023-10-29T15:13:55.763"/>
    <p1510:client id="{3527545B-2E62-C4A5-5B2F-9CFCB6D46843}" v="2" dt="2023-07-08T09:47:46.225"/>
    <p1510:client id="{35664164-8999-7D11-72C3-58DC981765DE}" v="3" dt="2023-06-16T18:32:18.042"/>
    <p1510:client id="{38D2ED3A-5828-9B5B-2C46-C0F5BC1E7BC6}" v="25" dt="2023-11-04T05:22:33.027"/>
    <p1510:client id="{396C7D46-3FE4-5487-55C0-7869DDBA8AE6}" v="330" dt="2023-11-15T10:16:37.553"/>
    <p1510:client id="{3AEA49E4-0D6B-9F78-11D3-5E8350C1C536}" v="2" dt="2023-04-07T07:48:51.199"/>
    <p1510:client id="{3BCD08FE-4DE2-F10A-8E9F-284CA95D5D25}" v="83" dt="2023-10-28T16:42:24.842"/>
    <p1510:client id="{3D60B06F-AB27-C95A-E380-3413773FF059}" v="2" dt="2023-10-26T16:04:03.003"/>
    <p1510:client id="{3D63CB4B-F9D0-86AC-EC3E-C496E3BAA35D}" v="2" dt="2023-09-16T08:16:07.792"/>
    <p1510:client id="{3DBDF0A7-A304-4E8B-92F6-BDBC1787FA1D}" v="13" dt="2023-08-23T13:20:46.597"/>
    <p1510:client id="{3DEF95E6-4860-48BC-8E54-174BF42F3042}" v="1" dt="2023-09-30T09:51:19.459"/>
    <p1510:client id="{3E9BCDF7-12CE-D6F9-8C33-7E6944672896}" v="292" dt="2023-07-16T05:50:40.464"/>
    <p1510:client id="{40F3FDE0-57BE-671B-1A5B-20722EAF56A7}" v="590" dt="2023-04-29T05:05:26.750"/>
    <p1510:client id="{419503B3-C2D4-537E-BF7D-51274A0F27E2}" v="1615" dt="2023-07-15T00:19:30.878"/>
    <p1510:client id="{41D421BC-09B9-D339-26C4-4C7BB53433AE}" v="62" dt="2023-06-21T15:31:06.175"/>
    <p1510:client id="{424D052B-0E23-E8C7-DE1D-00D0E0FBECFD}" v="4" dt="2023-06-22T15:26:51.873"/>
    <p1510:client id="{42E563C3-8448-8A05-D5CD-E41AD2207B84}" v="3" dt="2023-10-28T13:21:26.469"/>
    <p1510:client id="{4639802C-09C4-BEC2-02C3-18FF1A6F92D2}" v="20" dt="2023-06-16T03:26:29.805"/>
    <p1510:client id="{46EE0326-6DD7-88A6-D782-0459D9D7C273}" v="3" dt="2023-09-30T09:29:44.525"/>
    <p1510:client id="{48CB7606-B896-3D7B-57E6-BDF9E048D685}" v="4" dt="2023-10-22T05:59:44.344"/>
    <p1510:client id="{4E6F5ACA-5BCE-8A95-A97F-5E8EAFBAE2FC}" v="140" dt="2023-05-29T08:34:21.089"/>
    <p1510:client id="{4F1889FE-B7C2-BEEC-A846-B3A3A0E9D55F}" v="6" dt="2023-07-15T17:30:51.796"/>
    <p1510:client id="{5046E6F3-8FA2-49EB-9A40-A842EF692600}" v="1" dt="2023-10-03T15:46:49.902"/>
    <p1510:client id="{507B701A-47E5-0F4F-A539-0D338E71CD90}" v="3" dt="2023-06-21T08:28:54.844"/>
    <p1510:client id="{50AD6EFE-F1D2-4BD1-91C7-7A7D881F319C}" v="1" dt="2023-07-09T13:57:21.325"/>
    <p1510:client id="{52446B4D-6BB6-41DE-CA45-4D1F29CC0C7F}" v="2" dt="2023-10-12T05:51:14.409"/>
    <p1510:client id="{52E11AA3-A2F0-986A-19FE-10F6097FD45A}" v="4" dt="2023-07-15T14:53:05.893"/>
    <p1510:client id="{53F09B3E-584E-C93D-ADDF-360E73E3B258}" v="846" dt="2023-06-03T19:39:43.251"/>
    <p1510:client id="{5444D50F-F976-FBF0-0632-03B63E07E82F}" v="51" dt="2023-11-06T13:36:59.744"/>
    <p1510:client id="{567AE550-5207-4B6F-9DEE-9A506F3D470C}" v="25" dt="2023-07-15T17:38:46.983"/>
    <p1510:client id="{593F7A1C-5B71-9D02-18BD-BABF46B58ECA}" v="53" dt="2023-10-28T16:44:12.553"/>
    <p1510:client id="{5A859A3F-0EC5-3DA1-365B-3311B2C78B0E}" v="11" dt="2023-08-24T16:16:26.986"/>
    <p1510:client id="{5B3DA8A8-B8DB-EB1E-813B-AE9DB6D497B4}" v="10" dt="2023-11-13T13:42:02.278"/>
    <p1510:client id="{5BC66F06-CDE0-67EF-CF61-D26495F38F75}" v="83" dt="2023-05-27T08:55:53.560"/>
    <p1510:client id="{5C8F0DFF-E476-AF23-163E-DDEFF1766C13}" v="1454" dt="2023-10-29T14:28:52.186"/>
    <p1510:client id="{5D2A8F5A-FB72-8D2F-9253-032B889AA82E}" v="1" dt="2023-07-12T06:30:44.902"/>
    <p1510:client id="{5F12AAE9-A9C6-CA7D-9B20-93B2BBA700B0}" v="3" dt="2023-11-03T09:39:35.649"/>
    <p1510:client id="{5F3B6FBD-52BE-324D-033C-E7A277091016}" v="632" dt="2023-09-14T21:49:44.484"/>
    <p1510:client id="{648373AD-CBF2-2B98-457F-4C541EC36E30}" v="139" dt="2023-06-21T09:51:53.721"/>
    <p1510:client id="{64E2D6B0-B75A-AF11-0F41-A5F3FC527C26}" v="245" dt="2023-10-30T15:41:08.851"/>
    <p1510:client id="{66194EFB-2228-0C71-037B-215F513543AC}" v="1" dt="2023-08-07T16:05:58.081"/>
    <p1510:client id="{665135F3-7766-7E02-069E-313BFE4B69B7}" v="46" dt="2023-08-26T08:59:02.938"/>
    <p1510:client id="{669CBE4D-287E-A883-995E-F7E6DC973DF4}" v="3" dt="2023-08-25T13:04:18.468"/>
    <p1510:client id="{677260D2-FABE-42D8-94CB-EEAACBF52F3E}" v="1" dt="2023-11-07T09:21:16.065"/>
    <p1510:client id="{679CEF35-2E64-F8F5-6729-28703C2A65A4}" v="666" dt="2023-06-16T18:09:29.290"/>
    <p1510:client id="{693FFC2E-CFBC-139F-1D4A-BF6B9E10E436}" v="211" dt="2023-06-23T16:50:42.790"/>
    <p1510:client id="{69661C2A-3347-4B4D-B86E-2C66CBDA0EF2}" v="347" dt="2023-10-29T16:20:52.970"/>
    <p1510:client id="{69910428-5F23-AC80-CDC3-FA2FC5CF6F90}" v="7" dt="2023-07-16T01:51:23.873"/>
    <p1510:client id="{6B121905-D36A-630C-6010-FC1B864E466F}" v="1" dt="2023-11-01T03:45:51.002"/>
    <p1510:client id="{6B2A96F2-571F-8D55-F44D-DFB46786AFDE}" v="952" dt="2023-06-21T08:19:39.690"/>
    <p1510:client id="{6BB3BF74-B298-4F11-142F-F2F23BB80CA3}" v="5" dt="2023-10-28T16:38:01.158"/>
    <p1510:client id="{6C0AA7E7-B2AC-19B3-D932-80EEC480C900}" v="3" dt="2023-11-06T17:37:51.130"/>
    <p1510:client id="{6CF80389-5956-4E84-6380-F0CE9E807ECF}" v="2" dt="2023-08-29T04:28:35.525"/>
    <p1510:client id="{6D1DDAE0-B46B-11AC-982A-F3C32195FA87}" v="87" dt="2023-06-22T12:18:23.582"/>
    <p1510:client id="{6F070989-95D9-339C-49BC-138F0E60CE94}" v="3" dt="2023-09-14T20:26:11.890"/>
    <p1510:client id="{70247F20-3788-6973-F9DD-8753543A5BDC}" v="254" dt="2023-06-20T14:13:18.163"/>
    <p1510:client id="{712742D3-B74E-B698-5926-DB1D0E7AE419}" v="1601" dt="2023-06-19T15:42:01.346"/>
    <p1510:client id="{71FC2BA9-F019-0E13-B887-603167192011}" v="1" dt="2023-11-06T17:14:37.743"/>
    <p1510:client id="{72403744-3DDE-B864-E357-90699CAA9613}" v="1" dt="2023-06-16T10:20:53.258"/>
    <p1510:client id="{724EB632-8887-4FD1-B371-E5E7A263ACBA}" v="1" dt="2023-10-27T11:27:28.359"/>
    <p1510:client id="{728B17C5-8426-F867-A344-D1C321ED2DB2}" v="2" dt="2023-07-02T10:46:11.876"/>
    <p1510:client id="{745DD044-936C-0F4F-D1FD-A6C715F4FEF7}" v="1218" dt="2023-06-22T14:22:14.084"/>
    <p1510:client id="{74814F14-A0FF-6A05-124D-1E3D71AAEF7E}" v="8" dt="2023-10-28T08:35:54.625"/>
    <p1510:client id="{74A4A6BE-B01F-EC1A-932D-1E68B62EDB84}" v="2" dt="2023-06-02T07:03:37.630"/>
    <p1510:client id="{75ED9A75-8466-449B-FE84-07C08A8CD51A}" v="580" dt="2023-06-21T10:46:27.787"/>
    <p1510:client id="{75F17DB9-9572-2D5B-B2D8-EA01041966DC}" v="9" dt="2023-07-15T17:26:21.874"/>
    <p1510:client id="{766052AD-6FE5-7971-B3A0-CC910845170E}" v="25" dt="2023-09-18T12:29:37.406"/>
    <p1510:client id="{779343C5-84B8-09DE-E414-3F16164AE7F1}" v="2" dt="2023-09-28T14:30:15.164"/>
    <p1510:client id="{78A7FCA5-26A6-F166-3BD4-30A8A04ABC2F}" v="5" dt="2023-07-06T05:49:46.082"/>
    <p1510:client id="{7A918CE8-EB59-1CD4-CDDA-6A2279B26AE8}" v="1022" dt="2023-10-25T20:01:46.565"/>
    <p1510:client id="{7C31AB87-A516-9BF6-F1E1-47D94B145CFA}" v="1229" dt="2023-09-18T11:32:27.066"/>
    <p1510:client id="{7D4E69BF-E051-B9BF-37DA-5A5A43329996}" v="323" dt="2023-06-19T06:28:11.931"/>
    <p1510:client id="{7F7BB31C-BD1A-8165-EB1B-3299363CF5A5}" v="428" dt="2023-10-28T06:34:43.751"/>
    <p1510:client id="{8013DE10-7DAA-3A61-782D-B981CE70DD62}" v="1171" dt="2023-06-19T16:18:47.644"/>
    <p1510:client id="{81D7A593-40D7-7B4A-5D39-7C09CD10A3FC}" v="67" dt="2023-08-26T08:37:05.988"/>
    <p1510:client id="{82BCA7CA-A146-19C4-97E2-CF5AE64AE319}" v="3" dt="2023-06-18T07:47:19.140"/>
    <p1510:client id="{84138A4A-35B9-4E4D-922B-A94DDC794F5B}" v="685" dt="2023-07-15T14:54:58.988"/>
    <p1510:client id="{86FF1B0D-6EB9-D066-0E2C-0C09927B2B60}" v="44" dt="2023-05-31T18:58:10.815"/>
    <p1510:client id="{880C19E0-CADA-5149-5C69-672B0DB4F411}" v="545" dt="2023-06-16T18:12:39.053"/>
    <p1510:client id="{89932D80-4A03-E65D-C68A-E79BBFA7682C}" v="646" dt="2023-06-15T18:37:39.041"/>
    <p1510:client id="{89ACF988-2BA2-37B2-B4F4-0FBB5090FB76}" v="20" dt="2023-06-19T06:15:15.147"/>
    <p1510:client id="{8B8365F8-DC29-1DA1-A86D-FFFE58233C96}" v="1" dt="2023-09-14T20:24:09.844"/>
    <p1510:client id="{8BD1A612-7778-A310-634E-6D1FCA9E1646}" v="1" dt="2023-04-27T06:18:22.994"/>
    <p1510:client id="{8C5489A3-9D1D-31F7-93CC-A2AEE36B3BBF}" v="3" dt="2023-09-08T08:50:33.435"/>
    <p1510:client id="{8F09821E-568F-E373-D644-8863D6755C01}" v="2" dt="2023-08-24T13:45:46.581"/>
    <p1510:client id="{90293CCE-2690-FDA9-A86C-3E4A75346818}" v="1106" dt="2023-05-31T12:45:01.688"/>
    <p1510:client id="{90BB7EE7-39DB-E418-829C-E9772EDA0001}" v="18" dt="2023-04-25T09:58:56.558"/>
    <p1510:client id="{93C158BB-AFD7-E8E5-90C7-2C5E10FCCF07}" v="2" dt="2023-06-27T12:51:24.623"/>
    <p1510:client id="{97BC6318-D708-3ABF-7B5B-484C17DF329D}" v="2" dt="2023-06-24T06:05:44.106"/>
    <p1510:client id="{9846B870-CFC0-3D5B-6435-3A309B2BA61B}" v="3317" dt="2023-04-07T15:53:40.189"/>
    <p1510:client id="{98E0C963-C72B-9A1E-C513-9D66AB57EEAF}" v="104" dt="2023-10-27T08:39:27.054"/>
    <p1510:client id="{9A55318E-5AF5-8556-1B18-09C995816474}" v="8" dt="2023-09-15T07:57:52.258"/>
    <p1510:client id="{A21844FA-A730-FDEC-D593-7991C94D1165}" v="7" dt="2023-09-06T11:48:01.328"/>
    <p1510:client id="{A23C558A-7F71-14D2-D8D3-6427317A9BAC}" v="21" dt="2023-09-03T12:28:25.582"/>
    <p1510:client id="{A2AF8D8B-3C03-8664-DA33-C1559F472682}" v="52" dt="2023-10-26T12:48:07.643"/>
    <p1510:client id="{A46E2480-911C-06AA-D78E-8CDE65B0DC2B}" v="2" dt="2023-08-25T11:27:16.453"/>
    <p1510:client id="{A4C5F15D-8BF7-6DFC-1F8D-43946AD66DF0}" v="408" dt="2023-10-30T15:06:33.161"/>
    <p1510:client id="{A6041893-4830-2A13-0D38-F1C6C3AE723D}" v="50" dt="2023-08-26T10:11:03.587"/>
    <p1510:client id="{A75A3358-6F98-A982-B928-871024E8E6A4}" v="1" dt="2023-08-07T14:23:06.175"/>
    <p1510:client id="{A79D61C3-BDCD-CF9C-E5D6-22DF07C72D66}" v="19" dt="2023-08-07T17:27:42.415"/>
    <p1510:client id="{A8014772-1A6A-E2D1-6023-2498B6D2292A}" v="7" dt="2023-09-30T07:43:47.869"/>
    <p1510:client id="{A8A0F294-9714-CCF6-B801-B6F31E2BD8CD}" v="2089" dt="2023-10-27T15:50:16.401"/>
    <p1510:client id="{A93EEE7B-30CE-A002-4865-110304DCA8B5}" v="1" dt="2023-08-24T11:37:56.579"/>
    <p1510:client id="{AAEB9726-7A5E-00FD-D38C-4F31D167B849}" v="144" dt="2023-05-31T07:12:57.147"/>
    <p1510:client id="{ABC9C06A-7641-1FBB-9AE0-359E3CD3D728}" v="3" dt="2023-10-24T05:05:18.490"/>
    <p1510:client id="{ACCE091A-5CCB-CBDF-38D0-81998C82818A}" v="5" dt="2023-10-20T21:42:06.210"/>
    <p1510:client id="{ACCE8807-3AD9-172C-9FF7-97DEECE7CCCE}" v="786" dt="2023-04-08T08:43:41.967"/>
    <p1510:client id="{B119D9BC-7F64-CAE8-C959-03D89BB02311}" v="4" dt="2023-10-16T09:50:13.584"/>
    <p1510:client id="{B2653417-7798-9ACB-C974-239B1A4B2625}" v="702" dt="2023-08-18T18:50:43.741"/>
    <p1510:client id="{B5C71F00-790B-8F03-DC0A-855398DF947E}" v="126" dt="2023-09-14T20:43:39.038"/>
    <p1510:client id="{B7EBFCBB-5E19-32C3-AA47-C85D5AAFAFE3}" v="1" dt="2023-08-24T08:14:12.891"/>
    <p1510:client id="{B9F1AD16-F6C9-2F04-8263-39DAFACD0928}" v="1" dt="2023-06-18T08:17:35.502"/>
    <p1510:client id="{BA6AC8ED-A969-9383-BC69-7FE1410E856E}" v="42" dt="2023-09-15T12:44:27.311"/>
    <p1510:client id="{BF891625-EDF9-C172-E2C0-953A4979BCF8}" v="2" dt="2023-08-26T08:45:59.546"/>
    <p1510:client id="{C19AC5A8-F35B-0936-A238-E49E0A9D1BC8}" v="9" dt="2023-09-05T10:58:21.841"/>
    <p1510:client id="{C813AC16-32B6-1086-7648-A1F3B0B1184A}" v="2" dt="2023-09-13T20:45:23.372"/>
    <p1510:client id="{C83FC82C-B35C-BCC0-895C-939436D4E4BA}" v="6" dt="2023-05-03T13:38:48.754"/>
    <p1510:client id="{C8F41928-A299-30A5-B117-771C1C4A0C70}" v="933" dt="2023-10-21T10:48:29.908"/>
    <p1510:client id="{CD91C428-EFA8-40CC-81FF-DB4F74B2E3B8}" v="2" dt="2023-09-02T06:40:41.487"/>
    <p1510:client id="{CDDF02E5-8F24-4710-BD91-78150815500F}" v="2" dt="2023-08-24T09:26:59.864"/>
    <p1510:client id="{CE838C1E-23EA-42A9-B4EB-F3A1F397F1A1}" v="1" dt="2023-08-29T09:25:24.523"/>
    <p1510:client id="{CED9190D-6E6E-461D-9D56-316A93FC158C}" v="3" dt="2023-11-13T11:31:30.310"/>
    <p1510:client id="{CFFDA4C4-38D9-4C8B-9D7C-C4B232738EE3}" v="1" dt="2023-08-23T19:16:25.646"/>
    <p1510:client id="{D20282B0-2A63-5B8E-ED6E-21AC7D4BDCAC}" v="161" dt="2023-06-24T10:05:05.459"/>
    <p1510:client id="{D31E8A45-F9BF-E45F-F96B-5D157D3C78B3}" v="1" dt="2023-10-25T04:03:30.523"/>
    <p1510:client id="{D34AF5DB-962D-53E6-6113-361FE58CACEA}" v="77" dt="2023-07-15T11:48:28.615"/>
    <p1510:client id="{D54BA705-AE56-7F69-80CA-001158D7196F}" v="2" dt="2023-08-24T05:37:54.350"/>
    <p1510:client id="{D6CDC382-8C67-7704-3C02-B27EF57EE0B6}" v="80" dt="2023-11-07T09:29:25.997"/>
    <p1510:client id="{D7015620-9332-436F-C456-87E234F9C23B}" v="1" dt="2023-11-04T05:27:28.313"/>
    <p1510:client id="{D8A41C4F-C543-4A56-92B2-CDCAB177A673}" v="5" dt="2023-06-18T07:47:39.882"/>
    <p1510:client id="{DA15EFF0-2004-832E-3065-EA5ECBFD7C81}" v="29" dt="2023-08-18T18:33:18.933"/>
    <p1510:client id="{DA3BFAE4-F2AB-013D-E19A-625FAD7BE2CE}" v="2" dt="2023-07-15T09:48:46.459"/>
    <p1510:client id="{DC7B0770-6977-C93F-D594-738B048961A3}" v="26" dt="2023-08-07T11:02:36.523"/>
    <p1510:client id="{DC822938-F49D-9234-AC93-DED3FD1D3AA1}" v="205" dt="2023-06-20T12:14:47.297"/>
    <p1510:client id="{DFEA3101-7C69-415E-50C7-9056C2137F40}" v="1123" dt="2023-06-20T16:27:14.230"/>
    <p1510:client id="{E196BB94-06EE-8B4D-220C-DC923B0B6D8F}" v="15" dt="2023-09-29T13:49:11.633"/>
    <p1510:client id="{E1CEE96F-B41A-D1C6-08E1-6E5AC777A79C}" v="13" dt="2023-07-04T15:15:28.214"/>
    <p1510:client id="{E3DFE46F-2DD3-6007-A1AD-2413EF44EB54}" v="2" dt="2023-09-07T08:12:36.453"/>
    <p1510:client id="{E502D99D-CD23-97A8-A5AE-6693F95CD264}" v="38" dt="2023-07-15T17:43:37.810"/>
    <p1510:client id="{ECC9A431-25F2-5B17-C090-D66EAD382D19}" v="4" dt="2023-10-27T12:23:08.853"/>
    <p1510:client id="{ED811743-E555-8F5D-58C4-FCFD69D5BCF0}" v="5336" dt="2023-10-28T22:49:35.814"/>
    <p1510:client id="{EE883A4E-9CC7-9E8C-0748-2E47690B4BC3}" v="1" dt="2023-08-25T09:47:11.441"/>
    <p1510:client id="{F0786719-AFE6-9845-DFA4-5D7D44B80D92}" v="1" dt="2023-10-27T08:31:56.306"/>
    <p1510:client id="{F1D7512C-B04F-312B-0A01-7A27AC4E8DE0}" v="3" dt="2023-10-29T14:53:28.069"/>
    <p1510:client id="{F30A7B57-C6DA-ED34-9E28-674CF9621891}" v="2" dt="2023-06-18T06:52:41.222"/>
    <p1510:client id="{F50B0612-2969-BD45-C6AB-AF76B2524547}" v="1" dt="2023-08-07T17:35:00.030"/>
    <p1510:client id="{F799C06E-E861-F592-78B3-AF83AA9DBD99}" v="22" dt="2023-10-28T05:55:17.725"/>
    <p1510:client id="{F7B46B38-CAE5-5B47-2B6A-87517AA87439}" v="11" dt="2023-04-07T20:23:37.401"/>
    <p1510:client id="{FB3163B0-2C69-6FF8-4623-9FB98BDE3203}" v="2" dt="2023-08-23T16:12:55.186"/>
    <p1510:client id="{FBD392D4-E771-D390-EDCD-EC9998EB96FF}" v="5" dt="2023-06-23T07:42:11.627"/>
    <p1510:client id="{FC6E2CCB-3FB8-2D92-B9D4-6CE576EFDB18}" v="362" dt="2023-09-09T07:25:31.819"/>
    <p1510:client id="{FD19FF1F-33FD-EFB0-1C50-3B603BB3BB2F}" v="71" dt="2023-05-27T10:46:55.148"/>
    <p1510:client id="{FF6DFEB1-8561-5CDE-E356-AC0E86CA9A46}" v="2" dt="2023-10-11T17:59:24.6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d41d6a69044f57f4c643a70c668809c060233706aa7abf4301dc3cbb37044801::" providerId="AD" clId="Web-{70247F20-3788-6973-F9DD-8753543A5BDC}"/>
    <pc:docChg chg="modSld">
      <pc:chgData name="Guest User" userId="S::urn:spo:anon#d41d6a69044f57f4c643a70c668809c060233706aa7abf4301dc3cbb37044801::" providerId="AD" clId="Web-{70247F20-3788-6973-F9DD-8753543A5BDC}" dt="2023-06-20T14:13:12.366" v="163" actId="20577"/>
      <pc:docMkLst>
        <pc:docMk/>
      </pc:docMkLst>
      <pc:sldChg chg="modSp">
        <pc:chgData name="Guest User" userId="S::urn:spo:anon#d41d6a69044f57f4c643a70c668809c060233706aa7abf4301dc3cbb37044801::" providerId="AD" clId="Web-{70247F20-3788-6973-F9DD-8753543A5BDC}" dt="2023-06-20T14:07:11.901" v="133" actId="20577"/>
        <pc:sldMkLst>
          <pc:docMk/>
          <pc:sldMk cId="2214311409" sldId="318"/>
        </pc:sldMkLst>
        <pc:spChg chg="mod">
          <ac:chgData name="Guest User" userId="S::urn:spo:anon#d41d6a69044f57f4c643a70c668809c060233706aa7abf4301dc3cbb37044801::" providerId="AD" clId="Web-{70247F20-3788-6973-F9DD-8753543A5BDC}" dt="2023-06-20T14:07:11.901" v="133" actId="20577"/>
          <ac:spMkLst>
            <pc:docMk/>
            <pc:sldMk cId="2214311409" sldId="318"/>
            <ac:spMk id="6" creationId="{2FCBF0B7-94AB-BD25-B9D7-E5A88529D971}"/>
          </ac:spMkLst>
        </pc:spChg>
      </pc:sldChg>
      <pc:sldChg chg="modSp">
        <pc:chgData name="Guest User" userId="S::urn:spo:anon#d41d6a69044f57f4c643a70c668809c060233706aa7abf4301dc3cbb37044801::" providerId="AD" clId="Web-{70247F20-3788-6973-F9DD-8753543A5BDC}" dt="2023-06-20T14:09:55.500" v="141" actId="20577"/>
        <pc:sldMkLst>
          <pc:docMk/>
          <pc:sldMk cId="1732964745" sldId="319"/>
        </pc:sldMkLst>
        <pc:spChg chg="mod">
          <ac:chgData name="Guest User" userId="S::urn:spo:anon#d41d6a69044f57f4c643a70c668809c060233706aa7abf4301dc3cbb37044801::" providerId="AD" clId="Web-{70247F20-3788-6973-F9DD-8753543A5BDC}" dt="2023-06-20T14:09:55.500" v="141" actId="20577"/>
          <ac:spMkLst>
            <pc:docMk/>
            <pc:sldMk cId="1732964745" sldId="319"/>
            <ac:spMk id="4" creationId="{D8BB6F84-0EBA-1549-F2EB-7497A63E3EB1}"/>
          </ac:spMkLst>
        </pc:spChg>
      </pc:sldChg>
      <pc:sldChg chg="modSp">
        <pc:chgData name="Guest User" userId="S::urn:spo:anon#d41d6a69044f57f4c643a70c668809c060233706aa7abf4301dc3cbb37044801::" providerId="AD" clId="Web-{70247F20-3788-6973-F9DD-8753543A5BDC}" dt="2023-06-20T14:04:45.458" v="120" actId="20577"/>
        <pc:sldMkLst>
          <pc:docMk/>
          <pc:sldMk cId="2191786966" sldId="320"/>
        </pc:sldMkLst>
        <pc:spChg chg="mod">
          <ac:chgData name="Guest User" userId="S::urn:spo:anon#d41d6a69044f57f4c643a70c668809c060233706aa7abf4301dc3cbb37044801::" providerId="AD" clId="Web-{70247F20-3788-6973-F9DD-8753543A5BDC}" dt="2023-06-20T14:04:45.458" v="120" actId="20577"/>
          <ac:spMkLst>
            <pc:docMk/>
            <pc:sldMk cId="2191786966" sldId="320"/>
            <ac:spMk id="6" creationId="{2FCBF0B7-94AB-BD25-B9D7-E5A88529D971}"/>
          </ac:spMkLst>
        </pc:spChg>
        <pc:spChg chg="mod">
          <ac:chgData name="Guest User" userId="S::urn:spo:anon#d41d6a69044f57f4c643a70c668809c060233706aa7abf4301dc3cbb37044801::" providerId="AD" clId="Web-{70247F20-3788-6973-F9DD-8753543A5BDC}" dt="2023-06-20T14:02:03.734" v="102" actId="1076"/>
          <ac:spMkLst>
            <pc:docMk/>
            <pc:sldMk cId="2191786966" sldId="320"/>
            <ac:spMk id="8" creationId="{E35BD990-E826-3680-13E0-410C1E9DDC10}"/>
          </ac:spMkLst>
        </pc:spChg>
      </pc:sldChg>
      <pc:sldChg chg="modSp">
        <pc:chgData name="Guest User" userId="S::urn:spo:anon#d41d6a69044f57f4c643a70c668809c060233706aa7abf4301dc3cbb37044801::" providerId="AD" clId="Web-{70247F20-3788-6973-F9DD-8753543A5BDC}" dt="2023-06-20T14:06:11.274" v="129" actId="20577"/>
        <pc:sldMkLst>
          <pc:docMk/>
          <pc:sldMk cId="855327567" sldId="321"/>
        </pc:sldMkLst>
        <pc:spChg chg="mod">
          <ac:chgData name="Guest User" userId="S::urn:spo:anon#d41d6a69044f57f4c643a70c668809c060233706aa7abf4301dc3cbb37044801::" providerId="AD" clId="Web-{70247F20-3788-6973-F9DD-8753543A5BDC}" dt="2023-06-20T14:06:11.274" v="129" actId="20577"/>
          <ac:spMkLst>
            <pc:docMk/>
            <pc:sldMk cId="855327567" sldId="321"/>
            <ac:spMk id="6" creationId="{2FCBF0B7-94AB-BD25-B9D7-E5A88529D971}"/>
          </ac:spMkLst>
        </pc:spChg>
      </pc:sldChg>
      <pc:sldChg chg="modSp">
        <pc:chgData name="Guest User" userId="S::urn:spo:anon#d41d6a69044f57f4c643a70c668809c060233706aa7abf4301dc3cbb37044801::" providerId="AD" clId="Web-{70247F20-3788-6973-F9DD-8753543A5BDC}" dt="2023-06-20T14:03:18.408" v="112" actId="20577"/>
        <pc:sldMkLst>
          <pc:docMk/>
          <pc:sldMk cId="450545381" sldId="323"/>
        </pc:sldMkLst>
        <pc:spChg chg="mod">
          <ac:chgData name="Guest User" userId="S::urn:spo:anon#d41d6a69044f57f4c643a70c668809c060233706aa7abf4301dc3cbb37044801::" providerId="AD" clId="Web-{70247F20-3788-6973-F9DD-8753543A5BDC}" dt="2023-06-20T14:03:18.408" v="112" actId="20577"/>
          <ac:spMkLst>
            <pc:docMk/>
            <pc:sldMk cId="450545381" sldId="323"/>
            <ac:spMk id="4" creationId="{B56E3493-F35C-66B7-19CB-C3B8BB301380}"/>
          </ac:spMkLst>
        </pc:spChg>
        <pc:spChg chg="mod">
          <ac:chgData name="Guest User" userId="S::urn:spo:anon#d41d6a69044f57f4c643a70c668809c060233706aa7abf4301dc3cbb37044801::" providerId="AD" clId="Web-{70247F20-3788-6973-F9DD-8753543A5BDC}" dt="2023-06-20T14:03:03.642" v="111" actId="20577"/>
          <ac:spMkLst>
            <pc:docMk/>
            <pc:sldMk cId="450545381" sldId="323"/>
            <ac:spMk id="8" creationId="{E35BD990-E826-3680-13E0-410C1E9DDC10}"/>
          </ac:spMkLst>
        </pc:spChg>
      </pc:sldChg>
      <pc:sldChg chg="modSp">
        <pc:chgData name="Guest User" userId="S::urn:spo:anon#d41d6a69044f57f4c643a70c668809c060233706aa7abf4301dc3cbb37044801::" providerId="AD" clId="Web-{70247F20-3788-6973-F9DD-8753543A5BDC}" dt="2023-06-20T14:13:12.366" v="163" actId="20577"/>
        <pc:sldMkLst>
          <pc:docMk/>
          <pc:sldMk cId="1560736688" sldId="324"/>
        </pc:sldMkLst>
        <pc:spChg chg="mod">
          <ac:chgData name="Guest User" userId="S::urn:spo:anon#d41d6a69044f57f4c643a70c668809c060233706aa7abf4301dc3cbb37044801::" providerId="AD" clId="Web-{70247F20-3788-6973-F9DD-8753543A5BDC}" dt="2023-06-20T14:04:08.738" v="116" actId="20577"/>
          <ac:spMkLst>
            <pc:docMk/>
            <pc:sldMk cId="1560736688" sldId="324"/>
            <ac:spMk id="3" creationId="{10C152EA-9336-F129-9AC2-17C67A0A6B96}"/>
          </ac:spMkLst>
        </pc:spChg>
        <pc:spChg chg="mod">
          <ac:chgData name="Guest User" userId="S::urn:spo:anon#d41d6a69044f57f4c643a70c668809c060233706aa7abf4301dc3cbb37044801::" providerId="AD" clId="Web-{70247F20-3788-6973-F9DD-8753543A5BDC}" dt="2023-06-20T14:13:12.366" v="163" actId="20577"/>
          <ac:spMkLst>
            <pc:docMk/>
            <pc:sldMk cId="1560736688" sldId="324"/>
            <ac:spMk id="9" creationId="{5668EF27-44EB-6FBF-5B48-711B97EE9677}"/>
          </ac:spMkLst>
        </pc:spChg>
      </pc:sldChg>
      <pc:sldChg chg="addSp delSp modSp">
        <pc:chgData name="Guest User" userId="S::urn:spo:anon#d41d6a69044f57f4c643a70c668809c060233706aa7abf4301dc3cbb37044801::" providerId="AD" clId="Web-{70247F20-3788-6973-F9DD-8753543A5BDC}" dt="2023-06-20T14:12:54.897" v="162" actId="20577"/>
        <pc:sldMkLst>
          <pc:docMk/>
          <pc:sldMk cId="2250602425" sldId="325"/>
        </pc:sldMkLst>
        <pc:spChg chg="mod">
          <ac:chgData name="Guest User" userId="S::urn:spo:anon#d41d6a69044f57f4c643a70c668809c060233706aa7abf4301dc3cbb37044801::" providerId="AD" clId="Web-{70247F20-3788-6973-F9DD-8753543A5BDC}" dt="2023-06-20T14:12:54.897" v="162" actId="20577"/>
          <ac:spMkLst>
            <pc:docMk/>
            <pc:sldMk cId="2250602425" sldId="325"/>
            <ac:spMk id="3" creationId="{29B8C2F9-F4A8-371D-D303-58C892D846B5}"/>
          </ac:spMkLst>
        </pc:spChg>
        <pc:spChg chg="mod">
          <ac:chgData name="Guest User" userId="S::urn:spo:anon#d41d6a69044f57f4c643a70c668809c060233706aa7abf4301dc3cbb37044801::" providerId="AD" clId="Web-{70247F20-3788-6973-F9DD-8753543A5BDC}" dt="2023-06-20T14:04:28.973" v="118"/>
          <ac:spMkLst>
            <pc:docMk/>
            <pc:sldMk cId="2250602425" sldId="325"/>
            <ac:spMk id="8" creationId="{E35BD990-E826-3680-13E0-410C1E9DDC10}"/>
          </ac:spMkLst>
        </pc:spChg>
        <pc:inkChg chg="add del">
          <ac:chgData name="Guest User" userId="S::urn:spo:anon#d41d6a69044f57f4c643a70c668809c060233706aa7abf4301dc3cbb37044801::" providerId="AD" clId="Web-{70247F20-3788-6973-F9DD-8753543A5BDC}" dt="2023-06-20T13:52:33.059" v="13"/>
          <ac:inkMkLst>
            <pc:docMk/>
            <pc:sldMk cId="2250602425" sldId="325"/>
            <ac:inkMk id="4" creationId="{0A014D0F-B13C-6981-CC1B-1113E5FBB2A6}"/>
          </ac:inkMkLst>
        </pc:inkChg>
        <pc:inkChg chg="add del">
          <ac:chgData name="Guest User" userId="S::urn:spo:anon#d41d6a69044f57f4c643a70c668809c060233706aa7abf4301dc3cbb37044801::" providerId="AD" clId="Web-{70247F20-3788-6973-F9DD-8753543A5BDC}" dt="2023-06-20T13:52:40.481" v="15"/>
          <ac:inkMkLst>
            <pc:docMk/>
            <pc:sldMk cId="2250602425" sldId="325"/>
            <ac:inkMk id="5" creationId="{87C9EEF2-4811-70B3-0D96-A7C395D4B4DC}"/>
          </ac:inkMkLst>
        </pc:inkChg>
        <pc:inkChg chg="add del">
          <ac:chgData name="Guest User" userId="S::urn:spo:anon#d41d6a69044f57f4c643a70c668809c060233706aa7abf4301dc3cbb37044801::" providerId="AD" clId="Web-{70247F20-3788-6973-F9DD-8753543A5BDC}" dt="2023-06-20T13:53:00.513" v="17"/>
          <ac:inkMkLst>
            <pc:docMk/>
            <pc:sldMk cId="2250602425" sldId="325"/>
            <ac:inkMk id="9" creationId="{6B4956B8-D708-03E0-4978-5FA7D274A4CE}"/>
          </ac:inkMkLst>
        </pc:inkChg>
      </pc:sldChg>
      <pc:sldChg chg="addSp delSp modSp addAnim delAnim">
        <pc:chgData name="Guest User" userId="S::urn:spo:anon#d41d6a69044f57f4c643a70c668809c060233706aa7abf4301dc3cbb37044801::" providerId="AD" clId="Web-{70247F20-3788-6973-F9DD-8753543A5BDC}" dt="2023-06-20T13:52:08.995" v="11" actId="20577"/>
        <pc:sldMkLst>
          <pc:docMk/>
          <pc:sldMk cId="1460273554" sldId="327"/>
        </pc:sldMkLst>
        <pc:spChg chg="mod">
          <ac:chgData name="Guest User" userId="S::urn:spo:anon#d41d6a69044f57f4c643a70c668809c060233706aa7abf4301dc3cbb37044801::" providerId="AD" clId="Web-{70247F20-3788-6973-F9DD-8753543A5BDC}" dt="2023-06-20T13:52:08.995" v="11" actId="20577"/>
          <ac:spMkLst>
            <pc:docMk/>
            <pc:sldMk cId="1460273554" sldId="327"/>
            <ac:spMk id="4" creationId="{B56E3493-F35C-66B7-19CB-C3B8BB301380}"/>
          </ac:spMkLst>
        </pc:spChg>
        <pc:inkChg chg="add del">
          <ac:chgData name="Guest User" userId="S::urn:spo:anon#d41d6a69044f57f4c643a70c668809c060233706aa7abf4301dc3cbb37044801::" providerId="AD" clId="Web-{70247F20-3788-6973-F9DD-8753543A5BDC}" dt="2023-06-20T13:51:27.791" v="4"/>
          <ac:inkMkLst>
            <pc:docMk/>
            <pc:sldMk cId="1460273554" sldId="327"/>
            <ac:inkMk id="3" creationId="{EEE88204-396E-E785-1BC1-2D0B57E5309C}"/>
          </ac:inkMkLst>
        </pc:inkChg>
        <pc:inkChg chg="add del">
          <ac:chgData name="Guest User" userId="S::urn:spo:anon#d41d6a69044f57f4c643a70c668809c060233706aa7abf4301dc3cbb37044801::" providerId="AD" clId="Web-{70247F20-3788-6973-F9DD-8753543A5BDC}" dt="2023-06-20T13:51:32.572" v="6"/>
          <ac:inkMkLst>
            <pc:docMk/>
            <pc:sldMk cId="1460273554" sldId="327"/>
            <ac:inkMk id="5" creationId="{7C3EF7DE-F9DC-AA88-CA0F-D51D3E1A1BC2}"/>
          </ac:inkMkLst>
        </pc:inkChg>
        <pc:inkChg chg="add del">
          <ac:chgData name="Guest User" userId="S::urn:spo:anon#d41d6a69044f57f4c643a70c668809c060233706aa7abf4301dc3cbb37044801::" providerId="AD" clId="Web-{70247F20-3788-6973-F9DD-8753543A5BDC}" dt="2023-06-20T13:51:42.995" v="8"/>
          <ac:inkMkLst>
            <pc:docMk/>
            <pc:sldMk cId="1460273554" sldId="327"/>
            <ac:inkMk id="9" creationId="{65E34B26-1915-A317-687D-281174B4E56A}"/>
          </ac:inkMkLst>
        </pc:inkChg>
      </pc:sldChg>
    </pc:docChg>
  </pc:docChgLst>
  <pc:docChgLst>
    <pc:chgData name="aryanvaishnav300@gmail.com" userId="S::aryanvaishnav300_gmail.com#ext#@bostoninstituteofanalyti399.onmicrosoft.com::b3eda448-30c5-4cdf-a1ed-6a4cdb3c21f3" providerId="AD" clId="Web-{E3DFE46F-2DD3-6007-A1AD-2413EF44EB54}"/>
    <pc:docChg chg="modSld">
      <pc:chgData name="aryanvaishnav300@gmail.com" userId="S::aryanvaishnav300_gmail.com#ext#@bostoninstituteofanalyti399.onmicrosoft.com::b3eda448-30c5-4cdf-a1ed-6a4cdb3c21f3" providerId="AD" clId="Web-{E3DFE46F-2DD3-6007-A1AD-2413EF44EB54}" dt="2023-09-07T08:12:36.453" v="1" actId="1076"/>
      <pc:docMkLst>
        <pc:docMk/>
      </pc:docMkLst>
      <pc:sldChg chg="modSp">
        <pc:chgData name="aryanvaishnav300@gmail.com" userId="S::aryanvaishnav300_gmail.com#ext#@bostoninstituteofanalyti399.onmicrosoft.com::b3eda448-30c5-4cdf-a1ed-6a4cdb3c21f3" providerId="AD" clId="Web-{E3DFE46F-2DD3-6007-A1AD-2413EF44EB54}" dt="2023-09-07T08:12:36.453" v="1" actId="1076"/>
        <pc:sldMkLst>
          <pc:docMk/>
          <pc:sldMk cId="4099306829" sldId="356"/>
        </pc:sldMkLst>
        <pc:picChg chg="mod">
          <ac:chgData name="aryanvaishnav300@gmail.com" userId="S::aryanvaishnav300_gmail.com#ext#@bostoninstituteofanalyti399.onmicrosoft.com::b3eda448-30c5-4cdf-a1ed-6a4cdb3c21f3" providerId="AD" clId="Web-{E3DFE46F-2DD3-6007-A1AD-2413EF44EB54}" dt="2023-09-07T08:12:36.453" v="1" actId="1076"/>
          <ac:picMkLst>
            <pc:docMk/>
            <pc:sldMk cId="4099306829" sldId="356"/>
            <ac:picMk id="2" creationId="{BDB90223-5D15-41E3-9664-BD96C3BD25A2}"/>
          </ac:picMkLst>
        </pc:picChg>
      </pc:sldChg>
    </pc:docChg>
  </pc:docChgLst>
  <pc:docChgLst>
    <pc:chgData name="bkarbhari10@gmail.com" userId="S::bkarbhari10_gmail.com#ext#@bostoninstituteofanalyti399.onmicrosoft.com::d40a9093-7b34-4357-b014-3e4d7ea245a8" providerId="AD" clId="Web-{78A7FCA5-26A6-F166-3BD4-30A8A04ABC2F}"/>
    <pc:docChg chg="modSld">
      <pc:chgData name="bkarbhari10@gmail.com" userId="S::bkarbhari10_gmail.com#ext#@bostoninstituteofanalyti399.onmicrosoft.com::d40a9093-7b34-4357-b014-3e4d7ea245a8" providerId="AD" clId="Web-{78A7FCA5-26A6-F166-3BD4-30A8A04ABC2F}" dt="2023-07-06T05:49:46.082" v="4" actId="20577"/>
      <pc:docMkLst>
        <pc:docMk/>
      </pc:docMkLst>
      <pc:sldChg chg="modSp">
        <pc:chgData name="bkarbhari10@gmail.com" userId="S::bkarbhari10_gmail.com#ext#@bostoninstituteofanalyti399.onmicrosoft.com::d40a9093-7b34-4357-b014-3e4d7ea245a8" providerId="AD" clId="Web-{78A7FCA5-26A6-F166-3BD4-30A8A04ABC2F}" dt="2023-07-06T05:49:46.082" v="4" actId="20577"/>
        <pc:sldMkLst>
          <pc:docMk/>
          <pc:sldMk cId="2348246817" sldId="337"/>
        </pc:sldMkLst>
        <pc:spChg chg="mod">
          <ac:chgData name="bkarbhari10@gmail.com" userId="S::bkarbhari10_gmail.com#ext#@bostoninstituteofanalyti399.onmicrosoft.com::d40a9093-7b34-4357-b014-3e4d7ea245a8" providerId="AD" clId="Web-{78A7FCA5-26A6-F166-3BD4-30A8A04ABC2F}" dt="2023-07-06T05:49:46.082" v="4" actId="20577"/>
          <ac:spMkLst>
            <pc:docMk/>
            <pc:sldMk cId="2348246817" sldId="337"/>
            <ac:spMk id="89" creationId="{B56E3493-F35C-66B7-19CB-C3B8BB301380}"/>
          </ac:spMkLst>
        </pc:spChg>
      </pc:sldChg>
    </pc:docChg>
  </pc:docChgLst>
  <pc:docChgLst>
    <pc:chgData name="Guest User" userId="S::urn:spo:anon#d41d6a69044f57f4c643a70c668809c060233706aa7abf4301dc3cbb37044801::" providerId="AD" clId="Web-{3DBDF0A7-A304-4E8B-92F6-BDBC1787FA1D}"/>
    <pc:docChg chg="modSld">
      <pc:chgData name="Guest User" userId="S::urn:spo:anon#d41d6a69044f57f4c643a70c668809c060233706aa7abf4301dc3cbb37044801::" providerId="AD" clId="Web-{3DBDF0A7-A304-4E8B-92F6-BDBC1787FA1D}" dt="2023-08-23T13:20:46.597" v="12"/>
      <pc:docMkLst>
        <pc:docMk/>
      </pc:docMkLst>
      <pc:sldChg chg="modTransition addAnim modAnim">
        <pc:chgData name="Guest User" userId="S::urn:spo:anon#d41d6a69044f57f4c643a70c668809c060233706aa7abf4301dc3cbb37044801::" providerId="AD" clId="Web-{3DBDF0A7-A304-4E8B-92F6-BDBC1787FA1D}" dt="2023-08-23T13:20:46.597" v="12"/>
        <pc:sldMkLst>
          <pc:docMk/>
          <pc:sldMk cId="2191786966" sldId="320"/>
        </pc:sldMkLst>
      </pc:sldChg>
    </pc:docChg>
  </pc:docChgLst>
  <pc:docChgLst>
    <pc:chgData name="Guest User" userId="S::urn:spo:anon#d41d6a69044f57f4c643a70c668809c060233706aa7abf4301dc3cbb37044801::" providerId="AD" clId="Web-{F7B46B38-CAE5-5B47-2B6A-87517AA87439}"/>
    <pc:docChg chg="modSld">
      <pc:chgData name="Guest User" userId="S::urn:spo:anon#d41d6a69044f57f4c643a70c668809c060233706aa7abf4301dc3cbb37044801::" providerId="AD" clId="Web-{F7B46B38-CAE5-5B47-2B6A-87517AA87439}" dt="2023-04-07T20:23:37.401" v="5" actId="1076"/>
      <pc:docMkLst>
        <pc:docMk/>
      </pc:docMkLst>
      <pc:sldChg chg="modSp">
        <pc:chgData name="Guest User" userId="S::urn:spo:anon#d41d6a69044f57f4c643a70c668809c060233706aa7abf4301dc3cbb37044801::" providerId="AD" clId="Web-{F7B46B38-CAE5-5B47-2B6A-87517AA87439}" dt="2023-04-07T20:22:29.290" v="4" actId="20577"/>
        <pc:sldMkLst>
          <pc:docMk/>
          <pc:sldMk cId="1756244935" sldId="281"/>
        </pc:sldMkLst>
        <pc:spChg chg="mod">
          <ac:chgData name="Guest User" userId="S::urn:spo:anon#d41d6a69044f57f4c643a70c668809c060233706aa7abf4301dc3cbb37044801::" providerId="AD" clId="Web-{F7B46B38-CAE5-5B47-2B6A-87517AA87439}" dt="2023-04-07T20:22:29.290" v="4" actId="20577"/>
          <ac:spMkLst>
            <pc:docMk/>
            <pc:sldMk cId="1756244935" sldId="281"/>
            <ac:spMk id="6" creationId="{2FCBF0B7-94AB-BD25-B9D7-E5A88529D971}"/>
          </ac:spMkLst>
        </pc:spChg>
      </pc:sldChg>
      <pc:sldChg chg="modSp">
        <pc:chgData name="Guest User" userId="S::urn:spo:anon#d41d6a69044f57f4c643a70c668809c060233706aa7abf4301dc3cbb37044801::" providerId="AD" clId="Web-{F7B46B38-CAE5-5B47-2B6A-87517AA87439}" dt="2023-04-07T20:23:37.401" v="5" actId="1076"/>
        <pc:sldMkLst>
          <pc:docMk/>
          <pc:sldMk cId="845138166" sldId="282"/>
        </pc:sldMkLst>
        <pc:picChg chg="mod">
          <ac:chgData name="Guest User" userId="S::urn:spo:anon#d41d6a69044f57f4c643a70c668809c060233706aa7abf4301dc3cbb37044801::" providerId="AD" clId="Web-{F7B46B38-CAE5-5B47-2B6A-87517AA87439}" dt="2023-04-07T20:23:37.401" v="5" actId="1076"/>
          <ac:picMkLst>
            <pc:docMk/>
            <pc:sldMk cId="845138166" sldId="282"/>
            <ac:picMk id="5" creationId="{C912492E-0728-9DDC-7030-2F4EF905F70C}"/>
          </ac:picMkLst>
        </pc:picChg>
      </pc:sldChg>
    </pc:docChg>
  </pc:docChgLst>
  <pc:docChgLst>
    <pc:chgData name="jaygaudse6069@gmail.com" userId="S::jaygaudse6069_gmail.com#ext#@bostoninstituteofanalyti399.onmicrosoft.com::772e6284-ad1d-4d8f-ba1e-15f2cefab82f" providerId="AD" clId="Web-{12E438C0-4350-5F33-F82B-9CEB83269C5E}"/>
    <pc:docChg chg="addSld delSld modSld sldOrd">
      <pc:chgData name="jaygaudse6069@gmail.com" userId="S::jaygaudse6069_gmail.com#ext#@bostoninstituteofanalyti399.onmicrosoft.com::772e6284-ad1d-4d8f-ba1e-15f2cefab82f" providerId="AD" clId="Web-{12E438C0-4350-5F33-F82B-9CEB83269C5E}" dt="2023-08-22T20:30:49.892" v="977"/>
      <pc:docMkLst>
        <pc:docMk/>
      </pc:docMkLst>
      <pc:sldChg chg="addSp delSp modSp">
        <pc:chgData name="jaygaudse6069@gmail.com" userId="S::jaygaudse6069_gmail.com#ext#@bostoninstituteofanalyti399.onmicrosoft.com::772e6284-ad1d-4d8f-ba1e-15f2cefab82f" providerId="AD" clId="Web-{12E438C0-4350-5F33-F82B-9CEB83269C5E}" dt="2023-08-22T14:51:12.277" v="204" actId="1076"/>
        <pc:sldMkLst>
          <pc:docMk/>
          <pc:sldMk cId="2191786966" sldId="320"/>
        </pc:sldMkLst>
        <pc:spChg chg="add mod">
          <ac:chgData name="jaygaudse6069@gmail.com" userId="S::jaygaudse6069_gmail.com#ext#@bostoninstituteofanalyti399.onmicrosoft.com::772e6284-ad1d-4d8f-ba1e-15f2cefab82f" providerId="AD" clId="Web-{12E438C0-4350-5F33-F82B-9CEB83269C5E}" dt="2023-08-22T14:46:00.147" v="95" actId="1076"/>
          <ac:spMkLst>
            <pc:docMk/>
            <pc:sldMk cId="2191786966" sldId="320"/>
            <ac:spMk id="3" creationId="{613D6AFA-F8E5-F03C-B5AD-1BE1D9945A9B}"/>
          </ac:spMkLst>
        </pc:spChg>
        <pc:spChg chg="add mod">
          <ac:chgData name="jaygaudse6069@gmail.com" userId="S::jaygaudse6069_gmail.com#ext#@bostoninstituteofanalyti399.onmicrosoft.com::772e6284-ad1d-4d8f-ba1e-15f2cefab82f" providerId="AD" clId="Web-{12E438C0-4350-5F33-F82B-9CEB83269C5E}" dt="2023-08-22T14:46:56.851" v="105" actId="14100"/>
          <ac:spMkLst>
            <pc:docMk/>
            <pc:sldMk cId="2191786966" sldId="320"/>
            <ac:spMk id="4" creationId="{D91D3866-A991-5190-3E86-D52134806DB7}"/>
          </ac:spMkLst>
        </pc:spChg>
        <pc:spChg chg="add mod">
          <ac:chgData name="jaygaudse6069@gmail.com" userId="S::jaygaudse6069_gmail.com#ext#@bostoninstituteofanalyti399.onmicrosoft.com::772e6284-ad1d-4d8f-ba1e-15f2cefab82f" providerId="AD" clId="Web-{12E438C0-4350-5F33-F82B-9CEB83269C5E}" dt="2023-08-22T14:48:30.383" v="120" actId="1076"/>
          <ac:spMkLst>
            <pc:docMk/>
            <pc:sldMk cId="2191786966" sldId="320"/>
            <ac:spMk id="5" creationId="{7F9A995D-8ABE-71AF-F92B-D476F00A07D5}"/>
          </ac:spMkLst>
        </pc:spChg>
        <pc:spChg chg="add mod">
          <ac:chgData name="jaygaudse6069@gmail.com" userId="S::jaygaudse6069_gmail.com#ext#@bostoninstituteofanalyti399.onmicrosoft.com::772e6284-ad1d-4d8f-ba1e-15f2cefab82f" providerId="AD" clId="Web-{12E438C0-4350-5F33-F82B-9CEB83269C5E}" dt="2023-08-22T14:48:39.102" v="121" actId="1076"/>
          <ac:spMkLst>
            <pc:docMk/>
            <pc:sldMk cId="2191786966" sldId="320"/>
            <ac:spMk id="6" creationId="{9275DA9D-AF18-804D-CB26-DFF073D33735}"/>
          </ac:spMkLst>
        </pc:spChg>
        <pc:spChg chg="add mod">
          <ac:chgData name="jaygaudse6069@gmail.com" userId="S::jaygaudse6069_gmail.com#ext#@bostoninstituteofanalyti399.onmicrosoft.com::772e6284-ad1d-4d8f-ba1e-15f2cefab82f" providerId="AD" clId="Web-{12E438C0-4350-5F33-F82B-9CEB83269C5E}" dt="2023-08-22T14:48:19.930" v="119" actId="1076"/>
          <ac:spMkLst>
            <pc:docMk/>
            <pc:sldMk cId="2191786966" sldId="320"/>
            <ac:spMk id="8" creationId="{F3A6760F-6AE9-D6EC-C80D-574E5DF65241}"/>
          </ac:spMkLst>
        </pc:spChg>
        <pc:spChg chg="add mod">
          <ac:chgData name="jaygaudse6069@gmail.com" userId="S::jaygaudse6069_gmail.com#ext#@bostoninstituteofanalyti399.onmicrosoft.com::772e6284-ad1d-4d8f-ba1e-15f2cefab82f" providerId="AD" clId="Web-{12E438C0-4350-5F33-F82B-9CEB83269C5E}" dt="2023-08-22T14:49:16.978" v="128" actId="20577"/>
          <ac:spMkLst>
            <pc:docMk/>
            <pc:sldMk cId="2191786966" sldId="320"/>
            <ac:spMk id="9" creationId="{E10454B0-6288-E5AA-18A7-B5B25F7EC7EC}"/>
          </ac:spMkLst>
        </pc:spChg>
        <pc:spChg chg="add mod">
          <ac:chgData name="jaygaudse6069@gmail.com" userId="S::jaygaudse6069_gmail.com#ext#@bostoninstituteofanalyti399.onmicrosoft.com::772e6284-ad1d-4d8f-ba1e-15f2cefab82f" providerId="AD" clId="Web-{12E438C0-4350-5F33-F82B-9CEB83269C5E}" dt="2023-08-22T14:51:12.277" v="204" actId="1076"/>
          <ac:spMkLst>
            <pc:docMk/>
            <pc:sldMk cId="2191786966" sldId="320"/>
            <ac:spMk id="10" creationId="{65B30405-B6CE-881F-873D-49ED1BAA314E}"/>
          </ac:spMkLst>
        </pc:spChg>
        <pc:picChg chg="del">
          <ac:chgData name="jaygaudse6069@gmail.com" userId="S::jaygaudse6069_gmail.com#ext#@bostoninstituteofanalyti399.onmicrosoft.com::772e6284-ad1d-4d8f-ba1e-15f2cefab82f" providerId="AD" clId="Web-{12E438C0-4350-5F33-F82B-9CEB83269C5E}" dt="2023-08-22T14:06:33.940" v="10"/>
          <ac:picMkLst>
            <pc:docMk/>
            <pc:sldMk cId="2191786966" sldId="320"/>
            <ac:picMk id="3" creationId="{51669DBF-0263-C541-B966-309804D127C2}"/>
          </ac:picMkLst>
        </pc:picChg>
      </pc:sldChg>
      <pc:sldChg chg="addSp delSp del">
        <pc:chgData name="jaygaudse6069@gmail.com" userId="S::jaygaudse6069_gmail.com#ext#@bostoninstituteofanalyti399.onmicrosoft.com::772e6284-ad1d-4d8f-ba1e-15f2cefab82f" providerId="AD" clId="Web-{12E438C0-4350-5F33-F82B-9CEB83269C5E}" dt="2023-08-22T14:08:17.910" v="29"/>
        <pc:sldMkLst>
          <pc:docMk/>
          <pc:sldMk cId="1694005764" sldId="334"/>
        </pc:sldMkLst>
        <pc:spChg chg="add del">
          <ac:chgData name="jaygaudse6069@gmail.com" userId="S::jaygaudse6069_gmail.com#ext#@bostoninstituteofanalyti399.onmicrosoft.com::772e6284-ad1d-4d8f-ba1e-15f2cefab82f" providerId="AD" clId="Web-{12E438C0-4350-5F33-F82B-9CEB83269C5E}" dt="2023-08-22T14:08:17.316" v="28"/>
          <ac:spMkLst>
            <pc:docMk/>
            <pc:sldMk cId="1694005764" sldId="334"/>
            <ac:spMk id="5" creationId="{FB975308-2F75-CE13-FFF7-9F3E5B0D18C0}"/>
          </ac:spMkLst>
        </pc:spChg>
      </pc:sldChg>
      <pc:sldChg chg="addSp delSp modSp">
        <pc:chgData name="jaygaudse6069@gmail.com" userId="S::jaygaudse6069_gmail.com#ext#@bostoninstituteofanalyti399.onmicrosoft.com::772e6284-ad1d-4d8f-ba1e-15f2cefab82f" providerId="AD" clId="Web-{12E438C0-4350-5F33-F82B-9CEB83269C5E}" dt="2023-08-22T19:47:30.331" v="831" actId="20577"/>
        <pc:sldMkLst>
          <pc:docMk/>
          <pc:sldMk cId="3107974713" sldId="335"/>
        </pc:sldMkLst>
        <pc:spChg chg="add mod">
          <ac:chgData name="jaygaudse6069@gmail.com" userId="S::jaygaudse6069_gmail.com#ext#@bostoninstituteofanalyti399.onmicrosoft.com::772e6284-ad1d-4d8f-ba1e-15f2cefab82f" providerId="AD" clId="Web-{12E438C0-4350-5F33-F82B-9CEB83269C5E}" dt="2023-08-22T19:47:30.331" v="831" actId="20577"/>
          <ac:spMkLst>
            <pc:docMk/>
            <pc:sldMk cId="3107974713" sldId="335"/>
            <ac:spMk id="2" creationId="{12847465-082B-0146-0B2C-8BD739D1B963}"/>
          </ac:spMkLst>
        </pc:spChg>
        <pc:spChg chg="del mod">
          <ac:chgData name="jaygaudse6069@gmail.com" userId="S::jaygaudse6069_gmail.com#ext#@bostoninstituteofanalyti399.onmicrosoft.com::772e6284-ad1d-4d8f-ba1e-15f2cefab82f" providerId="AD" clId="Web-{12E438C0-4350-5F33-F82B-9CEB83269C5E}" dt="2023-08-22T14:08:43.536" v="32"/>
          <ac:spMkLst>
            <pc:docMk/>
            <pc:sldMk cId="3107974713" sldId="335"/>
            <ac:spMk id="7" creationId="{2465B94D-DAB3-9D79-1B01-2B0B6E9C9296}"/>
          </ac:spMkLst>
        </pc:spChg>
        <pc:picChg chg="del mod">
          <ac:chgData name="jaygaudse6069@gmail.com" userId="S::jaygaudse6069_gmail.com#ext#@bostoninstituteofanalyti399.onmicrosoft.com::772e6284-ad1d-4d8f-ba1e-15f2cefab82f" providerId="AD" clId="Web-{12E438C0-4350-5F33-F82B-9CEB83269C5E}" dt="2023-08-22T19:46:47.799" v="828"/>
          <ac:picMkLst>
            <pc:docMk/>
            <pc:sldMk cId="3107974713" sldId="335"/>
            <ac:picMk id="5" creationId="{1169795A-A6DC-E9F1-45AC-EA9864292E81}"/>
          </ac:picMkLst>
        </pc:picChg>
      </pc:sldChg>
      <pc:sldChg chg="addSp delSp modSp">
        <pc:chgData name="jaygaudse6069@gmail.com" userId="S::jaygaudse6069_gmail.com#ext#@bostoninstituteofanalyti399.onmicrosoft.com::772e6284-ad1d-4d8f-ba1e-15f2cefab82f" providerId="AD" clId="Web-{12E438C0-4350-5F33-F82B-9CEB83269C5E}" dt="2023-08-22T19:50:59.708" v="843" actId="14100"/>
        <pc:sldMkLst>
          <pc:docMk/>
          <pc:sldMk cId="982597672" sldId="336"/>
        </pc:sldMkLst>
        <pc:spChg chg="del">
          <ac:chgData name="jaygaudse6069@gmail.com" userId="S::jaygaudse6069_gmail.com#ext#@bostoninstituteofanalyti399.onmicrosoft.com::772e6284-ad1d-4d8f-ba1e-15f2cefab82f" providerId="AD" clId="Web-{12E438C0-4350-5F33-F82B-9CEB83269C5E}" dt="2023-08-22T14:05:54.159" v="6"/>
          <ac:spMkLst>
            <pc:docMk/>
            <pc:sldMk cId="982597672" sldId="336"/>
            <ac:spMk id="8" creationId="{9E69B702-E34D-F5BD-0833-366F7985412B}"/>
          </ac:spMkLst>
        </pc:spChg>
        <pc:spChg chg="del mod">
          <ac:chgData name="jaygaudse6069@gmail.com" userId="S::jaygaudse6069_gmail.com#ext#@bostoninstituteofanalyti399.onmicrosoft.com::772e6284-ad1d-4d8f-ba1e-15f2cefab82f" providerId="AD" clId="Web-{12E438C0-4350-5F33-F82B-9CEB83269C5E}" dt="2023-08-22T14:05:43.752" v="5"/>
          <ac:spMkLst>
            <pc:docMk/>
            <pc:sldMk cId="982597672" sldId="336"/>
            <ac:spMk id="9" creationId="{E0EDB10E-9EC7-EEDC-D553-AED01BADDE37}"/>
          </ac:spMkLst>
        </pc:spChg>
        <pc:picChg chg="add mod">
          <ac:chgData name="jaygaudse6069@gmail.com" userId="S::jaygaudse6069_gmail.com#ext#@bostoninstituteofanalyti399.onmicrosoft.com::772e6284-ad1d-4d8f-ba1e-15f2cefab82f" providerId="AD" clId="Web-{12E438C0-4350-5F33-F82B-9CEB83269C5E}" dt="2023-08-22T19:50:07.067" v="839" actId="1076"/>
          <ac:picMkLst>
            <pc:docMk/>
            <pc:sldMk cId="982597672" sldId="336"/>
            <ac:picMk id="2" creationId="{E1F261DC-2C3E-9A77-776D-E1614636E5A7}"/>
          </ac:picMkLst>
        </pc:picChg>
        <pc:picChg chg="add mod">
          <ac:chgData name="jaygaudse6069@gmail.com" userId="S::jaygaudse6069_gmail.com#ext#@bostoninstituteofanalyti399.onmicrosoft.com::772e6284-ad1d-4d8f-ba1e-15f2cefab82f" providerId="AD" clId="Web-{12E438C0-4350-5F33-F82B-9CEB83269C5E}" dt="2023-08-22T19:50:59.708" v="843" actId="14100"/>
          <ac:picMkLst>
            <pc:docMk/>
            <pc:sldMk cId="982597672" sldId="336"/>
            <ac:picMk id="4" creationId="{E09D6C83-B734-123A-186E-D42AB76E76FA}"/>
          </ac:picMkLst>
        </pc:picChg>
      </pc:sldChg>
      <pc:sldChg chg="new del">
        <pc:chgData name="jaygaudse6069@gmail.com" userId="S::jaygaudse6069_gmail.com#ext#@bostoninstituteofanalyti399.onmicrosoft.com::772e6284-ad1d-4d8f-ba1e-15f2cefab82f" providerId="AD" clId="Web-{12E438C0-4350-5F33-F82B-9CEB83269C5E}" dt="2023-08-22T14:08:51.145" v="33"/>
        <pc:sldMkLst>
          <pc:docMk/>
          <pc:sldMk cId="2388264" sldId="337"/>
        </pc:sldMkLst>
      </pc:sldChg>
      <pc:sldChg chg="addSp modSp add ord replId">
        <pc:chgData name="jaygaudse6069@gmail.com" userId="S::jaygaudse6069_gmail.com#ext#@bostoninstituteofanalyti399.onmicrosoft.com::772e6284-ad1d-4d8f-ba1e-15f2cefab82f" providerId="AD" clId="Web-{12E438C0-4350-5F33-F82B-9CEB83269C5E}" dt="2023-08-22T20:30:49.892" v="977"/>
        <pc:sldMkLst>
          <pc:docMk/>
          <pc:sldMk cId="1771634388" sldId="338"/>
        </pc:sldMkLst>
        <pc:spChg chg="add mod">
          <ac:chgData name="jaygaudse6069@gmail.com" userId="S::jaygaudse6069_gmail.com#ext#@bostoninstituteofanalyti399.onmicrosoft.com::772e6284-ad1d-4d8f-ba1e-15f2cefab82f" providerId="AD" clId="Web-{12E438C0-4350-5F33-F82B-9CEB83269C5E}" dt="2023-08-22T20:13:53.865" v="916" actId="1076"/>
          <ac:spMkLst>
            <pc:docMk/>
            <pc:sldMk cId="1771634388" sldId="338"/>
            <ac:spMk id="2" creationId="{BC4327B6-9419-7891-BF6C-71CFED6E22C8}"/>
          </ac:spMkLst>
        </pc:spChg>
        <pc:spChg chg="add mod">
          <ac:chgData name="jaygaudse6069@gmail.com" userId="S::jaygaudse6069_gmail.com#ext#@bostoninstituteofanalyti399.onmicrosoft.com::772e6284-ad1d-4d8f-ba1e-15f2cefab82f" providerId="AD" clId="Web-{12E438C0-4350-5F33-F82B-9CEB83269C5E}" dt="2023-08-22T20:16:53.117" v="923" actId="20577"/>
          <ac:spMkLst>
            <pc:docMk/>
            <pc:sldMk cId="1771634388" sldId="338"/>
            <ac:spMk id="6" creationId="{80F2F520-C88D-A050-E7F3-5A2DDA8E1F4B}"/>
          </ac:spMkLst>
        </pc:spChg>
        <pc:picChg chg="add mod">
          <ac:chgData name="jaygaudse6069@gmail.com" userId="S::jaygaudse6069_gmail.com#ext#@bostoninstituteofanalyti399.onmicrosoft.com::772e6284-ad1d-4d8f-ba1e-15f2cefab82f" providerId="AD" clId="Web-{12E438C0-4350-5F33-F82B-9CEB83269C5E}" dt="2023-08-22T20:13:42.756" v="915" actId="1076"/>
          <ac:picMkLst>
            <pc:docMk/>
            <pc:sldMk cId="1771634388" sldId="338"/>
            <ac:picMk id="4" creationId="{AF2AA11D-01ED-B507-3D72-D97CD0B48161}"/>
          </ac:picMkLst>
        </pc:picChg>
      </pc:sldChg>
      <pc:sldChg chg="add del replId">
        <pc:chgData name="jaygaudse6069@gmail.com" userId="S::jaygaudse6069_gmail.com#ext#@bostoninstituteofanalyti399.onmicrosoft.com::772e6284-ad1d-4d8f-ba1e-15f2cefab82f" providerId="AD" clId="Web-{12E438C0-4350-5F33-F82B-9CEB83269C5E}" dt="2023-08-22T20:29:08.250" v="973"/>
        <pc:sldMkLst>
          <pc:docMk/>
          <pc:sldMk cId="391465798" sldId="339"/>
        </pc:sldMkLst>
      </pc:sldChg>
      <pc:sldChg chg="addSp delSp modSp add mod replId setBg">
        <pc:chgData name="jaygaudse6069@gmail.com" userId="S::jaygaudse6069_gmail.com#ext#@bostoninstituteofanalyti399.onmicrosoft.com::772e6284-ad1d-4d8f-ba1e-15f2cefab82f" providerId="AD" clId="Web-{12E438C0-4350-5F33-F82B-9CEB83269C5E}" dt="2023-08-22T16:15:08.465" v="372"/>
        <pc:sldMkLst>
          <pc:docMk/>
          <pc:sldMk cId="187224236" sldId="340"/>
        </pc:sldMkLst>
        <pc:spChg chg="add mo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3" creationId="{EC57A978-07D4-EE2F-3CEF-A71312AFF6BC}"/>
          </ac:spMkLst>
        </pc:spChg>
        <pc:spChg chg="add mo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4" creationId="{068B4077-CC43-3C01-51D5-2B61264332AB}"/>
          </ac:spMkLst>
        </pc:spChg>
        <pc:spChg chg="add del">
          <ac:chgData name="jaygaudse6069@gmail.com" userId="S::jaygaudse6069_gmail.com#ext#@bostoninstituteofanalyti399.onmicrosoft.com::772e6284-ad1d-4d8f-ba1e-15f2cefab82f" providerId="AD" clId="Web-{12E438C0-4350-5F33-F82B-9CEB83269C5E}" dt="2023-08-22T14:59:09.987" v="216"/>
          <ac:spMkLst>
            <pc:docMk/>
            <pc:sldMk cId="187224236" sldId="340"/>
            <ac:spMk id="12" creationId="{F13C74B1-5B17-4795-BED0-7140497B445A}"/>
          </ac:spMkLst>
        </pc:spChg>
        <pc:spChg chg="add del">
          <ac:chgData name="jaygaudse6069@gmail.com" userId="S::jaygaudse6069_gmail.com#ext#@bostoninstituteofanalyti399.onmicrosoft.com::772e6284-ad1d-4d8f-ba1e-15f2cefab82f" providerId="AD" clId="Web-{12E438C0-4350-5F33-F82B-9CEB83269C5E}" dt="2023-08-22T14:59:09.987" v="216"/>
          <ac:spMkLst>
            <pc:docMk/>
            <pc:sldMk cId="187224236" sldId="340"/>
            <ac:spMk id="14" creationId="{D4974D33-8DC5-464E-8C6D-BE58F0669C17}"/>
          </ac:spMkLst>
        </pc:spChg>
        <pc:spChg chg="add del">
          <ac:chgData name="jaygaudse6069@gmail.com" userId="S::jaygaudse6069_gmail.com#ext#@bostoninstituteofanalyti399.onmicrosoft.com::772e6284-ad1d-4d8f-ba1e-15f2cefab82f" providerId="AD" clId="Web-{12E438C0-4350-5F33-F82B-9CEB83269C5E}" dt="2023-08-22T14:59:13.018" v="218"/>
          <ac:spMkLst>
            <pc:docMk/>
            <pc:sldMk cId="187224236" sldId="340"/>
            <ac:spMk id="16" creationId="{55D4142C-5077-457F-A6AD-3FECFDB39685}"/>
          </ac:spMkLst>
        </pc:spChg>
        <pc:spChg chg="add del">
          <ac:chgData name="jaygaudse6069@gmail.com" userId="S::jaygaudse6069_gmail.com#ext#@bostoninstituteofanalyti399.onmicrosoft.com::772e6284-ad1d-4d8f-ba1e-15f2cefab82f" providerId="AD" clId="Web-{12E438C0-4350-5F33-F82B-9CEB83269C5E}" dt="2023-08-22T14:59:13.018" v="218"/>
          <ac:spMkLst>
            <pc:docMk/>
            <pc:sldMk cId="187224236" sldId="340"/>
            <ac:spMk id="17" creationId="{8FC9BE17-9A7B-462D-AE50-3D8777387304}"/>
          </ac:spMkLst>
        </pc:spChg>
        <pc:spChg chg="add del">
          <ac:chgData name="jaygaudse6069@gmail.com" userId="S::jaygaudse6069_gmail.com#ext#@bostoninstituteofanalyti399.onmicrosoft.com::772e6284-ad1d-4d8f-ba1e-15f2cefab82f" providerId="AD" clId="Web-{12E438C0-4350-5F33-F82B-9CEB83269C5E}" dt="2023-08-22T14:59:13.018" v="218"/>
          <ac:spMkLst>
            <pc:docMk/>
            <pc:sldMk cId="187224236" sldId="340"/>
            <ac:spMk id="18" creationId="{7A5F0580-5EE9-419F-96EE-B6529EF6E7D0}"/>
          </ac:spMkLst>
        </pc:spChg>
        <pc:spChg chg="add del">
          <ac:chgData name="jaygaudse6069@gmail.com" userId="S::jaygaudse6069_gmail.com#ext#@bostoninstituteofanalyti399.onmicrosoft.com::772e6284-ad1d-4d8f-ba1e-15f2cefab82f" providerId="AD" clId="Web-{12E438C0-4350-5F33-F82B-9CEB83269C5E}" dt="2023-08-22T14:59:13.018" v="218"/>
          <ac:spMkLst>
            <pc:docMk/>
            <pc:sldMk cId="187224236" sldId="340"/>
            <ac:spMk id="19" creationId="{3EBE8569-6AEC-4B8C-8D53-2DE337CDBA65}"/>
          </ac:spMkLst>
        </pc:spChg>
        <pc:spChg chg="add del">
          <ac:chgData name="jaygaudse6069@gmail.com" userId="S::jaygaudse6069_gmail.com#ext#@bostoninstituteofanalyti399.onmicrosoft.com::772e6284-ad1d-4d8f-ba1e-15f2cefab82f" providerId="AD" clId="Web-{12E438C0-4350-5F33-F82B-9CEB83269C5E}" dt="2023-08-22T16:15:08.465" v="372"/>
          <ac:spMkLst>
            <pc:docMk/>
            <pc:sldMk cId="187224236" sldId="340"/>
            <ac:spMk id="20" creationId="{C13237C8-E62C-4F0D-A318-BD6FB6C2D138}"/>
          </ac:spMkLst>
        </pc:spChg>
        <pc:spChg chg="add del">
          <ac:chgData name="jaygaudse6069@gmail.com" userId="S::jaygaudse6069_gmail.com#ext#@bostoninstituteofanalyti399.onmicrosoft.com::772e6284-ad1d-4d8f-ba1e-15f2cefab82f" providerId="AD" clId="Web-{12E438C0-4350-5F33-F82B-9CEB83269C5E}" dt="2023-08-22T14:59:17.456" v="220"/>
          <ac:spMkLst>
            <pc:docMk/>
            <pc:sldMk cId="187224236" sldId="340"/>
            <ac:spMk id="21" creationId="{04812C46-200A-4DEB-A05E-3ED6C68C2387}"/>
          </ac:spMkLst>
        </pc:spChg>
        <pc:spChg chg="add del">
          <ac:chgData name="jaygaudse6069@gmail.com" userId="S::jaygaudse6069_gmail.com#ext#@bostoninstituteofanalyti399.onmicrosoft.com::772e6284-ad1d-4d8f-ba1e-15f2cefab82f" providerId="AD" clId="Web-{12E438C0-4350-5F33-F82B-9CEB83269C5E}" dt="2023-08-22T14:59:17.456" v="220"/>
          <ac:spMkLst>
            <pc:docMk/>
            <pc:sldMk cId="187224236" sldId="340"/>
            <ac:spMk id="22" creationId="{D1EA859B-E555-4109-94F3-6700E046E008}"/>
          </ac:spMkLst>
        </pc:spChg>
        <pc:spChg chg="add del">
          <ac:chgData name="jaygaudse6069@gmail.com" userId="S::jaygaudse6069_gmail.com#ext#@bostoninstituteofanalyti399.onmicrosoft.com::772e6284-ad1d-4d8f-ba1e-15f2cefab82f" providerId="AD" clId="Web-{12E438C0-4350-5F33-F82B-9CEB83269C5E}" dt="2023-08-22T16:15:08.465" v="372"/>
          <ac:spMkLst>
            <pc:docMk/>
            <pc:sldMk cId="187224236" sldId="340"/>
            <ac:spMk id="24" creationId="{201CC55D-ED54-4C5C-95E6-10947BD1103B}"/>
          </ac:spMkLst>
        </pc:spChg>
        <pc:spChg chg="add del">
          <ac:chgData name="jaygaudse6069@gmail.com" userId="S::jaygaudse6069_gmail.com#ext#@bostoninstituteofanalyti399.onmicrosoft.com::772e6284-ad1d-4d8f-ba1e-15f2cefab82f" providerId="AD" clId="Web-{12E438C0-4350-5F33-F82B-9CEB83269C5E}" dt="2023-08-22T16:15:08.465" v="372"/>
          <ac:spMkLst>
            <pc:docMk/>
            <pc:sldMk cId="187224236" sldId="340"/>
            <ac:spMk id="27" creationId="{3873B707-463F-40B0-8227-E8CC6C67EB25}"/>
          </ac:spMkLst>
        </pc:spChg>
        <pc:spChg chg="add del">
          <ac:chgData name="jaygaudse6069@gmail.com" userId="S::jaygaudse6069_gmail.com#ext#@bostoninstituteofanalyti399.onmicrosoft.com::772e6284-ad1d-4d8f-ba1e-15f2cefab82f" providerId="AD" clId="Web-{12E438C0-4350-5F33-F82B-9CEB83269C5E}" dt="2023-08-22T16:15:08.465" v="372"/>
          <ac:spMkLst>
            <pc:docMk/>
            <pc:sldMk cId="187224236" sldId="340"/>
            <ac:spMk id="28" creationId="{19C9EAEA-39D0-4B0E-A0EB-51E7B26740B1}"/>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33" creationId="{09588DA8-065E-4F6F-8EFD-43104AB2E0CF}"/>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35" creationId="{C4285719-470E-454C-AF62-8323075F1F5B}"/>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37" creationId="{CD9FE4EF-C4D8-49A0-B2FF-81D8DB7D8A24}"/>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39" creationId="{4300840D-0A0B-4512-BACA-B439D5B9C57C}"/>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41" creationId="{D2B78728-A580-49A7-84F9-6EF6F583ADE0}"/>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43" creationId="{38FAA1A1-D861-433F-88FA-1E9D6FD31D11}"/>
          </ac:spMkLst>
        </pc:spChg>
        <pc:spChg chg="add">
          <ac:chgData name="jaygaudse6069@gmail.com" userId="S::jaygaudse6069_gmail.com#ext#@bostoninstituteofanalyti399.onmicrosoft.com::772e6284-ad1d-4d8f-ba1e-15f2cefab82f" providerId="AD" clId="Web-{12E438C0-4350-5F33-F82B-9CEB83269C5E}" dt="2023-08-22T16:15:08.465" v="372"/>
          <ac:spMkLst>
            <pc:docMk/>
            <pc:sldMk cId="187224236" sldId="340"/>
            <ac:spMk id="45" creationId="{8D71EDA1-87BF-4D5D-AB79-F346FD19278A}"/>
          </ac:spMkLst>
        </pc:spChg>
        <pc:grpChg chg="add del">
          <ac:chgData name="jaygaudse6069@gmail.com" userId="S::jaygaudse6069_gmail.com#ext#@bostoninstituteofanalyti399.onmicrosoft.com::772e6284-ad1d-4d8f-ba1e-15f2cefab82f" providerId="AD" clId="Web-{12E438C0-4350-5F33-F82B-9CEB83269C5E}" dt="2023-08-22T16:15:08.465" v="372"/>
          <ac:grpSpMkLst>
            <pc:docMk/>
            <pc:sldMk cId="187224236" sldId="340"/>
            <ac:grpSpMk id="25" creationId="{1DE889C7-FAD6-4397-98E2-05D503484459}"/>
          </ac:grpSpMkLst>
        </pc:grpChg>
        <pc:picChg chg="del mod ord">
          <ac:chgData name="jaygaudse6069@gmail.com" userId="S::jaygaudse6069_gmail.com#ext#@bostoninstituteofanalyti399.onmicrosoft.com::772e6284-ad1d-4d8f-ba1e-15f2cefab82f" providerId="AD" clId="Web-{12E438C0-4350-5F33-F82B-9CEB83269C5E}" dt="2023-08-22T16:15:02.622" v="371"/>
          <ac:picMkLst>
            <pc:docMk/>
            <pc:sldMk cId="187224236" sldId="340"/>
            <ac:picMk id="2" creationId="{BDB90223-5D15-41E3-9664-BD96C3BD25A2}"/>
          </ac:picMkLst>
        </pc:picChg>
        <pc:picChg chg="ord">
          <ac:chgData name="jaygaudse6069@gmail.com" userId="S::jaygaudse6069_gmail.com#ext#@bostoninstituteofanalyti399.onmicrosoft.com::772e6284-ad1d-4d8f-ba1e-15f2cefab82f" providerId="AD" clId="Web-{12E438C0-4350-5F33-F82B-9CEB83269C5E}" dt="2023-08-22T14:59:17.472" v="221"/>
          <ac:picMkLst>
            <pc:docMk/>
            <pc:sldMk cId="187224236" sldId="340"/>
            <ac:picMk id="7" creationId="{4019A7C7-4F37-4807-89DC-50EF4BBEB556}"/>
          </ac:picMkLst>
        </pc:picChg>
      </pc:sldChg>
      <pc:sldChg chg="addSp delSp modSp add replId">
        <pc:chgData name="jaygaudse6069@gmail.com" userId="S::jaygaudse6069_gmail.com#ext#@bostoninstituteofanalyti399.onmicrosoft.com::772e6284-ad1d-4d8f-ba1e-15f2cefab82f" providerId="AD" clId="Web-{12E438C0-4350-5F33-F82B-9CEB83269C5E}" dt="2023-08-22T19:44:21.991" v="809" actId="1076"/>
        <pc:sldMkLst>
          <pc:docMk/>
          <pc:sldMk cId="234221601" sldId="341"/>
        </pc:sldMkLst>
        <pc:spChg chg="add del mod">
          <ac:chgData name="jaygaudse6069@gmail.com" userId="S::jaygaudse6069_gmail.com#ext#@bostoninstituteofanalyti399.onmicrosoft.com::772e6284-ad1d-4d8f-ba1e-15f2cefab82f" providerId="AD" clId="Web-{12E438C0-4350-5F33-F82B-9CEB83269C5E}" dt="2023-08-22T19:44:04.960" v="806"/>
          <ac:spMkLst>
            <pc:docMk/>
            <pc:sldMk cId="234221601" sldId="341"/>
            <ac:spMk id="4" creationId="{480A3589-D120-782D-72D0-2F0FC63172EE}"/>
          </ac:spMkLst>
        </pc:spChg>
        <pc:picChg chg="add mod">
          <ac:chgData name="jaygaudse6069@gmail.com" userId="S::jaygaudse6069_gmail.com#ext#@bostoninstituteofanalyti399.onmicrosoft.com::772e6284-ad1d-4d8f-ba1e-15f2cefab82f" providerId="AD" clId="Web-{12E438C0-4350-5F33-F82B-9CEB83269C5E}" dt="2023-08-22T19:44:21.991" v="809" actId="1076"/>
          <ac:picMkLst>
            <pc:docMk/>
            <pc:sldMk cId="234221601" sldId="341"/>
            <ac:picMk id="3" creationId="{1779A0FE-D326-B568-7703-DD42A8E25788}"/>
          </ac:picMkLst>
        </pc:picChg>
      </pc:sldChg>
      <pc:sldChg chg="addSp modSp add replId">
        <pc:chgData name="jaygaudse6069@gmail.com" userId="S::jaygaudse6069_gmail.com#ext#@bostoninstituteofanalyti399.onmicrosoft.com::772e6284-ad1d-4d8f-ba1e-15f2cefab82f" providerId="AD" clId="Web-{12E438C0-4350-5F33-F82B-9CEB83269C5E}" dt="2023-08-22T19:24:44.384" v="787" actId="14100"/>
        <pc:sldMkLst>
          <pc:docMk/>
          <pc:sldMk cId="2441735713" sldId="342"/>
        </pc:sldMkLst>
        <pc:spChg chg="add mod">
          <ac:chgData name="jaygaudse6069@gmail.com" userId="S::jaygaudse6069_gmail.com#ext#@bostoninstituteofanalyti399.onmicrosoft.com::772e6284-ad1d-4d8f-ba1e-15f2cefab82f" providerId="AD" clId="Web-{12E438C0-4350-5F33-F82B-9CEB83269C5E}" dt="2023-08-22T19:20:15.475" v="771" actId="20577"/>
          <ac:spMkLst>
            <pc:docMk/>
            <pc:sldMk cId="2441735713" sldId="342"/>
            <ac:spMk id="4" creationId="{E7619D55-A215-07D7-9BC1-B8CF92807AB7}"/>
          </ac:spMkLst>
        </pc:spChg>
        <pc:spChg chg="add mod">
          <ac:chgData name="jaygaudse6069@gmail.com" userId="S::jaygaudse6069_gmail.com#ext#@bostoninstituteofanalyti399.onmicrosoft.com::772e6284-ad1d-4d8f-ba1e-15f2cefab82f" providerId="AD" clId="Web-{12E438C0-4350-5F33-F82B-9CEB83269C5E}" dt="2023-08-22T19:22:56.289" v="779" actId="20577"/>
          <ac:spMkLst>
            <pc:docMk/>
            <pc:sldMk cId="2441735713" sldId="342"/>
            <ac:spMk id="5" creationId="{633D6100-8AF0-05B7-887C-F41F3B3AEDDD}"/>
          </ac:spMkLst>
        </pc:spChg>
        <pc:picChg chg="add mod">
          <ac:chgData name="jaygaudse6069@gmail.com" userId="S::jaygaudse6069_gmail.com#ext#@bostoninstituteofanalyti399.onmicrosoft.com::772e6284-ad1d-4d8f-ba1e-15f2cefab82f" providerId="AD" clId="Web-{12E438C0-4350-5F33-F82B-9CEB83269C5E}" dt="2023-08-22T19:23:18.930" v="781" actId="1076"/>
          <ac:picMkLst>
            <pc:docMk/>
            <pc:sldMk cId="2441735713" sldId="342"/>
            <ac:picMk id="3" creationId="{03661339-83DB-A0E4-C44B-4052C5B6CF86}"/>
          </ac:picMkLst>
        </pc:picChg>
        <pc:picChg chg="add mod">
          <ac:chgData name="jaygaudse6069@gmail.com" userId="S::jaygaudse6069_gmail.com#ext#@bostoninstituteofanalyti399.onmicrosoft.com::772e6284-ad1d-4d8f-ba1e-15f2cefab82f" providerId="AD" clId="Web-{12E438C0-4350-5F33-F82B-9CEB83269C5E}" dt="2023-08-22T19:24:44.384" v="787" actId="14100"/>
          <ac:picMkLst>
            <pc:docMk/>
            <pc:sldMk cId="2441735713" sldId="342"/>
            <ac:picMk id="6" creationId="{C929C21D-1F3E-CB19-251F-EB04C0638714}"/>
          </ac:picMkLst>
        </pc:picChg>
      </pc:sldChg>
      <pc:sldChg chg="addSp modSp add replId">
        <pc:chgData name="jaygaudse6069@gmail.com" userId="S::jaygaudse6069_gmail.com#ext#@bostoninstituteofanalyti399.onmicrosoft.com::772e6284-ad1d-4d8f-ba1e-15f2cefab82f" providerId="AD" clId="Web-{12E438C0-4350-5F33-F82B-9CEB83269C5E}" dt="2023-08-22T19:15:20.503" v="749" actId="20577"/>
        <pc:sldMkLst>
          <pc:docMk/>
          <pc:sldMk cId="2827243129" sldId="343"/>
        </pc:sldMkLst>
        <pc:spChg chg="add mod">
          <ac:chgData name="jaygaudse6069@gmail.com" userId="S::jaygaudse6069_gmail.com#ext#@bostoninstituteofanalyti399.onmicrosoft.com::772e6284-ad1d-4d8f-ba1e-15f2cefab82f" providerId="AD" clId="Web-{12E438C0-4350-5F33-F82B-9CEB83269C5E}" dt="2023-08-22T19:15:20.503" v="749" actId="20577"/>
          <ac:spMkLst>
            <pc:docMk/>
            <pc:sldMk cId="2827243129" sldId="343"/>
            <ac:spMk id="5" creationId="{0D2F2CA4-CE81-8DA6-BB59-4173895F47E6}"/>
          </ac:spMkLst>
        </pc:spChg>
        <pc:picChg chg="add mod">
          <ac:chgData name="jaygaudse6069@gmail.com" userId="S::jaygaudse6069_gmail.com#ext#@bostoninstituteofanalyti399.onmicrosoft.com::772e6284-ad1d-4d8f-ba1e-15f2cefab82f" providerId="AD" clId="Web-{12E438C0-4350-5F33-F82B-9CEB83269C5E}" dt="2023-08-22T19:11:14.813" v="734" actId="1076"/>
          <ac:picMkLst>
            <pc:docMk/>
            <pc:sldMk cId="2827243129" sldId="343"/>
            <ac:picMk id="3" creationId="{D37D0AF5-F76E-5697-D496-4FF30894F35D}"/>
          </ac:picMkLst>
        </pc:picChg>
        <pc:picChg chg="add mod">
          <ac:chgData name="jaygaudse6069@gmail.com" userId="S::jaygaudse6069_gmail.com#ext#@bostoninstituteofanalyti399.onmicrosoft.com::772e6284-ad1d-4d8f-ba1e-15f2cefab82f" providerId="AD" clId="Web-{12E438C0-4350-5F33-F82B-9CEB83269C5E}" dt="2023-08-22T19:12:19.423" v="740" actId="1076"/>
          <ac:picMkLst>
            <pc:docMk/>
            <pc:sldMk cId="2827243129" sldId="343"/>
            <ac:picMk id="4" creationId="{D2BF2EAB-5D8C-FFC6-FBE5-8162CA930291}"/>
          </ac:picMkLst>
        </pc:picChg>
      </pc:sldChg>
      <pc:sldChg chg="addSp modSp add replId">
        <pc:chgData name="jaygaudse6069@gmail.com" userId="S::jaygaudse6069_gmail.com#ext#@bostoninstituteofanalyti399.onmicrosoft.com::772e6284-ad1d-4d8f-ba1e-15f2cefab82f" providerId="AD" clId="Web-{12E438C0-4350-5F33-F82B-9CEB83269C5E}" dt="2023-08-22T19:09:41.734" v="726" actId="1076"/>
        <pc:sldMkLst>
          <pc:docMk/>
          <pc:sldMk cId="626648397" sldId="344"/>
        </pc:sldMkLst>
        <pc:spChg chg="add mod">
          <ac:chgData name="jaygaudse6069@gmail.com" userId="S::jaygaudse6069_gmail.com#ext#@bostoninstituteofanalyti399.onmicrosoft.com::772e6284-ad1d-4d8f-ba1e-15f2cefab82f" providerId="AD" clId="Web-{12E438C0-4350-5F33-F82B-9CEB83269C5E}" dt="2023-08-22T19:09:41.734" v="726" actId="1076"/>
          <ac:spMkLst>
            <pc:docMk/>
            <pc:sldMk cId="626648397" sldId="344"/>
            <ac:spMk id="3" creationId="{DDBBBB6E-B6C5-976A-E177-49550B975C45}"/>
          </ac:spMkLst>
        </pc:spChg>
        <pc:picChg chg="mod">
          <ac:chgData name="jaygaudse6069@gmail.com" userId="S::jaygaudse6069_gmail.com#ext#@bostoninstituteofanalyti399.onmicrosoft.com::772e6284-ad1d-4d8f-ba1e-15f2cefab82f" providerId="AD" clId="Web-{12E438C0-4350-5F33-F82B-9CEB83269C5E}" dt="2023-08-22T19:08:22.623" v="720" actId="1076"/>
          <ac:picMkLst>
            <pc:docMk/>
            <pc:sldMk cId="626648397" sldId="344"/>
            <ac:picMk id="7" creationId="{4019A7C7-4F37-4807-89DC-50EF4BBEB556}"/>
          </ac:picMkLst>
        </pc:picChg>
      </pc:sldChg>
      <pc:sldChg chg="addSp modSp add replId">
        <pc:chgData name="jaygaudse6069@gmail.com" userId="S::jaygaudse6069_gmail.com#ext#@bostoninstituteofanalyti399.onmicrosoft.com::772e6284-ad1d-4d8f-ba1e-15f2cefab82f" providerId="AD" clId="Web-{12E438C0-4350-5F33-F82B-9CEB83269C5E}" dt="2023-08-22T19:19:52.647" v="766" actId="20577"/>
        <pc:sldMkLst>
          <pc:docMk/>
          <pc:sldMk cId="1722386049" sldId="345"/>
        </pc:sldMkLst>
        <pc:spChg chg="add mod">
          <ac:chgData name="jaygaudse6069@gmail.com" userId="S::jaygaudse6069_gmail.com#ext#@bostoninstituteofanalyti399.onmicrosoft.com::772e6284-ad1d-4d8f-ba1e-15f2cefab82f" providerId="AD" clId="Web-{12E438C0-4350-5F33-F82B-9CEB83269C5E}" dt="2023-08-22T19:19:52.647" v="766" actId="20577"/>
          <ac:spMkLst>
            <pc:docMk/>
            <pc:sldMk cId="1722386049" sldId="345"/>
            <ac:spMk id="3" creationId="{A5F6F7D9-AC46-1113-A052-4A63ACDB7AC5}"/>
          </ac:spMkLst>
        </pc:spChg>
        <pc:spChg chg="add mod">
          <ac:chgData name="jaygaudse6069@gmail.com" userId="S::jaygaudse6069_gmail.com#ext#@bostoninstituteofanalyti399.onmicrosoft.com::772e6284-ad1d-4d8f-ba1e-15f2cefab82f" providerId="AD" clId="Web-{12E438C0-4350-5F33-F82B-9CEB83269C5E}" dt="2023-08-22T19:02:03.307" v="686" actId="1076"/>
          <ac:spMkLst>
            <pc:docMk/>
            <pc:sldMk cId="1722386049" sldId="345"/>
            <ac:spMk id="4" creationId="{7423E348-3370-D1B8-4675-EBB7DE4CE4B0}"/>
          </ac:spMkLst>
        </pc:spChg>
        <pc:picChg chg="add mod">
          <ac:chgData name="jaygaudse6069@gmail.com" userId="S::jaygaudse6069_gmail.com#ext#@bostoninstituteofanalyti399.onmicrosoft.com::772e6284-ad1d-4d8f-ba1e-15f2cefab82f" providerId="AD" clId="Web-{12E438C0-4350-5F33-F82B-9CEB83269C5E}" dt="2023-08-22T19:03:10.042" v="691" actId="1076"/>
          <ac:picMkLst>
            <pc:docMk/>
            <pc:sldMk cId="1722386049" sldId="345"/>
            <ac:picMk id="5" creationId="{96164151-DC6E-3827-009C-E5400ADA919B}"/>
          </ac:picMkLst>
        </pc:picChg>
        <pc:picChg chg="add mod">
          <ac:chgData name="jaygaudse6069@gmail.com" userId="S::jaygaudse6069_gmail.com#ext#@bostoninstituteofanalyti399.onmicrosoft.com::772e6284-ad1d-4d8f-ba1e-15f2cefab82f" providerId="AD" clId="Web-{12E438C0-4350-5F33-F82B-9CEB83269C5E}" dt="2023-08-22T19:04:53.762" v="698" actId="14100"/>
          <ac:picMkLst>
            <pc:docMk/>
            <pc:sldMk cId="1722386049" sldId="345"/>
            <ac:picMk id="6" creationId="{A6B4B7AD-5DCC-9489-0363-70A3BFA8D5C3}"/>
          </ac:picMkLst>
        </pc:picChg>
        <pc:picChg chg="add mod">
          <ac:chgData name="jaygaudse6069@gmail.com" userId="S::jaygaudse6069_gmail.com#ext#@bostoninstituteofanalyti399.onmicrosoft.com::772e6284-ad1d-4d8f-ba1e-15f2cefab82f" providerId="AD" clId="Web-{12E438C0-4350-5F33-F82B-9CEB83269C5E}" dt="2023-08-22T19:06:09.169" v="703" actId="1076"/>
          <ac:picMkLst>
            <pc:docMk/>
            <pc:sldMk cId="1722386049" sldId="345"/>
            <ac:picMk id="8" creationId="{F5F1E5C8-2727-E39D-6BCD-DE70476F487E}"/>
          </ac:picMkLst>
        </pc:picChg>
      </pc:sldChg>
      <pc:sldChg chg="addSp delSp modSp add replId">
        <pc:chgData name="jaygaudse6069@gmail.com" userId="S::jaygaudse6069_gmail.com#ext#@bostoninstituteofanalyti399.onmicrosoft.com::772e6284-ad1d-4d8f-ba1e-15f2cefab82f" providerId="AD" clId="Web-{12E438C0-4350-5F33-F82B-9CEB83269C5E}" dt="2023-08-22T18:58:36.617" v="673" actId="1076"/>
        <pc:sldMkLst>
          <pc:docMk/>
          <pc:sldMk cId="1321977132" sldId="346"/>
        </pc:sldMkLst>
        <pc:spChg chg="add mod">
          <ac:chgData name="jaygaudse6069@gmail.com" userId="S::jaygaudse6069_gmail.com#ext#@bostoninstituteofanalyti399.onmicrosoft.com::772e6284-ad1d-4d8f-ba1e-15f2cefab82f" providerId="AD" clId="Web-{12E438C0-4350-5F33-F82B-9CEB83269C5E}" dt="2023-08-22T18:56:23.021" v="650" actId="1076"/>
          <ac:spMkLst>
            <pc:docMk/>
            <pc:sldMk cId="1321977132" sldId="346"/>
            <ac:spMk id="3" creationId="{ECAEBAF9-D989-1622-8823-F73E895FDBB1}"/>
          </ac:spMkLst>
        </pc:spChg>
        <pc:spChg chg="add mod">
          <ac:chgData name="jaygaudse6069@gmail.com" userId="S::jaygaudse6069_gmail.com#ext#@bostoninstituteofanalyti399.onmicrosoft.com::772e6284-ad1d-4d8f-ba1e-15f2cefab82f" providerId="AD" clId="Web-{12E438C0-4350-5F33-F82B-9CEB83269C5E}" dt="2023-08-22T18:58:31.664" v="672" actId="1076"/>
          <ac:spMkLst>
            <pc:docMk/>
            <pc:sldMk cId="1321977132" sldId="346"/>
            <ac:spMk id="4" creationId="{B40C9AAB-E205-C830-EDA9-DE9F1032D1CF}"/>
          </ac:spMkLst>
        </pc:spChg>
        <pc:spChg chg="add del mod">
          <ac:chgData name="jaygaudse6069@gmail.com" userId="S::jaygaudse6069_gmail.com#ext#@bostoninstituteofanalyti399.onmicrosoft.com::772e6284-ad1d-4d8f-ba1e-15f2cefab82f" providerId="AD" clId="Web-{12E438C0-4350-5F33-F82B-9CEB83269C5E}" dt="2023-08-22T18:50:51.393" v="638"/>
          <ac:spMkLst>
            <pc:docMk/>
            <pc:sldMk cId="1321977132" sldId="346"/>
            <ac:spMk id="5" creationId="{67287FDF-0143-506F-45A7-2ABEC2E2544F}"/>
          </ac:spMkLst>
        </pc:spChg>
        <pc:spChg chg="add mod">
          <ac:chgData name="jaygaudse6069@gmail.com" userId="S::jaygaudse6069_gmail.com#ext#@bostoninstituteofanalyti399.onmicrosoft.com::772e6284-ad1d-4d8f-ba1e-15f2cefab82f" providerId="AD" clId="Web-{12E438C0-4350-5F33-F82B-9CEB83269C5E}" dt="2023-08-22T18:58:22.304" v="671" actId="20577"/>
          <ac:spMkLst>
            <pc:docMk/>
            <pc:sldMk cId="1321977132" sldId="346"/>
            <ac:spMk id="6" creationId="{BE57CFD5-F33D-39F7-BD16-2E9FAE3F25DC}"/>
          </ac:spMkLst>
        </pc:spChg>
        <pc:spChg chg="add mod">
          <ac:chgData name="jaygaudse6069@gmail.com" userId="S::jaygaudse6069_gmail.com#ext#@bostoninstituteofanalyti399.onmicrosoft.com::772e6284-ad1d-4d8f-ba1e-15f2cefab82f" providerId="AD" clId="Web-{12E438C0-4350-5F33-F82B-9CEB83269C5E}" dt="2023-08-22T18:58:36.617" v="673" actId="1076"/>
          <ac:spMkLst>
            <pc:docMk/>
            <pc:sldMk cId="1321977132" sldId="346"/>
            <ac:spMk id="8" creationId="{31486FC2-98EE-7300-1B62-FB80CE218FB4}"/>
          </ac:spMkLst>
        </pc:spChg>
      </pc:sldChg>
      <pc:sldChg chg="addSp modSp add replId">
        <pc:chgData name="jaygaudse6069@gmail.com" userId="S::jaygaudse6069_gmail.com#ext#@bostoninstituteofanalyti399.onmicrosoft.com::772e6284-ad1d-4d8f-ba1e-15f2cefab82f" providerId="AD" clId="Web-{12E438C0-4350-5F33-F82B-9CEB83269C5E}" dt="2023-08-22T18:34:34.503" v="569" actId="14100"/>
        <pc:sldMkLst>
          <pc:docMk/>
          <pc:sldMk cId="2839540484" sldId="347"/>
        </pc:sldMkLst>
        <pc:picChg chg="add mod">
          <ac:chgData name="jaygaudse6069@gmail.com" userId="S::jaygaudse6069_gmail.com#ext#@bostoninstituteofanalyti399.onmicrosoft.com::772e6284-ad1d-4d8f-ba1e-15f2cefab82f" providerId="AD" clId="Web-{12E438C0-4350-5F33-F82B-9CEB83269C5E}" dt="2023-08-22T18:31:27.392" v="552" actId="1076"/>
          <ac:picMkLst>
            <pc:docMk/>
            <pc:sldMk cId="2839540484" sldId="347"/>
            <ac:picMk id="3" creationId="{3C715F27-684E-40F7-8F40-7EE7E9AB199D}"/>
          </ac:picMkLst>
        </pc:picChg>
        <pc:picChg chg="add mod">
          <ac:chgData name="jaygaudse6069@gmail.com" userId="S::jaygaudse6069_gmail.com#ext#@bostoninstituteofanalyti399.onmicrosoft.com::772e6284-ad1d-4d8f-ba1e-15f2cefab82f" providerId="AD" clId="Web-{12E438C0-4350-5F33-F82B-9CEB83269C5E}" dt="2023-08-22T18:30:27.844" v="549" actId="14100"/>
          <ac:picMkLst>
            <pc:docMk/>
            <pc:sldMk cId="2839540484" sldId="347"/>
            <ac:picMk id="4" creationId="{94FB0E16-09AB-D7D0-38E9-6D8848B753B4}"/>
          </ac:picMkLst>
        </pc:picChg>
        <pc:picChg chg="add mod">
          <ac:chgData name="jaygaudse6069@gmail.com" userId="S::jaygaudse6069_gmail.com#ext#@bostoninstituteofanalyti399.onmicrosoft.com::772e6284-ad1d-4d8f-ba1e-15f2cefab82f" providerId="AD" clId="Web-{12E438C0-4350-5F33-F82B-9CEB83269C5E}" dt="2023-08-22T18:31:43.329" v="554" actId="14100"/>
          <ac:picMkLst>
            <pc:docMk/>
            <pc:sldMk cId="2839540484" sldId="347"/>
            <ac:picMk id="5" creationId="{F19562EB-6A3F-2D5C-4EF4-6186AEB303CE}"/>
          </ac:picMkLst>
        </pc:picChg>
        <pc:picChg chg="add mod">
          <ac:chgData name="jaygaudse6069@gmail.com" userId="S::jaygaudse6069_gmail.com#ext#@bostoninstituteofanalyti399.onmicrosoft.com::772e6284-ad1d-4d8f-ba1e-15f2cefab82f" providerId="AD" clId="Web-{12E438C0-4350-5F33-F82B-9CEB83269C5E}" dt="2023-08-22T18:33:41.862" v="563" actId="14100"/>
          <ac:picMkLst>
            <pc:docMk/>
            <pc:sldMk cId="2839540484" sldId="347"/>
            <ac:picMk id="6" creationId="{ACFB1710-EB36-0F9C-C5AE-E8FD373BEE9A}"/>
          </ac:picMkLst>
        </pc:picChg>
        <pc:picChg chg="add mod">
          <ac:chgData name="jaygaudse6069@gmail.com" userId="S::jaygaudse6069_gmail.com#ext#@bostoninstituteofanalyti399.onmicrosoft.com::772e6284-ad1d-4d8f-ba1e-15f2cefab82f" providerId="AD" clId="Web-{12E438C0-4350-5F33-F82B-9CEB83269C5E}" dt="2023-08-22T18:33:25.080" v="562" actId="14100"/>
          <ac:picMkLst>
            <pc:docMk/>
            <pc:sldMk cId="2839540484" sldId="347"/>
            <ac:picMk id="8" creationId="{FD1CE7CF-521E-AE00-37C5-65FDD1D498AB}"/>
          </ac:picMkLst>
        </pc:picChg>
        <pc:picChg chg="add mod">
          <ac:chgData name="jaygaudse6069@gmail.com" userId="S::jaygaudse6069_gmail.com#ext#@bostoninstituteofanalyti399.onmicrosoft.com::772e6284-ad1d-4d8f-ba1e-15f2cefab82f" providerId="AD" clId="Web-{12E438C0-4350-5F33-F82B-9CEB83269C5E}" dt="2023-08-22T18:34:34.503" v="569" actId="14100"/>
          <ac:picMkLst>
            <pc:docMk/>
            <pc:sldMk cId="2839540484" sldId="347"/>
            <ac:picMk id="9" creationId="{B0049275-3683-4F5E-4285-A3577303BC1D}"/>
          </ac:picMkLst>
        </pc:picChg>
      </pc:sldChg>
      <pc:sldChg chg="addSp modSp add replId">
        <pc:chgData name="jaygaudse6069@gmail.com" userId="S::jaygaudse6069_gmail.com#ext#@bostoninstituteofanalyti399.onmicrosoft.com::772e6284-ad1d-4d8f-ba1e-15f2cefab82f" providerId="AD" clId="Web-{12E438C0-4350-5F33-F82B-9CEB83269C5E}" dt="2023-08-22T18:26:30.199" v="536" actId="1076"/>
        <pc:sldMkLst>
          <pc:docMk/>
          <pc:sldMk cId="1298299928" sldId="348"/>
        </pc:sldMkLst>
        <pc:picChg chg="add mod">
          <ac:chgData name="jaygaudse6069@gmail.com" userId="S::jaygaudse6069_gmail.com#ext#@bostoninstituteofanalyti399.onmicrosoft.com::772e6284-ad1d-4d8f-ba1e-15f2cefab82f" providerId="AD" clId="Web-{12E438C0-4350-5F33-F82B-9CEB83269C5E}" dt="2023-08-22T18:26:26.667" v="535" actId="1076"/>
          <ac:picMkLst>
            <pc:docMk/>
            <pc:sldMk cId="1298299928" sldId="348"/>
            <ac:picMk id="3" creationId="{CF6F9AEC-29C7-B4F2-CDAA-DB9A6E376FB0}"/>
          </ac:picMkLst>
        </pc:picChg>
        <pc:picChg chg="add mod">
          <ac:chgData name="jaygaudse6069@gmail.com" userId="S::jaygaudse6069_gmail.com#ext#@bostoninstituteofanalyti399.onmicrosoft.com::772e6284-ad1d-4d8f-ba1e-15f2cefab82f" providerId="AD" clId="Web-{12E438C0-4350-5F33-F82B-9CEB83269C5E}" dt="2023-08-22T18:26:30.199" v="536" actId="1076"/>
          <ac:picMkLst>
            <pc:docMk/>
            <pc:sldMk cId="1298299928" sldId="348"/>
            <ac:picMk id="4" creationId="{1A23543B-01A4-308A-677D-6EC4F339AC54}"/>
          </ac:picMkLst>
        </pc:picChg>
      </pc:sldChg>
      <pc:sldChg chg="addSp modSp add replId">
        <pc:chgData name="jaygaudse6069@gmail.com" userId="S::jaygaudse6069_gmail.com#ext#@bostoninstituteofanalyti399.onmicrosoft.com::772e6284-ad1d-4d8f-ba1e-15f2cefab82f" providerId="AD" clId="Web-{12E438C0-4350-5F33-F82B-9CEB83269C5E}" dt="2023-08-22T18:23:33.369" v="525" actId="14100"/>
        <pc:sldMkLst>
          <pc:docMk/>
          <pc:sldMk cId="716676660" sldId="349"/>
        </pc:sldMkLst>
        <pc:spChg chg="add mod">
          <ac:chgData name="jaygaudse6069@gmail.com" userId="S::jaygaudse6069_gmail.com#ext#@bostoninstituteofanalyti399.onmicrosoft.com::772e6284-ad1d-4d8f-ba1e-15f2cefab82f" providerId="AD" clId="Web-{12E438C0-4350-5F33-F82B-9CEB83269C5E}" dt="2023-08-22T18:19:33.786" v="507" actId="1076"/>
          <ac:spMkLst>
            <pc:docMk/>
            <pc:sldMk cId="716676660" sldId="349"/>
            <ac:spMk id="3" creationId="{DA868B80-24C2-E7FB-EE88-6E998F0698AF}"/>
          </ac:spMkLst>
        </pc:spChg>
        <pc:spChg chg="add mod">
          <ac:chgData name="jaygaudse6069@gmail.com" userId="S::jaygaudse6069_gmail.com#ext#@bostoninstituteofanalyti399.onmicrosoft.com::772e6284-ad1d-4d8f-ba1e-15f2cefab82f" providerId="AD" clId="Web-{12E438C0-4350-5F33-F82B-9CEB83269C5E}" dt="2023-08-22T18:20:16.583" v="512" actId="1076"/>
          <ac:spMkLst>
            <pc:docMk/>
            <pc:sldMk cId="716676660" sldId="349"/>
            <ac:spMk id="4" creationId="{2604B690-A963-0117-27FF-B24D209F2F22}"/>
          </ac:spMkLst>
        </pc:spChg>
        <pc:picChg chg="add mod">
          <ac:chgData name="jaygaudse6069@gmail.com" userId="S::jaygaudse6069_gmail.com#ext#@bostoninstituteofanalyti399.onmicrosoft.com::772e6284-ad1d-4d8f-ba1e-15f2cefab82f" providerId="AD" clId="Web-{12E438C0-4350-5F33-F82B-9CEB83269C5E}" dt="2023-08-22T18:21:56.915" v="517" actId="1076"/>
          <ac:picMkLst>
            <pc:docMk/>
            <pc:sldMk cId="716676660" sldId="349"/>
            <ac:picMk id="5" creationId="{FE7B02C6-492F-4C18-3C0D-BB852B7371D6}"/>
          </ac:picMkLst>
        </pc:picChg>
        <pc:picChg chg="add mod">
          <ac:chgData name="jaygaudse6069@gmail.com" userId="S::jaygaudse6069_gmail.com#ext#@bostoninstituteofanalyti399.onmicrosoft.com::772e6284-ad1d-4d8f-ba1e-15f2cefab82f" providerId="AD" clId="Web-{12E438C0-4350-5F33-F82B-9CEB83269C5E}" dt="2023-08-22T18:23:33.369" v="525" actId="14100"/>
          <ac:picMkLst>
            <pc:docMk/>
            <pc:sldMk cId="716676660" sldId="349"/>
            <ac:picMk id="6" creationId="{7B1BCF33-F552-B1C1-4BDF-8CEAC3A67162}"/>
          </ac:picMkLst>
        </pc:picChg>
      </pc:sldChg>
      <pc:sldChg chg="addSp modSp add replId">
        <pc:chgData name="jaygaudse6069@gmail.com" userId="S::jaygaudse6069_gmail.com#ext#@bostoninstituteofanalyti399.onmicrosoft.com::772e6284-ad1d-4d8f-ba1e-15f2cefab82f" providerId="AD" clId="Web-{12E438C0-4350-5F33-F82B-9CEB83269C5E}" dt="2023-08-22T18:18:10.503" v="486" actId="1076"/>
        <pc:sldMkLst>
          <pc:docMk/>
          <pc:sldMk cId="407178015" sldId="350"/>
        </pc:sldMkLst>
        <pc:spChg chg="add mod">
          <ac:chgData name="jaygaudse6069@gmail.com" userId="S::jaygaudse6069_gmail.com#ext#@bostoninstituteofanalyti399.onmicrosoft.com::772e6284-ad1d-4d8f-ba1e-15f2cefab82f" providerId="AD" clId="Web-{12E438C0-4350-5F33-F82B-9CEB83269C5E}" dt="2023-08-22T18:18:10.503" v="486" actId="1076"/>
          <ac:spMkLst>
            <pc:docMk/>
            <pc:sldMk cId="407178015" sldId="350"/>
            <ac:spMk id="3" creationId="{7477FAD4-DC9D-73BC-BB55-164714688100}"/>
          </ac:spMkLst>
        </pc:spChg>
        <pc:picChg chg="add mod">
          <ac:chgData name="jaygaudse6069@gmail.com" userId="S::jaygaudse6069_gmail.com#ext#@bostoninstituteofanalyti399.onmicrosoft.com::772e6284-ad1d-4d8f-ba1e-15f2cefab82f" providerId="AD" clId="Web-{12E438C0-4350-5F33-F82B-9CEB83269C5E}" dt="2023-08-22T18:17:50.222" v="485" actId="14100"/>
          <ac:picMkLst>
            <pc:docMk/>
            <pc:sldMk cId="407178015" sldId="350"/>
            <ac:picMk id="4" creationId="{461581E5-10BB-3967-383D-7098000AAEE6}"/>
          </ac:picMkLst>
        </pc:picChg>
        <pc:picChg chg="add mod">
          <ac:chgData name="jaygaudse6069@gmail.com" userId="S::jaygaudse6069_gmail.com#ext#@bostoninstituteofanalyti399.onmicrosoft.com::772e6284-ad1d-4d8f-ba1e-15f2cefab82f" providerId="AD" clId="Web-{12E438C0-4350-5F33-F82B-9CEB83269C5E}" dt="2023-08-22T18:17:29.894" v="483" actId="14100"/>
          <ac:picMkLst>
            <pc:docMk/>
            <pc:sldMk cId="407178015" sldId="350"/>
            <ac:picMk id="5" creationId="{5768C183-7B73-1C80-50DB-359632E7C61E}"/>
          </ac:picMkLst>
        </pc:picChg>
        <pc:picChg chg="add mod">
          <ac:chgData name="jaygaudse6069@gmail.com" userId="S::jaygaudse6069_gmail.com#ext#@bostoninstituteofanalyti399.onmicrosoft.com::772e6284-ad1d-4d8f-ba1e-15f2cefab82f" providerId="AD" clId="Web-{12E438C0-4350-5F33-F82B-9CEB83269C5E}" dt="2023-08-22T18:17:14.518" v="479" actId="14100"/>
          <ac:picMkLst>
            <pc:docMk/>
            <pc:sldMk cId="407178015" sldId="350"/>
            <ac:picMk id="6" creationId="{4931A611-5536-44CE-8D1F-671A86437464}"/>
          </ac:picMkLst>
        </pc:picChg>
      </pc:sldChg>
      <pc:sldChg chg="addSp modSp add replId">
        <pc:chgData name="jaygaudse6069@gmail.com" userId="S::jaygaudse6069_gmail.com#ext#@bostoninstituteofanalyti399.onmicrosoft.com::772e6284-ad1d-4d8f-ba1e-15f2cefab82f" providerId="AD" clId="Web-{12E438C0-4350-5F33-F82B-9CEB83269C5E}" dt="2023-08-22T20:21:16.417" v="964" actId="1076"/>
        <pc:sldMkLst>
          <pc:docMk/>
          <pc:sldMk cId="238382522" sldId="351"/>
        </pc:sldMkLst>
        <pc:spChg chg="add mod">
          <ac:chgData name="jaygaudse6069@gmail.com" userId="S::jaygaudse6069_gmail.com#ext#@bostoninstituteofanalyti399.onmicrosoft.com::772e6284-ad1d-4d8f-ba1e-15f2cefab82f" providerId="AD" clId="Web-{12E438C0-4350-5F33-F82B-9CEB83269C5E}" dt="2023-08-22T20:21:11.120" v="963" actId="1076"/>
          <ac:spMkLst>
            <pc:docMk/>
            <pc:sldMk cId="238382522" sldId="351"/>
            <ac:spMk id="3" creationId="{06283B4E-F94E-2E95-D423-2055EBDBA847}"/>
          </ac:spMkLst>
        </pc:spChg>
        <pc:picChg chg="add mod">
          <ac:chgData name="jaygaudse6069@gmail.com" userId="S::jaygaudse6069_gmail.com#ext#@bostoninstituteofanalyti399.onmicrosoft.com::772e6284-ad1d-4d8f-ba1e-15f2cefab82f" providerId="AD" clId="Web-{12E438C0-4350-5F33-F82B-9CEB83269C5E}" dt="2023-08-22T20:21:16.417" v="964" actId="1076"/>
          <ac:picMkLst>
            <pc:docMk/>
            <pc:sldMk cId="238382522" sldId="351"/>
            <ac:picMk id="4" creationId="{9788DD45-CEA2-16D2-4843-4F062D6E56BC}"/>
          </ac:picMkLst>
        </pc:picChg>
        <pc:picChg chg="add mod">
          <ac:chgData name="jaygaudse6069@gmail.com" userId="S::jaygaudse6069_gmail.com#ext#@bostoninstituteofanalyti399.onmicrosoft.com::772e6284-ad1d-4d8f-ba1e-15f2cefab82f" providerId="AD" clId="Web-{12E438C0-4350-5F33-F82B-9CEB83269C5E}" dt="2023-08-22T17:58:38.412" v="414" actId="14100"/>
          <ac:picMkLst>
            <pc:docMk/>
            <pc:sldMk cId="238382522" sldId="351"/>
            <ac:picMk id="5" creationId="{061A501D-6096-40C3-5973-CA0F05A3FD95}"/>
          </ac:picMkLst>
        </pc:picChg>
      </pc:sldChg>
      <pc:sldChg chg="addSp delSp modSp add replId">
        <pc:chgData name="jaygaudse6069@gmail.com" userId="S::jaygaudse6069_gmail.com#ext#@bostoninstituteofanalyti399.onmicrosoft.com::772e6284-ad1d-4d8f-ba1e-15f2cefab82f" providerId="AD" clId="Web-{12E438C0-4350-5F33-F82B-9CEB83269C5E}" dt="2023-08-22T20:25:17.264" v="972" actId="14100"/>
        <pc:sldMkLst>
          <pc:docMk/>
          <pc:sldMk cId="658793775" sldId="352"/>
        </pc:sldMkLst>
        <pc:spChg chg="add mod">
          <ac:chgData name="jaygaudse6069@gmail.com" userId="S::jaygaudse6069_gmail.com#ext#@bostoninstituteofanalyti399.onmicrosoft.com::772e6284-ad1d-4d8f-ba1e-15f2cefab82f" providerId="AD" clId="Web-{12E438C0-4350-5F33-F82B-9CEB83269C5E}" dt="2023-08-22T15:06:08.759" v="289" actId="1076"/>
          <ac:spMkLst>
            <pc:docMk/>
            <pc:sldMk cId="658793775" sldId="352"/>
            <ac:spMk id="3" creationId="{B2F2DD13-AC0F-511A-E306-E648F6DEB870}"/>
          </ac:spMkLst>
        </pc:spChg>
        <pc:spChg chg="add del mod">
          <ac:chgData name="jaygaudse6069@gmail.com" userId="S::jaygaudse6069_gmail.com#ext#@bostoninstituteofanalyti399.onmicrosoft.com::772e6284-ad1d-4d8f-ba1e-15f2cefab82f" providerId="AD" clId="Web-{12E438C0-4350-5F33-F82B-9CEB83269C5E}" dt="2023-08-22T15:07:03.370" v="292"/>
          <ac:spMkLst>
            <pc:docMk/>
            <pc:sldMk cId="658793775" sldId="352"/>
            <ac:spMk id="4" creationId="{90FA58EB-3F06-FDCB-2A70-508BE177A922}"/>
          </ac:spMkLst>
        </pc:spChg>
        <pc:spChg chg="add mod">
          <ac:chgData name="jaygaudse6069@gmail.com" userId="S::jaygaudse6069_gmail.com#ext#@bostoninstituteofanalyti399.onmicrosoft.com::772e6284-ad1d-4d8f-ba1e-15f2cefab82f" providerId="AD" clId="Web-{12E438C0-4350-5F33-F82B-9CEB83269C5E}" dt="2023-08-22T15:09:38.263" v="299" actId="14100"/>
          <ac:spMkLst>
            <pc:docMk/>
            <pc:sldMk cId="658793775" sldId="352"/>
            <ac:spMk id="5" creationId="{C85DBA26-60EA-9767-A927-57C7E2B80CD4}"/>
          </ac:spMkLst>
        </pc:spChg>
        <pc:spChg chg="add mod">
          <ac:chgData name="jaygaudse6069@gmail.com" userId="S::jaygaudse6069_gmail.com#ext#@bostoninstituteofanalyti399.onmicrosoft.com::772e6284-ad1d-4d8f-ba1e-15f2cefab82f" providerId="AD" clId="Web-{12E438C0-4350-5F33-F82B-9CEB83269C5E}" dt="2023-08-22T15:11:21.233" v="304" actId="1076"/>
          <ac:spMkLst>
            <pc:docMk/>
            <pc:sldMk cId="658793775" sldId="352"/>
            <ac:spMk id="6" creationId="{DDA5CC9C-0F86-C18B-FEA0-9A141E6C0E90}"/>
          </ac:spMkLst>
        </pc:spChg>
        <pc:picChg chg="add mod">
          <ac:chgData name="jaygaudse6069@gmail.com" userId="S::jaygaudse6069_gmail.com#ext#@bostoninstituteofanalyti399.onmicrosoft.com::772e6284-ad1d-4d8f-ba1e-15f2cefab82f" providerId="AD" clId="Web-{12E438C0-4350-5F33-F82B-9CEB83269C5E}" dt="2023-08-22T20:25:17.264" v="972" actId="14100"/>
          <ac:picMkLst>
            <pc:docMk/>
            <pc:sldMk cId="658793775" sldId="352"/>
            <ac:picMk id="4" creationId="{D5BBAB57-D3E0-D02A-44EC-ED90A150DA89}"/>
          </ac:picMkLst>
        </pc:picChg>
        <pc:picChg chg="mod">
          <ac:chgData name="jaygaudse6069@gmail.com" userId="S::jaygaudse6069_gmail.com#ext#@bostoninstituteofanalyti399.onmicrosoft.com::772e6284-ad1d-4d8f-ba1e-15f2cefab82f" providerId="AD" clId="Web-{12E438C0-4350-5F33-F82B-9CEB83269C5E}" dt="2023-08-22T15:06:03.291" v="288" actId="1076"/>
          <ac:picMkLst>
            <pc:docMk/>
            <pc:sldMk cId="658793775" sldId="352"/>
            <ac:picMk id="7" creationId="{4019A7C7-4F37-4807-89DC-50EF4BBEB556}"/>
          </ac:picMkLst>
        </pc:picChg>
        <pc:picChg chg="add del">
          <ac:chgData name="jaygaudse6069@gmail.com" userId="S::jaygaudse6069_gmail.com#ext#@bostoninstituteofanalyti399.onmicrosoft.com::772e6284-ad1d-4d8f-ba1e-15f2cefab82f" providerId="AD" clId="Web-{12E438C0-4350-5F33-F82B-9CEB83269C5E}" dt="2023-08-22T15:18:38.693" v="306"/>
          <ac:picMkLst>
            <pc:docMk/>
            <pc:sldMk cId="658793775" sldId="352"/>
            <ac:picMk id="8" creationId="{A48275F8-BAEE-C869-5ED9-9746C433784B}"/>
          </ac:picMkLst>
        </pc:picChg>
        <pc:picChg chg="add del mod">
          <ac:chgData name="jaygaudse6069@gmail.com" userId="S::jaygaudse6069_gmail.com#ext#@bostoninstituteofanalyti399.onmicrosoft.com::772e6284-ad1d-4d8f-ba1e-15f2cefab82f" providerId="AD" clId="Web-{12E438C0-4350-5F33-F82B-9CEB83269C5E}" dt="2023-08-22T15:19:45.257" v="315"/>
          <ac:picMkLst>
            <pc:docMk/>
            <pc:sldMk cId="658793775" sldId="352"/>
            <ac:picMk id="9" creationId="{A97F30C2-A2E5-AC3E-9498-E076164BA6BD}"/>
          </ac:picMkLst>
        </pc:picChg>
        <pc:picChg chg="add mod">
          <ac:chgData name="jaygaudse6069@gmail.com" userId="S::jaygaudse6069_gmail.com#ext#@bostoninstituteofanalyti399.onmicrosoft.com::772e6284-ad1d-4d8f-ba1e-15f2cefab82f" providerId="AD" clId="Web-{12E438C0-4350-5F33-F82B-9CEB83269C5E}" dt="2023-08-22T15:21:27.383" v="321" actId="14100"/>
          <ac:picMkLst>
            <pc:docMk/>
            <pc:sldMk cId="658793775" sldId="352"/>
            <ac:picMk id="10" creationId="{0A389A39-BA38-06E8-5CD8-9A0DE0A286DF}"/>
          </ac:picMkLst>
        </pc:picChg>
        <pc:picChg chg="add mod">
          <ac:chgData name="jaygaudse6069@gmail.com" userId="S::jaygaudse6069_gmail.com#ext#@bostoninstituteofanalyti399.onmicrosoft.com::772e6284-ad1d-4d8f-ba1e-15f2cefab82f" providerId="AD" clId="Web-{12E438C0-4350-5F33-F82B-9CEB83269C5E}" dt="2023-08-22T20:24:59.138" v="968" actId="14100"/>
          <ac:picMkLst>
            <pc:docMk/>
            <pc:sldMk cId="658793775" sldId="352"/>
            <ac:picMk id="11" creationId="{81FE8D9D-3591-787B-B4CF-8AD2C0775A28}"/>
          </ac:picMkLst>
        </pc:picChg>
      </pc:sldChg>
      <pc:sldChg chg="addSp delSp modSp add del mod replId setBg setClrOvrMap">
        <pc:chgData name="jaygaudse6069@gmail.com" userId="S::jaygaudse6069_gmail.com#ext#@bostoninstituteofanalyti399.onmicrosoft.com::772e6284-ad1d-4d8f-ba1e-15f2cefab82f" providerId="AD" clId="Web-{12E438C0-4350-5F33-F82B-9CEB83269C5E}" dt="2023-08-22T15:05:24.602" v="279"/>
        <pc:sldMkLst>
          <pc:docMk/>
          <pc:sldMk cId="2991125012" sldId="353"/>
        </pc:sldMkLst>
        <pc:spChg chg="add mod ord">
          <ac:chgData name="jaygaudse6069@gmail.com" userId="S::jaygaudse6069_gmail.com#ext#@bostoninstituteofanalyti399.onmicrosoft.com::772e6284-ad1d-4d8f-ba1e-15f2cefab82f" providerId="AD" clId="Web-{12E438C0-4350-5F33-F82B-9CEB83269C5E}" dt="2023-08-22T15:05:11.071" v="278"/>
          <ac:spMkLst>
            <pc:docMk/>
            <pc:sldMk cId="2991125012" sldId="353"/>
            <ac:spMk id="3" creationId="{02D4C03A-92E1-F15F-2224-3E78DB1F1548}"/>
          </ac:spMkLst>
        </pc:spChg>
        <pc:spChg chg="add del">
          <ac:chgData name="jaygaudse6069@gmail.com" userId="S::jaygaudse6069_gmail.com#ext#@bostoninstituteofanalyti399.onmicrosoft.com::772e6284-ad1d-4d8f-ba1e-15f2cefab82f" providerId="AD" clId="Web-{12E438C0-4350-5F33-F82B-9CEB83269C5E}" dt="2023-08-22T15:05:11.071" v="277"/>
          <ac:spMkLst>
            <pc:docMk/>
            <pc:sldMk cId="2991125012" sldId="353"/>
            <ac:spMk id="9" creationId="{9228552E-C8B1-4A80-8448-0787CE0FC704}"/>
          </ac:spMkLst>
        </pc:spChg>
        <pc:spChg chg="add">
          <ac:chgData name="jaygaudse6069@gmail.com" userId="S::jaygaudse6069_gmail.com#ext#@bostoninstituteofanalyti399.onmicrosoft.com::772e6284-ad1d-4d8f-ba1e-15f2cefab82f" providerId="AD" clId="Web-{12E438C0-4350-5F33-F82B-9CEB83269C5E}" dt="2023-08-22T15:05:11.071" v="278"/>
          <ac:spMkLst>
            <pc:docMk/>
            <pc:sldMk cId="2991125012" sldId="353"/>
            <ac:spMk id="11" creationId="{F13C74B1-5B17-4795-BED0-7140497B445A}"/>
          </ac:spMkLst>
        </pc:spChg>
        <pc:spChg chg="add del">
          <ac:chgData name="jaygaudse6069@gmail.com" userId="S::jaygaudse6069_gmail.com#ext#@bostoninstituteofanalyti399.onmicrosoft.com::772e6284-ad1d-4d8f-ba1e-15f2cefab82f" providerId="AD" clId="Web-{12E438C0-4350-5F33-F82B-9CEB83269C5E}" dt="2023-08-22T15:05:01.508" v="271"/>
          <ac:spMkLst>
            <pc:docMk/>
            <pc:sldMk cId="2991125012" sldId="353"/>
            <ac:spMk id="12" creationId="{8FC9BE17-9A7B-462D-AE50-3D8777387304}"/>
          </ac:spMkLst>
        </pc:spChg>
        <pc:spChg chg="add">
          <ac:chgData name="jaygaudse6069@gmail.com" userId="S::jaygaudse6069_gmail.com#ext#@bostoninstituteofanalyti399.onmicrosoft.com::772e6284-ad1d-4d8f-ba1e-15f2cefab82f" providerId="AD" clId="Web-{12E438C0-4350-5F33-F82B-9CEB83269C5E}" dt="2023-08-22T15:05:11.071" v="278"/>
          <ac:spMkLst>
            <pc:docMk/>
            <pc:sldMk cId="2991125012" sldId="353"/>
            <ac:spMk id="13" creationId="{D4974D33-8DC5-464E-8C6D-BE58F0669C17}"/>
          </ac:spMkLst>
        </pc:spChg>
        <pc:spChg chg="add del">
          <ac:chgData name="jaygaudse6069@gmail.com" userId="S::jaygaudse6069_gmail.com#ext#@bostoninstituteofanalyti399.onmicrosoft.com::772e6284-ad1d-4d8f-ba1e-15f2cefab82f" providerId="AD" clId="Web-{12E438C0-4350-5F33-F82B-9CEB83269C5E}" dt="2023-08-22T15:05:01.508" v="271"/>
          <ac:spMkLst>
            <pc:docMk/>
            <pc:sldMk cId="2991125012" sldId="353"/>
            <ac:spMk id="14" creationId="{3EBE8569-6AEC-4B8C-8D53-2DE337CDBA65}"/>
          </ac:spMkLst>
        </pc:spChg>
        <pc:spChg chg="add del">
          <ac:chgData name="jaygaudse6069@gmail.com" userId="S::jaygaudse6069_gmail.com#ext#@bostoninstituteofanalyti399.onmicrosoft.com::772e6284-ad1d-4d8f-ba1e-15f2cefab82f" providerId="AD" clId="Web-{12E438C0-4350-5F33-F82B-9CEB83269C5E}" dt="2023-08-22T15:05:01.508" v="271"/>
          <ac:spMkLst>
            <pc:docMk/>
            <pc:sldMk cId="2991125012" sldId="353"/>
            <ac:spMk id="16" creationId="{55D4142C-5077-457F-A6AD-3FECFDB39685}"/>
          </ac:spMkLst>
        </pc:spChg>
        <pc:spChg chg="add del">
          <ac:chgData name="jaygaudse6069@gmail.com" userId="S::jaygaudse6069_gmail.com#ext#@bostoninstituteofanalyti399.onmicrosoft.com::772e6284-ad1d-4d8f-ba1e-15f2cefab82f" providerId="AD" clId="Web-{12E438C0-4350-5F33-F82B-9CEB83269C5E}" dt="2023-08-22T15:05:01.508" v="271"/>
          <ac:spMkLst>
            <pc:docMk/>
            <pc:sldMk cId="2991125012" sldId="353"/>
            <ac:spMk id="18" creationId="{7A5F0580-5EE9-419F-96EE-B6529EF6E7D0}"/>
          </ac:spMkLst>
        </pc:spChg>
        <pc:spChg chg="add del">
          <ac:chgData name="jaygaudse6069@gmail.com" userId="S::jaygaudse6069_gmail.com#ext#@bostoninstituteofanalyti399.onmicrosoft.com::772e6284-ad1d-4d8f-ba1e-15f2cefab82f" providerId="AD" clId="Web-{12E438C0-4350-5F33-F82B-9CEB83269C5E}" dt="2023-08-22T15:05:06.071" v="273"/>
          <ac:spMkLst>
            <pc:docMk/>
            <pc:sldMk cId="2991125012" sldId="353"/>
            <ac:spMk id="20" creationId="{FFD44BAB-2F3A-4B95-B9D3-E5B819787FF3}"/>
          </ac:spMkLst>
        </pc:spChg>
        <pc:grpChg chg="add del">
          <ac:chgData name="jaygaudse6069@gmail.com" userId="S::jaygaudse6069_gmail.com#ext#@bostoninstituteofanalyti399.onmicrosoft.com::772e6284-ad1d-4d8f-ba1e-15f2cefab82f" providerId="AD" clId="Web-{12E438C0-4350-5F33-F82B-9CEB83269C5E}" dt="2023-08-22T15:05:06.071" v="273"/>
          <ac:grpSpMkLst>
            <pc:docMk/>
            <pc:sldMk cId="2991125012" sldId="353"/>
            <ac:grpSpMk id="21" creationId="{5C6AE2F4-5A2E-4357-A1D8-6142F9BDC8E3}"/>
          </ac:grpSpMkLst>
        </pc:grpChg>
        <pc:picChg chg="mod">
          <ac:chgData name="jaygaudse6069@gmail.com" userId="S::jaygaudse6069_gmail.com#ext#@bostoninstituteofanalyti399.onmicrosoft.com::772e6284-ad1d-4d8f-ba1e-15f2cefab82f" providerId="AD" clId="Web-{12E438C0-4350-5F33-F82B-9CEB83269C5E}" dt="2023-08-22T15:05:11.071" v="278"/>
          <ac:picMkLst>
            <pc:docMk/>
            <pc:sldMk cId="2991125012" sldId="353"/>
            <ac:picMk id="2" creationId="{BDB90223-5D15-41E3-9664-BD96C3BD25A2}"/>
          </ac:picMkLst>
        </pc:picChg>
        <pc:picChg chg="ord">
          <ac:chgData name="jaygaudse6069@gmail.com" userId="S::jaygaudse6069_gmail.com#ext#@bostoninstituteofanalyti399.onmicrosoft.com::772e6284-ad1d-4d8f-ba1e-15f2cefab82f" providerId="AD" clId="Web-{12E438C0-4350-5F33-F82B-9CEB83269C5E}" dt="2023-08-22T15:05:11.071" v="277"/>
          <ac:picMkLst>
            <pc:docMk/>
            <pc:sldMk cId="2991125012" sldId="353"/>
            <ac:picMk id="7" creationId="{4019A7C7-4F37-4807-89DC-50EF4BBEB556}"/>
          </ac:picMkLst>
        </pc:picChg>
      </pc:sldChg>
      <pc:sldChg chg="addSp modSp add replId">
        <pc:chgData name="jaygaudse6069@gmail.com" userId="S::jaygaudse6069_gmail.com#ext#@bostoninstituteofanalyti399.onmicrosoft.com::772e6284-ad1d-4d8f-ba1e-15f2cefab82f" providerId="AD" clId="Web-{12E438C0-4350-5F33-F82B-9CEB83269C5E}" dt="2023-08-22T15:03:47.398" v="263" actId="14100"/>
        <pc:sldMkLst>
          <pc:docMk/>
          <pc:sldMk cId="213141613" sldId="354"/>
        </pc:sldMkLst>
        <pc:spChg chg="add mod">
          <ac:chgData name="jaygaudse6069@gmail.com" userId="S::jaygaudse6069_gmail.com#ext#@bostoninstituteofanalyti399.onmicrosoft.com::772e6284-ad1d-4d8f-ba1e-15f2cefab82f" providerId="AD" clId="Web-{12E438C0-4350-5F33-F82B-9CEB83269C5E}" dt="2023-08-22T15:03:47.398" v="263" actId="14100"/>
          <ac:spMkLst>
            <pc:docMk/>
            <pc:sldMk cId="213141613" sldId="354"/>
            <ac:spMk id="3" creationId="{660A5DA8-29C0-9E8F-9A87-DEC3606B4F55}"/>
          </ac:spMkLst>
        </pc:spChg>
      </pc:sldChg>
      <pc:sldChg chg="add del replId">
        <pc:chgData name="jaygaudse6069@gmail.com" userId="S::jaygaudse6069_gmail.com#ext#@bostoninstituteofanalyti399.onmicrosoft.com::772e6284-ad1d-4d8f-ba1e-15f2cefab82f" providerId="AD" clId="Web-{12E438C0-4350-5F33-F82B-9CEB83269C5E}" dt="2023-08-22T20:17:08.492" v="924"/>
        <pc:sldMkLst>
          <pc:docMk/>
          <pc:sldMk cId="3684277311" sldId="355"/>
        </pc:sldMkLst>
      </pc:sldChg>
      <pc:sldChg chg="addSp modSp add replId">
        <pc:chgData name="jaygaudse6069@gmail.com" userId="S::jaygaudse6069_gmail.com#ext#@bostoninstituteofanalyti399.onmicrosoft.com::772e6284-ad1d-4d8f-ba1e-15f2cefab82f" providerId="AD" clId="Web-{12E438C0-4350-5F33-F82B-9CEB83269C5E}" dt="2023-08-22T20:20:38.495" v="960" actId="20577"/>
        <pc:sldMkLst>
          <pc:docMk/>
          <pc:sldMk cId="4099306829" sldId="356"/>
        </pc:sldMkLst>
        <pc:spChg chg="add mod">
          <ac:chgData name="jaygaudse6069@gmail.com" userId="S::jaygaudse6069_gmail.com#ext#@bostoninstituteofanalyti399.onmicrosoft.com::772e6284-ad1d-4d8f-ba1e-15f2cefab82f" providerId="AD" clId="Web-{12E438C0-4350-5F33-F82B-9CEB83269C5E}" dt="2023-08-22T20:20:38.495" v="960" actId="20577"/>
          <ac:spMkLst>
            <pc:docMk/>
            <pc:sldMk cId="4099306829" sldId="356"/>
            <ac:spMk id="3" creationId="{A604DD21-44AF-A726-AC55-7325A2C77CF9}"/>
          </ac:spMkLst>
        </pc:spChg>
        <pc:picChg chg="add mod">
          <ac:chgData name="jaygaudse6069@gmail.com" userId="S::jaygaudse6069_gmail.com#ext#@bostoninstituteofanalyti399.onmicrosoft.com::772e6284-ad1d-4d8f-ba1e-15f2cefab82f" providerId="AD" clId="Web-{12E438C0-4350-5F33-F82B-9CEB83269C5E}" dt="2023-08-22T17:57:21.081" v="407" actId="14100"/>
          <ac:picMkLst>
            <pc:docMk/>
            <pc:sldMk cId="4099306829" sldId="356"/>
            <ac:picMk id="4" creationId="{F16A4A15-D422-BF26-7D2A-E64B5E8CF2F7}"/>
          </ac:picMkLst>
        </pc:picChg>
        <pc:picChg chg="add mod">
          <ac:chgData name="jaygaudse6069@gmail.com" userId="S::jaygaudse6069_gmail.com#ext#@bostoninstituteofanalyti399.onmicrosoft.com::772e6284-ad1d-4d8f-ba1e-15f2cefab82f" providerId="AD" clId="Web-{12E438C0-4350-5F33-F82B-9CEB83269C5E}" dt="2023-08-22T17:58:15.568" v="412" actId="1076"/>
          <ac:picMkLst>
            <pc:docMk/>
            <pc:sldMk cId="4099306829" sldId="356"/>
            <ac:picMk id="5" creationId="{4FEC6839-FCC2-CE5A-AC32-C40B41194240}"/>
          </ac:picMkLst>
        </pc:picChg>
      </pc:sldChg>
      <pc:sldChg chg="addSp delSp modSp add mod replId setBg">
        <pc:chgData name="jaygaudse6069@gmail.com" userId="S::jaygaudse6069_gmail.com#ext#@bostoninstituteofanalyti399.onmicrosoft.com::772e6284-ad1d-4d8f-ba1e-15f2cefab82f" providerId="AD" clId="Web-{12E438C0-4350-5F33-F82B-9CEB83269C5E}" dt="2023-08-22T20:19:58.182" v="959" actId="14100"/>
        <pc:sldMkLst>
          <pc:docMk/>
          <pc:sldMk cId="1077493335" sldId="357"/>
        </pc:sldMkLst>
        <pc:spChg chg="add mod">
          <ac:chgData name="jaygaudse6069@gmail.com" userId="S::jaygaudse6069_gmail.com#ext#@bostoninstituteofanalyti399.onmicrosoft.com::772e6284-ad1d-4d8f-ba1e-15f2cefab82f" providerId="AD" clId="Web-{12E438C0-4350-5F33-F82B-9CEB83269C5E}" dt="2023-08-22T20:19:07.197" v="948" actId="20577"/>
          <ac:spMkLst>
            <pc:docMk/>
            <pc:sldMk cId="1077493335" sldId="357"/>
            <ac:spMk id="3" creationId="{DC54FDFB-69A2-A9C2-B29C-4E0DD7E8BC0F}"/>
          </ac:spMkLst>
        </pc:spChg>
        <pc:spChg chg="add">
          <ac:chgData name="jaygaudse6069@gmail.com" userId="S::jaygaudse6069_gmail.com#ext#@bostoninstituteofanalyti399.onmicrosoft.com::772e6284-ad1d-4d8f-ba1e-15f2cefab82f" providerId="AD" clId="Web-{12E438C0-4350-5F33-F82B-9CEB83269C5E}" dt="2023-08-22T16:13:20.557" v="369"/>
          <ac:spMkLst>
            <pc:docMk/>
            <pc:sldMk cId="1077493335" sldId="357"/>
            <ac:spMk id="12" creationId="{61293230-B0F6-45B1-96D1-13D18E242995}"/>
          </ac:spMkLst>
        </pc:spChg>
        <pc:spChg chg="add">
          <ac:chgData name="jaygaudse6069@gmail.com" userId="S::jaygaudse6069_gmail.com#ext#@bostoninstituteofanalyti399.onmicrosoft.com::772e6284-ad1d-4d8f-ba1e-15f2cefab82f" providerId="AD" clId="Web-{12E438C0-4350-5F33-F82B-9CEB83269C5E}" dt="2023-08-22T16:13:20.557" v="369"/>
          <ac:spMkLst>
            <pc:docMk/>
            <pc:sldMk cId="1077493335" sldId="357"/>
            <ac:spMk id="14" creationId="{DB74BAD7-F0FC-4719-A31F-1ABDB62116DA}"/>
          </ac:spMkLst>
        </pc:spChg>
        <pc:picChg chg="del mod">
          <ac:chgData name="jaygaudse6069@gmail.com" userId="S::jaygaudse6069_gmail.com#ext#@bostoninstituteofanalyti399.onmicrosoft.com::772e6284-ad1d-4d8f-ba1e-15f2cefab82f" providerId="AD" clId="Web-{12E438C0-4350-5F33-F82B-9CEB83269C5E}" dt="2023-08-22T16:13:36.667" v="370"/>
          <ac:picMkLst>
            <pc:docMk/>
            <pc:sldMk cId="1077493335" sldId="357"/>
            <ac:picMk id="2" creationId="{BDB90223-5D15-41E3-9664-BD96C3BD25A2}"/>
          </ac:picMkLst>
        </pc:picChg>
        <pc:picChg chg="add mod">
          <ac:chgData name="jaygaudse6069@gmail.com" userId="S::jaygaudse6069_gmail.com#ext#@bostoninstituteofanalyti399.onmicrosoft.com::772e6284-ad1d-4d8f-ba1e-15f2cefab82f" providerId="AD" clId="Web-{12E438C0-4350-5F33-F82B-9CEB83269C5E}" dt="2023-08-22T20:19:21.510" v="952" actId="1076"/>
          <ac:picMkLst>
            <pc:docMk/>
            <pc:sldMk cId="1077493335" sldId="357"/>
            <ac:picMk id="4" creationId="{642B3450-F8E6-25B1-F71D-2B0C14437B6B}"/>
          </ac:picMkLst>
        </pc:picChg>
        <pc:picChg chg="add mod ord">
          <ac:chgData name="jaygaudse6069@gmail.com" userId="S::jaygaudse6069_gmail.com#ext#@bostoninstituteofanalyti399.onmicrosoft.com::772e6284-ad1d-4d8f-ba1e-15f2cefab82f" providerId="AD" clId="Web-{12E438C0-4350-5F33-F82B-9CEB83269C5E}" dt="2023-08-22T20:19:58.182" v="959" actId="14100"/>
          <ac:picMkLst>
            <pc:docMk/>
            <pc:sldMk cId="1077493335" sldId="357"/>
            <ac:picMk id="5" creationId="{E9D919C9-CA98-AEB9-59FF-AB2928634F12}"/>
          </ac:picMkLst>
        </pc:picChg>
        <pc:picChg chg="add mod">
          <ac:chgData name="jaygaudse6069@gmail.com" userId="S::jaygaudse6069_gmail.com#ext#@bostoninstituteofanalyti399.onmicrosoft.com::772e6284-ad1d-4d8f-ba1e-15f2cefab82f" providerId="AD" clId="Web-{12E438C0-4350-5F33-F82B-9CEB83269C5E}" dt="2023-08-22T20:19:38.416" v="955" actId="14100"/>
          <ac:picMkLst>
            <pc:docMk/>
            <pc:sldMk cId="1077493335" sldId="357"/>
            <ac:picMk id="6" creationId="{E46DDDF9-E511-4487-6890-7C85C2EA80FC}"/>
          </ac:picMkLst>
        </pc:picChg>
        <pc:picChg chg="ord">
          <ac:chgData name="jaygaudse6069@gmail.com" userId="S::jaygaudse6069_gmail.com#ext#@bostoninstituteofanalyti399.onmicrosoft.com::772e6284-ad1d-4d8f-ba1e-15f2cefab82f" providerId="AD" clId="Web-{12E438C0-4350-5F33-F82B-9CEB83269C5E}" dt="2023-08-22T16:13:20.557" v="369"/>
          <ac:picMkLst>
            <pc:docMk/>
            <pc:sldMk cId="1077493335" sldId="357"/>
            <ac:picMk id="7" creationId="{4019A7C7-4F37-4807-89DC-50EF4BBEB556}"/>
          </ac:picMkLst>
        </pc:picChg>
      </pc:sldChg>
      <pc:sldChg chg="addSp modSp add ord replId">
        <pc:chgData name="jaygaudse6069@gmail.com" userId="S::jaygaudse6069_gmail.com#ext#@bostoninstituteofanalyti399.onmicrosoft.com::772e6284-ad1d-4d8f-ba1e-15f2cefab82f" providerId="AD" clId="Web-{12E438C0-4350-5F33-F82B-9CEB83269C5E}" dt="2023-08-22T20:30:13.532" v="976"/>
        <pc:sldMkLst>
          <pc:docMk/>
          <pc:sldMk cId="803200291" sldId="358"/>
        </pc:sldMkLst>
        <pc:spChg chg="add mod">
          <ac:chgData name="jaygaudse6069@gmail.com" userId="S::jaygaudse6069_gmail.com#ext#@bostoninstituteofanalyti399.onmicrosoft.com::772e6284-ad1d-4d8f-ba1e-15f2cefab82f" providerId="AD" clId="Web-{12E438C0-4350-5F33-F82B-9CEB83269C5E}" dt="2023-08-22T20:07:55.127" v="884" actId="20577"/>
          <ac:spMkLst>
            <pc:docMk/>
            <pc:sldMk cId="803200291" sldId="358"/>
            <ac:spMk id="4" creationId="{D7ABC0D9-4473-0B45-805C-0C892EAFE933}"/>
          </ac:spMkLst>
        </pc:spChg>
        <pc:spChg chg="add mod">
          <ac:chgData name="jaygaudse6069@gmail.com" userId="S::jaygaudse6069_gmail.com#ext#@bostoninstituteofanalyti399.onmicrosoft.com::772e6284-ad1d-4d8f-ba1e-15f2cefab82f" providerId="AD" clId="Web-{12E438C0-4350-5F33-F82B-9CEB83269C5E}" dt="2023-08-22T20:11:21.692" v="897" actId="20577"/>
          <ac:spMkLst>
            <pc:docMk/>
            <pc:sldMk cId="803200291" sldId="358"/>
            <ac:spMk id="6" creationId="{4DF28FD1-9ADD-5133-5951-46509250156C}"/>
          </ac:spMkLst>
        </pc:spChg>
        <pc:picChg chg="add mod">
          <ac:chgData name="jaygaudse6069@gmail.com" userId="S::jaygaudse6069_gmail.com#ext#@bostoninstituteofanalyti399.onmicrosoft.com::772e6284-ad1d-4d8f-ba1e-15f2cefab82f" providerId="AD" clId="Web-{12E438C0-4350-5F33-F82B-9CEB83269C5E}" dt="2023-08-22T20:08:19.065" v="888" actId="14100"/>
          <ac:picMkLst>
            <pc:docMk/>
            <pc:sldMk cId="803200291" sldId="358"/>
            <ac:picMk id="2" creationId="{DB40FCFD-4E8C-C2D3-6AAE-0B8FFD5E73AB}"/>
          </ac:picMkLst>
        </pc:picChg>
      </pc:sldChg>
      <pc:sldChg chg="addSp modSp add ord replId">
        <pc:chgData name="jaygaudse6069@gmail.com" userId="S::jaygaudse6069_gmail.com#ext#@bostoninstituteofanalyti399.onmicrosoft.com::772e6284-ad1d-4d8f-ba1e-15f2cefab82f" providerId="AD" clId="Web-{12E438C0-4350-5F33-F82B-9CEB83269C5E}" dt="2023-08-22T20:29:55.407" v="975"/>
        <pc:sldMkLst>
          <pc:docMk/>
          <pc:sldMk cId="3359007292" sldId="359"/>
        </pc:sldMkLst>
        <pc:spChg chg="add mod">
          <ac:chgData name="jaygaudse6069@gmail.com" userId="S::jaygaudse6069_gmail.com#ext#@bostoninstituteofanalyti399.onmicrosoft.com::772e6284-ad1d-4d8f-ba1e-15f2cefab82f" providerId="AD" clId="Web-{12E438C0-4350-5F33-F82B-9CEB83269C5E}" dt="2023-08-22T19:58:14.527" v="860" actId="20577"/>
          <ac:spMkLst>
            <pc:docMk/>
            <pc:sldMk cId="3359007292" sldId="359"/>
            <ac:spMk id="4" creationId="{7169E5E5-570D-87AA-421B-599E2D1883B7}"/>
          </ac:spMkLst>
        </pc:spChg>
        <pc:spChg chg="add mod">
          <ac:chgData name="jaygaudse6069@gmail.com" userId="S::jaygaudse6069_gmail.com#ext#@bostoninstituteofanalyti399.onmicrosoft.com::772e6284-ad1d-4d8f-ba1e-15f2cefab82f" providerId="AD" clId="Web-{12E438C0-4350-5F33-F82B-9CEB83269C5E}" dt="2023-08-22T20:02:50.014" v="870" actId="20577"/>
          <ac:spMkLst>
            <pc:docMk/>
            <pc:sldMk cId="3359007292" sldId="359"/>
            <ac:spMk id="6" creationId="{14C07FD6-EB93-C193-588C-5DC059436F76}"/>
          </ac:spMkLst>
        </pc:spChg>
        <pc:picChg chg="add mod">
          <ac:chgData name="jaygaudse6069@gmail.com" userId="S::jaygaudse6069_gmail.com#ext#@bostoninstituteofanalyti399.onmicrosoft.com::772e6284-ad1d-4d8f-ba1e-15f2cefab82f" providerId="AD" clId="Web-{12E438C0-4350-5F33-F82B-9CEB83269C5E}" dt="2023-08-22T20:02:12.998" v="867" actId="1076"/>
          <ac:picMkLst>
            <pc:docMk/>
            <pc:sldMk cId="3359007292" sldId="359"/>
            <ac:picMk id="2" creationId="{F426104D-4D6E-50D7-EE6C-74E0C633BC10}"/>
          </ac:picMkLst>
        </pc:picChg>
      </pc:sldChg>
    </pc:docChg>
  </pc:docChgLst>
  <pc:docChgLst>
    <pc:chgData name="pratiksikdar.8@gmail.com" userId="S::pratiksikdar.8_gmail.com#ext#@bostoninstituteofanalyti399.onmicrosoft.com::b097946a-4f7b-4374-8ad2-d04b41103981" providerId="AD" clId="Web-{5046E6F3-8FA2-49EB-9A40-A842EF692600}"/>
    <pc:docChg chg="sldOrd">
      <pc:chgData name="pratiksikdar.8@gmail.com" userId="S::pratiksikdar.8_gmail.com#ext#@bostoninstituteofanalyti399.onmicrosoft.com::b097946a-4f7b-4374-8ad2-d04b41103981" providerId="AD" clId="Web-{5046E6F3-8FA2-49EB-9A40-A842EF692600}" dt="2023-10-03T15:46:49.902" v="0"/>
      <pc:docMkLst>
        <pc:docMk/>
      </pc:docMkLst>
      <pc:sldChg chg="ord">
        <pc:chgData name="pratiksikdar.8@gmail.com" userId="S::pratiksikdar.8_gmail.com#ext#@bostoninstituteofanalyti399.onmicrosoft.com::b097946a-4f7b-4374-8ad2-d04b41103981" providerId="AD" clId="Web-{5046E6F3-8FA2-49EB-9A40-A842EF692600}" dt="2023-10-03T15:46:49.902" v="0"/>
        <pc:sldMkLst>
          <pc:docMk/>
          <pc:sldMk cId="818892514" sldId="381"/>
        </pc:sldMkLst>
      </pc:sldChg>
    </pc:docChg>
  </pc:docChgLst>
  <pc:docChgLst>
    <pc:chgData name="pednekarabhishek30@gmail.com" userId="S::pednekarabhishek30_gmail.com#ext#@bostoninstituteofanalyti399.onmicrosoft.com::64a937d9-fb35-4703-8a94-98809bc56a04" providerId="AD" clId="Web-{52E11AA3-A2F0-986A-19FE-10F6097FD45A}"/>
    <pc:docChg chg="addSld delSld modSld">
      <pc:chgData name="pednekarabhishek30@gmail.com" userId="S::pednekarabhishek30_gmail.com#ext#@bostoninstituteofanalyti399.onmicrosoft.com::64a937d9-fb35-4703-8a94-98809bc56a04" providerId="AD" clId="Web-{52E11AA3-A2F0-986A-19FE-10F6097FD45A}" dt="2023-07-15T14:53:05.893" v="3"/>
      <pc:docMkLst>
        <pc:docMk/>
      </pc:docMkLst>
      <pc:sldChg chg="delSp add del replId">
        <pc:chgData name="pednekarabhishek30@gmail.com" userId="S::pednekarabhishek30_gmail.com#ext#@bostoninstituteofanalyti399.onmicrosoft.com::64a937d9-fb35-4703-8a94-98809bc56a04" providerId="AD" clId="Web-{52E11AA3-A2F0-986A-19FE-10F6097FD45A}" dt="2023-07-15T14:53:05.893" v="3"/>
        <pc:sldMkLst>
          <pc:docMk/>
          <pc:sldMk cId="1046233536" sldId="341"/>
        </pc:sldMkLst>
        <pc:picChg chg="del">
          <ac:chgData name="pednekarabhishek30@gmail.com" userId="S::pednekarabhishek30_gmail.com#ext#@bostoninstituteofanalyti399.onmicrosoft.com::64a937d9-fb35-4703-8a94-98809bc56a04" providerId="AD" clId="Web-{52E11AA3-A2F0-986A-19FE-10F6097FD45A}" dt="2023-07-15T14:51:58.563" v="2"/>
          <ac:picMkLst>
            <pc:docMk/>
            <pc:sldMk cId="1046233536" sldId="341"/>
            <ac:picMk id="3" creationId="{341E3851-44D4-35FB-4562-24C1615879C4}"/>
          </ac:picMkLst>
        </pc:picChg>
      </pc:sldChg>
      <pc:sldChg chg="del">
        <pc:chgData name="pednekarabhishek30@gmail.com" userId="S::pednekarabhishek30_gmail.com#ext#@bostoninstituteofanalyti399.onmicrosoft.com::64a937d9-fb35-4703-8a94-98809bc56a04" providerId="AD" clId="Web-{52E11AA3-A2F0-986A-19FE-10F6097FD45A}" dt="2023-07-15T14:51:44.234" v="0"/>
        <pc:sldMkLst>
          <pc:docMk/>
          <pc:sldMk cId="2441250412" sldId="341"/>
        </pc:sldMkLst>
      </pc:sldChg>
    </pc:docChg>
  </pc:docChgLst>
  <pc:docChgLst>
    <pc:chgData name="Guest User" userId="S::urn:spo:anon#d41d6a69044f57f4c643a70c668809c060233706aa7abf4301dc3cbb37044801::" providerId="AD" clId="Web-{A23C558A-7F71-14D2-D8D3-6427317A9BAC}"/>
    <pc:docChg chg="addSld delSld modSld">
      <pc:chgData name="Guest User" userId="S::urn:spo:anon#d41d6a69044f57f4c643a70c668809c060233706aa7abf4301dc3cbb37044801::" providerId="AD" clId="Web-{A23C558A-7F71-14D2-D8D3-6427317A9BAC}" dt="2023-09-03T12:28:25.582" v="16" actId="20577"/>
      <pc:docMkLst>
        <pc:docMk/>
      </pc:docMkLst>
      <pc:sldChg chg="addSp modSp">
        <pc:chgData name="Guest User" userId="S::urn:spo:anon#d41d6a69044f57f4c643a70c668809c060233706aa7abf4301dc3cbb37044801::" providerId="AD" clId="Web-{A23C558A-7F71-14D2-D8D3-6427317A9BAC}" dt="2023-09-03T12:28:25.582" v="16" actId="20577"/>
        <pc:sldMkLst>
          <pc:docMk/>
          <pc:sldMk cId="2341085596" sldId="257"/>
        </pc:sldMkLst>
        <pc:spChg chg="add mod">
          <ac:chgData name="Guest User" userId="S::urn:spo:anon#d41d6a69044f57f4c643a70c668809c060233706aa7abf4301dc3cbb37044801::" providerId="AD" clId="Web-{A23C558A-7F71-14D2-D8D3-6427317A9BAC}" dt="2023-09-03T12:28:25.582" v="16" actId="20577"/>
          <ac:spMkLst>
            <pc:docMk/>
            <pc:sldMk cId="2341085596" sldId="257"/>
            <ac:spMk id="2" creationId="{C85AB3DA-940A-D577-FA37-54817ADD156C}"/>
          </ac:spMkLst>
        </pc:spChg>
        <pc:picChg chg="mod">
          <ac:chgData name="Guest User" userId="S::urn:spo:anon#d41d6a69044f57f4c643a70c668809c060233706aa7abf4301dc3cbb37044801::" providerId="AD" clId="Web-{A23C558A-7F71-14D2-D8D3-6427317A9BAC}" dt="2023-09-03T12:27:36.784" v="7" actId="14100"/>
          <ac:picMkLst>
            <pc:docMk/>
            <pc:sldMk cId="2341085596" sldId="257"/>
            <ac:picMk id="5" creationId="{9DF61CB4-EFD8-4FB2-AC1D-5731103B6470}"/>
          </ac:picMkLst>
        </pc:picChg>
      </pc:sldChg>
      <pc:sldChg chg="new del">
        <pc:chgData name="Guest User" userId="S::urn:spo:anon#d41d6a69044f57f4c643a70c668809c060233706aa7abf4301dc3cbb37044801::" providerId="AD" clId="Web-{A23C558A-7F71-14D2-D8D3-6427317A9BAC}" dt="2023-09-03T12:28:13.098" v="9"/>
        <pc:sldMkLst>
          <pc:docMk/>
          <pc:sldMk cId="1044611492" sldId="384"/>
        </pc:sldMkLst>
      </pc:sldChg>
    </pc:docChg>
  </pc:docChgLst>
  <pc:docChgLst>
    <pc:chgData name="Guest User" userId="S::urn:spo:anon#12bb9c270c8a06e2adebb12a476771c11d5d4ef54da76a286c505b46425cd796::" providerId="AD" clId="Web-{A8A0F294-9714-CCF6-B801-B6F31E2BD8CD}"/>
    <pc:docChg chg="modSld sldOrd">
      <pc:chgData name="Guest User" userId="S::urn:spo:anon#12bb9c270c8a06e2adebb12a476771c11d5d4ef54da76a286c505b46425cd796::" providerId="AD" clId="Web-{A8A0F294-9714-CCF6-B801-B6F31E2BD8CD}" dt="2023-10-27T15:50:04.119" v="1293" actId="20577"/>
      <pc:docMkLst>
        <pc:docMk/>
      </pc:docMkLst>
      <pc:sldChg chg="modSp ord">
        <pc:chgData name="Guest User" userId="S::urn:spo:anon#12bb9c270c8a06e2adebb12a476771c11d5d4ef54da76a286c505b46425cd796::" providerId="AD" clId="Web-{A8A0F294-9714-CCF6-B801-B6F31E2BD8CD}" dt="2023-10-27T14:20:03.655" v="546"/>
        <pc:sldMkLst>
          <pc:docMk/>
          <pc:sldMk cId="2341085596" sldId="257"/>
        </pc:sldMkLst>
        <pc:picChg chg="mod modCrop">
          <ac:chgData name="Guest User" userId="S::urn:spo:anon#12bb9c270c8a06e2adebb12a476771c11d5d4ef54da76a286c505b46425cd796::" providerId="AD" clId="Web-{A8A0F294-9714-CCF6-B801-B6F31E2BD8CD}" dt="2023-10-27T14:20:03.655" v="546"/>
          <ac:picMkLst>
            <pc:docMk/>
            <pc:sldMk cId="2341085596" sldId="257"/>
            <ac:picMk id="5" creationId="{9DF61CB4-EFD8-4FB2-AC1D-5731103B6470}"/>
          </ac:picMkLst>
        </pc:picChg>
      </pc:sldChg>
      <pc:sldChg chg="modSp">
        <pc:chgData name="Guest User" userId="S::urn:spo:anon#12bb9c270c8a06e2adebb12a476771c11d5d4ef54da76a286c505b46425cd796::" providerId="AD" clId="Web-{A8A0F294-9714-CCF6-B801-B6F31E2BD8CD}" dt="2023-10-27T14:30:29.834" v="790" actId="20577"/>
        <pc:sldMkLst>
          <pc:docMk/>
          <pc:sldMk cId="818892514" sldId="381"/>
        </pc:sldMkLst>
        <pc:spChg chg="mod">
          <ac:chgData name="Guest User" userId="S::urn:spo:anon#12bb9c270c8a06e2adebb12a476771c11d5d4ef54da76a286c505b46425cd796::" providerId="AD" clId="Web-{A8A0F294-9714-CCF6-B801-B6F31E2BD8CD}" dt="2023-10-27T14:29:39.629" v="785" actId="14100"/>
          <ac:spMkLst>
            <pc:docMk/>
            <pc:sldMk cId="818892514" sldId="381"/>
            <ac:spMk id="3" creationId="{CB264D64-EA01-BE54-3519-A3CFFAEE7C28}"/>
          </ac:spMkLst>
        </pc:spChg>
        <pc:spChg chg="mod">
          <ac:chgData name="Guest User" userId="S::urn:spo:anon#12bb9c270c8a06e2adebb12a476771c11d5d4ef54da76a286c505b46425cd796::" providerId="AD" clId="Web-{A8A0F294-9714-CCF6-B801-B6F31E2BD8CD}" dt="2023-10-27T14:30:29.834" v="790" actId="20577"/>
          <ac:spMkLst>
            <pc:docMk/>
            <pc:sldMk cId="818892514" sldId="381"/>
            <ac:spMk id="4" creationId="{C9618C9A-4D3D-A961-607C-3E18B44634A3}"/>
          </ac:spMkLst>
        </pc:spChg>
        <pc:spChg chg="mod">
          <ac:chgData name="Guest User" userId="S::urn:spo:anon#12bb9c270c8a06e2adebb12a476771c11d5d4ef54da76a286c505b46425cd796::" providerId="AD" clId="Web-{A8A0F294-9714-CCF6-B801-B6F31E2BD8CD}" dt="2023-10-27T14:22:35.145" v="650" actId="20577"/>
          <ac:spMkLst>
            <pc:docMk/>
            <pc:sldMk cId="818892514" sldId="381"/>
            <ac:spMk id="76" creationId="{D1D34770-47A8-402C-AF23-2B653F2D88C1}"/>
          </ac:spMkLst>
        </pc:spChg>
      </pc:sldChg>
      <pc:sldChg chg="modSp">
        <pc:chgData name="Guest User" userId="S::urn:spo:anon#12bb9c270c8a06e2adebb12a476771c11d5d4ef54da76a286c505b46425cd796::" providerId="AD" clId="Web-{A8A0F294-9714-CCF6-B801-B6F31E2BD8CD}" dt="2023-10-27T14:03:10.493" v="400" actId="20577"/>
        <pc:sldMkLst>
          <pc:docMk/>
          <pc:sldMk cId="3084368489" sldId="382"/>
        </pc:sldMkLst>
        <pc:spChg chg="mod">
          <ac:chgData name="Guest User" userId="S::urn:spo:anon#12bb9c270c8a06e2adebb12a476771c11d5d4ef54da76a286c505b46425cd796::" providerId="AD" clId="Web-{A8A0F294-9714-CCF6-B801-B6F31E2BD8CD}" dt="2023-10-27T14:03:10.493" v="400" actId="20577"/>
          <ac:spMkLst>
            <pc:docMk/>
            <pc:sldMk cId="3084368489" sldId="382"/>
            <ac:spMk id="3" creationId="{0498D189-494B-ED80-4684-4448F52E2D98}"/>
          </ac:spMkLst>
        </pc:spChg>
        <pc:spChg chg="mod">
          <ac:chgData name="Guest User" userId="S::urn:spo:anon#12bb9c270c8a06e2adebb12a476771c11d5d4ef54da76a286c505b46425cd796::" providerId="AD" clId="Web-{A8A0F294-9714-CCF6-B801-B6F31E2BD8CD}" dt="2023-10-27T14:02:24.413" v="396" actId="1076"/>
          <ac:spMkLst>
            <pc:docMk/>
            <pc:sldMk cId="3084368489" sldId="382"/>
            <ac:spMk id="4" creationId="{F321500F-BE94-4C09-E625-D01403CE72F2}"/>
          </ac:spMkLst>
        </pc:spChg>
      </pc:sldChg>
      <pc:sldChg chg="addSp modSp">
        <pc:chgData name="Guest User" userId="S::urn:spo:anon#12bb9c270c8a06e2adebb12a476771c11d5d4ef54da76a286c505b46425cd796::" providerId="AD" clId="Web-{A8A0F294-9714-CCF6-B801-B6F31E2BD8CD}" dt="2023-10-27T14:37:08.177" v="801" actId="14100"/>
        <pc:sldMkLst>
          <pc:docMk/>
          <pc:sldMk cId="1147586658" sldId="384"/>
        </pc:sldMkLst>
        <pc:picChg chg="add mod">
          <ac:chgData name="Guest User" userId="S::urn:spo:anon#12bb9c270c8a06e2adebb12a476771c11d5d4ef54da76a286c505b46425cd796::" providerId="AD" clId="Web-{A8A0F294-9714-CCF6-B801-B6F31E2BD8CD}" dt="2023-10-27T14:36:57.005" v="798" actId="1076"/>
          <ac:picMkLst>
            <pc:docMk/>
            <pc:sldMk cId="1147586658" sldId="384"/>
            <ac:picMk id="4" creationId="{1E893A09-19E0-A24C-1539-B55C3AD06B6D}"/>
          </ac:picMkLst>
        </pc:picChg>
        <pc:picChg chg="add mod">
          <ac:chgData name="Guest User" userId="S::urn:spo:anon#12bb9c270c8a06e2adebb12a476771c11d5d4ef54da76a286c505b46425cd796::" providerId="AD" clId="Web-{A8A0F294-9714-CCF6-B801-B6F31E2BD8CD}" dt="2023-10-27T14:37:08.177" v="801" actId="14100"/>
          <ac:picMkLst>
            <pc:docMk/>
            <pc:sldMk cId="1147586658" sldId="384"/>
            <ac:picMk id="9" creationId="{1A094A2B-EBE0-A7F7-1CEB-2E1FFE5EAC39}"/>
          </ac:picMkLst>
        </pc:picChg>
      </pc:sldChg>
      <pc:sldChg chg="addSp modSp">
        <pc:chgData name="Guest User" userId="S::urn:spo:anon#12bb9c270c8a06e2adebb12a476771c11d5d4ef54da76a286c505b46425cd796::" providerId="AD" clId="Web-{A8A0F294-9714-CCF6-B801-B6F31E2BD8CD}" dt="2023-10-27T14:48:29.233" v="843" actId="1076"/>
        <pc:sldMkLst>
          <pc:docMk/>
          <pc:sldMk cId="1374087656" sldId="385"/>
        </pc:sldMkLst>
        <pc:picChg chg="add mod">
          <ac:chgData name="Guest User" userId="S::urn:spo:anon#12bb9c270c8a06e2adebb12a476771c11d5d4ef54da76a286c505b46425cd796::" providerId="AD" clId="Web-{A8A0F294-9714-CCF6-B801-B6F31E2BD8CD}" dt="2023-10-27T14:48:24.014" v="841" actId="1076"/>
          <ac:picMkLst>
            <pc:docMk/>
            <pc:sldMk cId="1374087656" sldId="385"/>
            <ac:picMk id="8" creationId="{7A767D1F-3E9E-5A11-7A0C-5C821FF69AAA}"/>
          </ac:picMkLst>
        </pc:picChg>
        <pc:picChg chg="add mod">
          <ac:chgData name="Guest User" userId="S::urn:spo:anon#12bb9c270c8a06e2adebb12a476771c11d5d4ef54da76a286c505b46425cd796::" providerId="AD" clId="Web-{A8A0F294-9714-CCF6-B801-B6F31E2BD8CD}" dt="2023-10-27T14:48:27.030" v="842" actId="1076"/>
          <ac:picMkLst>
            <pc:docMk/>
            <pc:sldMk cId="1374087656" sldId="385"/>
            <ac:picMk id="9" creationId="{DB285755-F3E2-245D-6083-704ECAEF8324}"/>
          </ac:picMkLst>
        </pc:picChg>
        <pc:picChg chg="add mod">
          <ac:chgData name="Guest User" userId="S::urn:spo:anon#12bb9c270c8a06e2adebb12a476771c11d5d4ef54da76a286c505b46425cd796::" providerId="AD" clId="Web-{A8A0F294-9714-CCF6-B801-B6F31E2BD8CD}" dt="2023-10-27T14:48:29.233" v="843" actId="1076"/>
          <ac:picMkLst>
            <pc:docMk/>
            <pc:sldMk cId="1374087656" sldId="385"/>
            <ac:picMk id="10" creationId="{D151B51C-7C61-0A91-4A01-D1E8B1220DDE}"/>
          </ac:picMkLst>
        </pc:picChg>
      </pc:sldChg>
      <pc:sldChg chg="addSp modSp">
        <pc:chgData name="Guest User" userId="S::urn:spo:anon#12bb9c270c8a06e2adebb12a476771c11d5d4ef54da76a286c505b46425cd796::" providerId="AD" clId="Web-{A8A0F294-9714-CCF6-B801-B6F31E2BD8CD}" dt="2023-10-27T15:37:28.826" v="1220" actId="14100"/>
        <pc:sldMkLst>
          <pc:docMk/>
          <pc:sldMk cId="1602440175" sldId="386"/>
        </pc:sldMkLst>
        <pc:picChg chg="add mod">
          <ac:chgData name="Guest User" userId="S::urn:spo:anon#12bb9c270c8a06e2adebb12a476771c11d5d4ef54da76a286c505b46425cd796::" providerId="AD" clId="Web-{A8A0F294-9714-CCF6-B801-B6F31E2BD8CD}" dt="2023-10-27T15:37:28.826" v="1220" actId="14100"/>
          <ac:picMkLst>
            <pc:docMk/>
            <pc:sldMk cId="1602440175" sldId="386"/>
            <ac:picMk id="4" creationId="{E4983BF5-9C60-3C37-B85A-FCA8C67C35C3}"/>
          </ac:picMkLst>
        </pc:picChg>
        <pc:picChg chg="add mod">
          <ac:chgData name="Guest User" userId="S::urn:spo:anon#12bb9c270c8a06e2adebb12a476771c11d5d4ef54da76a286c505b46425cd796::" providerId="AD" clId="Web-{A8A0F294-9714-CCF6-B801-B6F31E2BD8CD}" dt="2023-10-27T14:53:26.353" v="862" actId="14100"/>
          <ac:picMkLst>
            <pc:docMk/>
            <pc:sldMk cId="1602440175" sldId="386"/>
            <ac:picMk id="9" creationId="{7BD83DE9-D43F-0A2A-7EB4-CC305C8C40CE}"/>
          </ac:picMkLst>
        </pc:picChg>
        <pc:picChg chg="add mod">
          <ac:chgData name="Guest User" userId="S::urn:spo:anon#12bb9c270c8a06e2adebb12a476771c11d5d4ef54da76a286c505b46425cd796::" providerId="AD" clId="Web-{A8A0F294-9714-CCF6-B801-B6F31E2BD8CD}" dt="2023-10-27T14:53:07.915" v="858" actId="1076"/>
          <ac:picMkLst>
            <pc:docMk/>
            <pc:sldMk cId="1602440175" sldId="386"/>
            <ac:picMk id="10" creationId="{87D979DF-7143-9064-6AA0-ED7B5C3328A3}"/>
          </ac:picMkLst>
        </pc:picChg>
      </pc:sldChg>
      <pc:sldChg chg="addSp modSp">
        <pc:chgData name="Guest User" userId="S::urn:spo:anon#12bb9c270c8a06e2adebb12a476771c11d5d4ef54da76a286c505b46425cd796::" providerId="AD" clId="Web-{A8A0F294-9714-CCF6-B801-B6F31E2BD8CD}" dt="2023-10-27T14:57:30.362" v="892" actId="14100"/>
        <pc:sldMkLst>
          <pc:docMk/>
          <pc:sldMk cId="4225680352" sldId="387"/>
        </pc:sldMkLst>
        <pc:picChg chg="add mod">
          <ac:chgData name="Guest User" userId="S::urn:spo:anon#12bb9c270c8a06e2adebb12a476771c11d5d4ef54da76a286c505b46425cd796::" providerId="AD" clId="Web-{A8A0F294-9714-CCF6-B801-B6F31E2BD8CD}" dt="2023-10-27T14:57:21.690" v="890" actId="14100"/>
          <ac:picMkLst>
            <pc:docMk/>
            <pc:sldMk cId="4225680352" sldId="387"/>
            <ac:picMk id="5" creationId="{8203E1C7-2339-98D2-36B8-66B5979A2001}"/>
          </ac:picMkLst>
        </pc:picChg>
        <pc:picChg chg="add mod">
          <ac:chgData name="Guest User" userId="S::urn:spo:anon#12bb9c270c8a06e2adebb12a476771c11d5d4ef54da76a286c505b46425cd796::" providerId="AD" clId="Web-{A8A0F294-9714-CCF6-B801-B6F31E2BD8CD}" dt="2023-10-27T14:57:26.221" v="891" actId="14100"/>
          <ac:picMkLst>
            <pc:docMk/>
            <pc:sldMk cId="4225680352" sldId="387"/>
            <ac:picMk id="6" creationId="{E03C27AC-DD1F-6F23-D354-D50209E1963F}"/>
          </ac:picMkLst>
        </pc:picChg>
        <pc:picChg chg="add mod">
          <ac:chgData name="Guest User" userId="S::urn:spo:anon#12bb9c270c8a06e2adebb12a476771c11d5d4ef54da76a286c505b46425cd796::" providerId="AD" clId="Web-{A8A0F294-9714-CCF6-B801-B6F31E2BD8CD}" dt="2023-10-27T14:57:30.362" v="892" actId="14100"/>
          <ac:picMkLst>
            <pc:docMk/>
            <pc:sldMk cId="4225680352" sldId="387"/>
            <ac:picMk id="8" creationId="{5033947B-4338-9B84-5EA7-6DA181047EB0}"/>
          </ac:picMkLst>
        </pc:picChg>
      </pc:sldChg>
      <pc:sldChg chg="addSp delSp modSp">
        <pc:chgData name="Guest User" userId="S::urn:spo:anon#12bb9c270c8a06e2adebb12a476771c11d5d4ef54da76a286c505b46425cd796::" providerId="AD" clId="Web-{A8A0F294-9714-CCF6-B801-B6F31E2BD8CD}" dt="2023-10-27T15:05:22.583" v="922" actId="14100"/>
        <pc:sldMkLst>
          <pc:docMk/>
          <pc:sldMk cId="844918343" sldId="388"/>
        </pc:sldMkLst>
        <pc:picChg chg="add mod">
          <ac:chgData name="Guest User" userId="S::urn:spo:anon#12bb9c270c8a06e2adebb12a476771c11d5d4ef54da76a286c505b46425cd796::" providerId="AD" clId="Web-{A8A0F294-9714-CCF6-B801-B6F31E2BD8CD}" dt="2023-10-27T15:03:48.907" v="918" actId="14100"/>
          <ac:picMkLst>
            <pc:docMk/>
            <pc:sldMk cId="844918343" sldId="388"/>
            <ac:picMk id="8" creationId="{C57A4ADB-EFA8-6B87-8EB6-6D19ADEB1864}"/>
          </ac:picMkLst>
        </pc:picChg>
        <pc:picChg chg="add del mod">
          <ac:chgData name="Guest User" userId="S::urn:spo:anon#12bb9c270c8a06e2adebb12a476771c11d5d4ef54da76a286c505b46425cd796::" providerId="AD" clId="Web-{A8A0F294-9714-CCF6-B801-B6F31E2BD8CD}" dt="2023-10-27T15:02:52.390" v="909"/>
          <ac:picMkLst>
            <pc:docMk/>
            <pc:sldMk cId="844918343" sldId="388"/>
            <ac:picMk id="9" creationId="{84141B51-D360-A634-AF5B-02B28E6A4368}"/>
          </ac:picMkLst>
        </pc:picChg>
        <pc:picChg chg="add mod">
          <ac:chgData name="Guest User" userId="S::urn:spo:anon#12bb9c270c8a06e2adebb12a476771c11d5d4ef54da76a286c505b46425cd796::" providerId="AD" clId="Web-{A8A0F294-9714-CCF6-B801-B6F31E2BD8CD}" dt="2023-10-27T15:03:43.407" v="916" actId="14100"/>
          <ac:picMkLst>
            <pc:docMk/>
            <pc:sldMk cId="844918343" sldId="388"/>
            <ac:picMk id="10" creationId="{AEB9C99C-FF90-8AC2-C3C5-861327ADC4AB}"/>
          </ac:picMkLst>
        </pc:picChg>
        <pc:picChg chg="add mod">
          <ac:chgData name="Guest User" userId="S::urn:spo:anon#12bb9c270c8a06e2adebb12a476771c11d5d4ef54da76a286c505b46425cd796::" providerId="AD" clId="Web-{A8A0F294-9714-CCF6-B801-B6F31E2BD8CD}" dt="2023-10-27T15:05:22.583" v="922" actId="14100"/>
          <ac:picMkLst>
            <pc:docMk/>
            <pc:sldMk cId="844918343" sldId="388"/>
            <ac:picMk id="11" creationId="{9050241F-B713-A9B4-7A96-09C9D7816328}"/>
          </ac:picMkLst>
        </pc:picChg>
      </pc:sldChg>
      <pc:sldChg chg="addSp modSp">
        <pc:chgData name="Guest User" userId="S::urn:spo:anon#12bb9c270c8a06e2adebb12a476771c11d5d4ef54da76a286c505b46425cd796::" providerId="AD" clId="Web-{A8A0F294-9714-CCF6-B801-B6F31E2BD8CD}" dt="2023-10-27T15:08:16.401" v="933" actId="14100"/>
        <pc:sldMkLst>
          <pc:docMk/>
          <pc:sldMk cId="1398918669" sldId="389"/>
        </pc:sldMkLst>
        <pc:picChg chg="add mod">
          <ac:chgData name="Guest User" userId="S::urn:spo:anon#12bb9c270c8a06e2adebb12a476771c11d5d4ef54da76a286c505b46425cd796::" providerId="AD" clId="Web-{A8A0F294-9714-CCF6-B801-B6F31E2BD8CD}" dt="2023-10-27T15:06:59.039" v="927" actId="14100"/>
          <ac:picMkLst>
            <pc:docMk/>
            <pc:sldMk cId="1398918669" sldId="389"/>
            <ac:picMk id="2" creationId="{0AFF5A6D-1472-59A4-BEC3-FD12BA15F268}"/>
          </ac:picMkLst>
        </pc:picChg>
        <pc:picChg chg="add mod">
          <ac:chgData name="Guest User" userId="S::urn:spo:anon#12bb9c270c8a06e2adebb12a476771c11d5d4ef54da76a286c505b46425cd796::" providerId="AD" clId="Web-{A8A0F294-9714-CCF6-B801-B6F31E2BD8CD}" dt="2023-10-27T15:08:16.401" v="933" actId="14100"/>
          <ac:picMkLst>
            <pc:docMk/>
            <pc:sldMk cId="1398918669" sldId="389"/>
            <ac:picMk id="5" creationId="{E2887F47-65E7-8E01-7A9F-EF2938CDE2ED}"/>
          </ac:picMkLst>
        </pc:picChg>
      </pc:sldChg>
      <pc:sldChg chg="addSp modSp">
        <pc:chgData name="Guest User" userId="S::urn:spo:anon#12bb9c270c8a06e2adebb12a476771c11d5d4ef54da76a286c505b46425cd796::" providerId="AD" clId="Web-{A8A0F294-9714-CCF6-B801-B6F31E2BD8CD}" dt="2023-10-27T15:16:26.529" v="973" actId="14100"/>
        <pc:sldMkLst>
          <pc:docMk/>
          <pc:sldMk cId="3596696669" sldId="391"/>
        </pc:sldMkLst>
        <pc:spChg chg="mod">
          <ac:chgData name="Guest User" userId="S::urn:spo:anon#12bb9c270c8a06e2adebb12a476771c11d5d4ef54da76a286c505b46425cd796::" providerId="AD" clId="Web-{A8A0F294-9714-CCF6-B801-B6F31E2BD8CD}" dt="2023-10-27T15:08:38.668" v="959" actId="20577"/>
          <ac:spMkLst>
            <pc:docMk/>
            <pc:sldMk cId="3596696669" sldId="391"/>
            <ac:spMk id="6" creationId="{3195D042-9F7D-77DB-90ED-54F101B4C530}"/>
          </ac:spMkLst>
        </pc:spChg>
        <pc:picChg chg="add mod">
          <ac:chgData name="Guest User" userId="S::urn:spo:anon#12bb9c270c8a06e2adebb12a476771c11d5d4ef54da76a286c505b46425cd796::" providerId="AD" clId="Web-{A8A0F294-9714-CCF6-B801-B6F31E2BD8CD}" dt="2023-10-27T15:10:11.828" v="966" actId="14100"/>
          <ac:picMkLst>
            <pc:docMk/>
            <pc:sldMk cId="3596696669" sldId="391"/>
            <ac:picMk id="8" creationId="{96F74773-1020-13D6-8DCA-CE0D74B625C2}"/>
          </ac:picMkLst>
        </pc:picChg>
        <pc:picChg chg="add mod">
          <ac:chgData name="Guest User" userId="S::urn:spo:anon#12bb9c270c8a06e2adebb12a476771c11d5d4ef54da76a286c505b46425cd796::" providerId="AD" clId="Web-{A8A0F294-9714-CCF6-B801-B6F31E2BD8CD}" dt="2023-10-27T15:11:39.831" v="969" actId="14100"/>
          <ac:picMkLst>
            <pc:docMk/>
            <pc:sldMk cId="3596696669" sldId="391"/>
            <ac:picMk id="9" creationId="{AC567E41-8923-8FB9-12DD-7F62D5C279B6}"/>
          </ac:picMkLst>
        </pc:picChg>
        <pc:picChg chg="add mod">
          <ac:chgData name="Guest User" userId="S::urn:spo:anon#12bb9c270c8a06e2adebb12a476771c11d5d4ef54da76a286c505b46425cd796::" providerId="AD" clId="Web-{A8A0F294-9714-CCF6-B801-B6F31E2BD8CD}" dt="2023-10-27T15:16:26.529" v="973" actId="14100"/>
          <ac:picMkLst>
            <pc:docMk/>
            <pc:sldMk cId="3596696669" sldId="391"/>
            <ac:picMk id="10" creationId="{F37A669B-C02F-B877-EADD-D899DB55E1D6}"/>
          </ac:picMkLst>
        </pc:picChg>
      </pc:sldChg>
      <pc:sldChg chg="addSp modSp">
        <pc:chgData name="Guest User" userId="S::urn:spo:anon#12bb9c270c8a06e2adebb12a476771c11d5d4ef54da76a286c505b46425cd796::" providerId="AD" clId="Web-{A8A0F294-9714-CCF6-B801-B6F31E2BD8CD}" dt="2023-10-27T15:19:59.552" v="977" actId="1076"/>
        <pc:sldMkLst>
          <pc:docMk/>
          <pc:sldMk cId="468704614" sldId="392"/>
        </pc:sldMkLst>
        <pc:picChg chg="add mod">
          <ac:chgData name="Guest User" userId="S::urn:spo:anon#12bb9c270c8a06e2adebb12a476771c11d5d4ef54da76a286c505b46425cd796::" providerId="AD" clId="Web-{A8A0F294-9714-CCF6-B801-B6F31E2BD8CD}" dt="2023-10-27T15:18:43.174" v="975" actId="1076"/>
          <ac:picMkLst>
            <pc:docMk/>
            <pc:sldMk cId="468704614" sldId="392"/>
            <ac:picMk id="3" creationId="{28FC7C0A-7E2A-583B-B77E-007CCB15CE14}"/>
          </ac:picMkLst>
        </pc:picChg>
        <pc:picChg chg="add mod">
          <ac:chgData name="Guest User" userId="S::urn:spo:anon#12bb9c270c8a06e2adebb12a476771c11d5d4ef54da76a286c505b46425cd796::" providerId="AD" clId="Web-{A8A0F294-9714-CCF6-B801-B6F31E2BD8CD}" dt="2023-10-27T15:19:59.552" v="977" actId="1076"/>
          <ac:picMkLst>
            <pc:docMk/>
            <pc:sldMk cId="468704614" sldId="392"/>
            <ac:picMk id="7" creationId="{3D6DB302-A5B5-77B5-E045-F94BE6B58A37}"/>
          </ac:picMkLst>
        </pc:picChg>
      </pc:sldChg>
      <pc:sldChg chg="addSp modSp">
        <pc:chgData name="Guest User" userId="S::urn:spo:anon#12bb9c270c8a06e2adebb12a476771c11d5d4ef54da76a286c505b46425cd796::" providerId="AD" clId="Web-{A8A0F294-9714-CCF6-B801-B6F31E2BD8CD}" dt="2023-10-27T15:26:12.753" v="1015" actId="14100"/>
        <pc:sldMkLst>
          <pc:docMk/>
          <pc:sldMk cId="1801442327" sldId="393"/>
        </pc:sldMkLst>
        <pc:spChg chg="mod">
          <ac:chgData name="Guest User" userId="S::urn:spo:anon#12bb9c270c8a06e2adebb12a476771c11d5d4ef54da76a286c505b46425cd796::" providerId="AD" clId="Web-{A8A0F294-9714-CCF6-B801-B6F31E2BD8CD}" dt="2023-10-27T15:22:17.870" v="1003" actId="20577"/>
          <ac:spMkLst>
            <pc:docMk/>
            <pc:sldMk cId="1801442327" sldId="393"/>
            <ac:spMk id="3" creationId="{5111A378-1712-EA0C-BD86-CF2C47D4C3E8}"/>
          </ac:spMkLst>
        </pc:spChg>
        <pc:picChg chg="add mod">
          <ac:chgData name="Guest User" userId="S::urn:spo:anon#12bb9c270c8a06e2adebb12a476771c11d5d4ef54da76a286c505b46425cd796::" providerId="AD" clId="Web-{A8A0F294-9714-CCF6-B801-B6F31E2BD8CD}" dt="2023-10-27T15:23:36.029" v="1005" actId="1076"/>
          <ac:picMkLst>
            <pc:docMk/>
            <pc:sldMk cId="1801442327" sldId="393"/>
            <ac:picMk id="7" creationId="{C816036A-0D38-E1E8-25CC-313A47A58DD3}"/>
          </ac:picMkLst>
        </pc:picChg>
        <pc:picChg chg="add mod">
          <ac:chgData name="Guest User" userId="S::urn:spo:anon#12bb9c270c8a06e2adebb12a476771c11d5d4ef54da76a286c505b46425cd796::" providerId="AD" clId="Web-{A8A0F294-9714-CCF6-B801-B6F31E2BD8CD}" dt="2023-10-27T15:26:05.628" v="1012" actId="14100"/>
          <ac:picMkLst>
            <pc:docMk/>
            <pc:sldMk cId="1801442327" sldId="393"/>
            <ac:picMk id="8" creationId="{33EBB1C0-57E6-6D82-3F2B-F9BE27900D6C}"/>
          </ac:picMkLst>
        </pc:picChg>
        <pc:picChg chg="add mod">
          <ac:chgData name="Guest User" userId="S::urn:spo:anon#12bb9c270c8a06e2adebb12a476771c11d5d4ef54da76a286c505b46425cd796::" providerId="AD" clId="Web-{A8A0F294-9714-CCF6-B801-B6F31E2BD8CD}" dt="2023-10-27T15:26:12.753" v="1015" actId="14100"/>
          <ac:picMkLst>
            <pc:docMk/>
            <pc:sldMk cId="1801442327" sldId="393"/>
            <ac:picMk id="9" creationId="{79243EBE-DF9F-F980-EDA9-AE53FD8377C0}"/>
          </ac:picMkLst>
        </pc:picChg>
      </pc:sldChg>
      <pc:sldChg chg="addSp modSp">
        <pc:chgData name="Guest User" userId="S::urn:spo:anon#12bb9c270c8a06e2adebb12a476771c11d5d4ef54da76a286c505b46425cd796::" providerId="AD" clId="Web-{A8A0F294-9714-CCF6-B801-B6F31E2BD8CD}" dt="2023-10-27T15:29:45.091" v="1056" actId="14100"/>
        <pc:sldMkLst>
          <pc:docMk/>
          <pc:sldMk cId="1276318955" sldId="394"/>
        </pc:sldMkLst>
        <pc:spChg chg="mod">
          <ac:chgData name="Guest User" userId="S::urn:spo:anon#12bb9c270c8a06e2adebb12a476771c11d5d4ef54da76a286c505b46425cd796::" providerId="AD" clId="Web-{A8A0F294-9714-CCF6-B801-B6F31E2BD8CD}" dt="2023-10-27T15:27:14.755" v="1045" actId="20577"/>
          <ac:spMkLst>
            <pc:docMk/>
            <pc:sldMk cId="1276318955" sldId="394"/>
            <ac:spMk id="5" creationId="{48879C66-C50A-1BA1-93F9-EAA1FFC6423E}"/>
          </ac:spMkLst>
        </pc:spChg>
        <pc:picChg chg="add mod">
          <ac:chgData name="Guest User" userId="S::urn:spo:anon#12bb9c270c8a06e2adebb12a476771c11d5d4ef54da76a286c505b46425cd796::" providerId="AD" clId="Web-{A8A0F294-9714-CCF6-B801-B6F31E2BD8CD}" dt="2023-10-27T15:28:18.336" v="1053" actId="14100"/>
          <ac:picMkLst>
            <pc:docMk/>
            <pc:sldMk cId="1276318955" sldId="394"/>
            <ac:picMk id="6" creationId="{9DEFBB6B-1BF5-0BE0-8B2B-323A8EDF0410}"/>
          </ac:picMkLst>
        </pc:picChg>
        <pc:picChg chg="add mod">
          <ac:chgData name="Guest User" userId="S::urn:spo:anon#12bb9c270c8a06e2adebb12a476771c11d5d4ef54da76a286c505b46425cd796::" providerId="AD" clId="Web-{A8A0F294-9714-CCF6-B801-B6F31E2BD8CD}" dt="2023-10-27T15:29:45.091" v="1056" actId="14100"/>
          <ac:picMkLst>
            <pc:docMk/>
            <pc:sldMk cId="1276318955" sldId="394"/>
            <ac:picMk id="7" creationId="{CA476F8E-94D5-DEEA-36D5-E15C31B3B6CB}"/>
          </ac:picMkLst>
        </pc:picChg>
      </pc:sldChg>
      <pc:sldChg chg="addSp modSp">
        <pc:chgData name="Guest User" userId="S::urn:spo:anon#12bb9c270c8a06e2adebb12a476771c11d5d4ef54da76a286c505b46425cd796::" providerId="AD" clId="Web-{A8A0F294-9714-CCF6-B801-B6F31E2BD8CD}" dt="2023-10-27T15:36:44.543" v="1215" actId="14100"/>
        <pc:sldMkLst>
          <pc:docMk/>
          <pc:sldMk cId="3597956979" sldId="395"/>
        </pc:sldMkLst>
        <pc:spChg chg="mod">
          <ac:chgData name="Guest User" userId="S::urn:spo:anon#12bb9c270c8a06e2adebb12a476771c11d5d4ef54da76a286c505b46425cd796::" providerId="AD" clId="Web-{A8A0F294-9714-CCF6-B801-B6F31E2BD8CD}" dt="2023-10-27T15:36:44.543" v="1215" actId="14100"/>
          <ac:spMkLst>
            <pc:docMk/>
            <pc:sldMk cId="3597956979" sldId="395"/>
            <ac:spMk id="3" creationId="{3F8E6134-AE8E-3288-9A04-545D3BD2F22E}"/>
          </ac:spMkLst>
        </pc:spChg>
        <pc:spChg chg="mod">
          <ac:chgData name="Guest User" userId="S::urn:spo:anon#12bb9c270c8a06e2adebb12a476771c11d5d4ef54da76a286c505b46425cd796::" providerId="AD" clId="Web-{A8A0F294-9714-CCF6-B801-B6F31E2BD8CD}" dt="2023-10-27T15:36:30.402" v="1196" actId="20577"/>
          <ac:spMkLst>
            <pc:docMk/>
            <pc:sldMk cId="3597956979" sldId="395"/>
            <ac:spMk id="10" creationId="{345F2719-3900-C2D5-6537-44371050D866}"/>
          </ac:spMkLst>
        </pc:spChg>
        <pc:picChg chg="add mod">
          <ac:chgData name="Guest User" userId="S::urn:spo:anon#12bb9c270c8a06e2adebb12a476771c11d5d4ef54da76a286c505b46425cd796::" providerId="AD" clId="Web-{A8A0F294-9714-CCF6-B801-B6F31E2BD8CD}" dt="2023-10-27T15:31:27.313" v="1075" actId="1076"/>
          <ac:picMkLst>
            <pc:docMk/>
            <pc:sldMk cId="3597956979" sldId="395"/>
            <ac:picMk id="4" creationId="{6F402916-74FA-949D-EBE6-FAF0ACF3E664}"/>
          </ac:picMkLst>
        </pc:picChg>
        <pc:picChg chg="add mod">
          <ac:chgData name="Guest User" userId="S::urn:spo:anon#12bb9c270c8a06e2adebb12a476771c11d5d4ef54da76a286c505b46425cd796::" providerId="AD" clId="Web-{A8A0F294-9714-CCF6-B801-B6F31E2BD8CD}" dt="2023-10-27T15:31:30.016" v="1076" actId="1076"/>
          <ac:picMkLst>
            <pc:docMk/>
            <pc:sldMk cId="3597956979" sldId="395"/>
            <ac:picMk id="7" creationId="{3FA5ED72-B217-4B6A-01BB-A77863EDB5D0}"/>
          </ac:picMkLst>
        </pc:picChg>
        <pc:picChg chg="add mod">
          <ac:chgData name="Guest User" userId="S::urn:spo:anon#12bb9c270c8a06e2adebb12a476771c11d5d4ef54da76a286c505b46425cd796::" providerId="AD" clId="Web-{A8A0F294-9714-CCF6-B801-B6F31E2BD8CD}" dt="2023-10-27T15:31:49.705" v="1079" actId="14100"/>
          <ac:picMkLst>
            <pc:docMk/>
            <pc:sldMk cId="3597956979" sldId="395"/>
            <ac:picMk id="11" creationId="{A63EE7DF-1B7D-B50F-7878-A5E99664991A}"/>
          </ac:picMkLst>
        </pc:picChg>
        <pc:picChg chg="add mod">
          <ac:chgData name="Guest User" userId="S::urn:spo:anon#12bb9c270c8a06e2adebb12a476771c11d5d4ef54da76a286c505b46425cd796::" providerId="AD" clId="Web-{A8A0F294-9714-CCF6-B801-B6F31E2BD8CD}" dt="2023-10-27T15:33:20.802" v="1086" actId="14100"/>
          <ac:picMkLst>
            <pc:docMk/>
            <pc:sldMk cId="3597956979" sldId="395"/>
            <ac:picMk id="12" creationId="{3F10EF9F-707E-8EF9-88B0-C2B49845916A}"/>
          </ac:picMkLst>
        </pc:picChg>
      </pc:sldChg>
      <pc:sldChg chg="modSp">
        <pc:chgData name="Guest User" userId="S::urn:spo:anon#12bb9c270c8a06e2adebb12a476771c11d5d4ef54da76a286c505b46425cd796::" providerId="AD" clId="Web-{A8A0F294-9714-CCF6-B801-B6F31E2BD8CD}" dt="2023-10-27T15:36:12.324" v="1192" actId="20577"/>
        <pc:sldMkLst>
          <pc:docMk/>
          <pc:sldMk cId="3749563960" sldId="396"/>
        </pc:sldMkLst>
        <pc:spChg chg="mod">
          <ac:chgData name="Guest User" userId="S::urn:spo:anon#12bb9c270c8a06e2adebb12a476771c11d5d4ef54da76a286c505b46425cd796::" providerId="AD" clId="Web-{A8A0F294-9714-CCF6-B801-B6F31E2BD8CD}" dt="2023-10-27T15:36:12.324" v="1192" actId="20577"/>
          <ac:spMkLst>
            <pc:docMk/>
            <pc:sldMk cId="3749563960" sldId="396"/>
            <ac:spMk id="4" creationId="{42DFC0E6-6D31-9C9A-9A3A-0D817001A977}"/>
          </ac:spMkLst>
        </pc:spChg>
      </pc:sldChg>
      <pc:sldChg chg="modSp">
        <pc:chgData name="Guest User" userId="S::urn:spo:anon#12bb9c270c8a06e2adebb12a476771c11d5d4ef54da76a286c505b46425cd796::" providerId="AD" clId="Web-{A8A0F294-9714-CCF6-B801-B6F31E2BD8CD}" dt="2023-10-27T15:50:04.119" v="1293" actId="20577"/>
        <pc:sldMkLst>
          <pc:docMk/>
          <pc:sldMk cId="1156615313" sldId="397"/>
        </pc:sldMkLst>
        <pc:spChg chg="mod">
          <ac:chgData name="Guest User" userId="S::urn:spo:anon#12bb9c270c8a06e2adebb12a476771c11d5d4ef54da76a286c505b46425cd796::" providerId="AD" clId="Web-{A8A0F294-9714-CCF6-B801-B6F31E2BD8CD}" dt="2023-10-27T15:50:04.119" v="1293" actId="20577"/>
          <ac:spMkLst>
            <pc:docMk/>
            <pc:sldMk cId="1156615313" sldId="397"/>
            <ac:spMk id="3" creationId="{CDC982CA-3725-A91D-005B-9E6267FC2C48}"/>
          </ac:spMkLst>
        </pc:spChg>
      </pc:sldChg>
      <pc:sldChg chg="addSp delSp modSp mod modClrScheme delDesignElem chgLayout">
        <pc:chgData name="Guest User" userId="S::urn:spo:anon#12bb9c270c8a06e2adebb12a476771c11d5d4ef54da76a286c505b46425cd796::" providerId="AD" clId="Web-{A8A0F294-9714-CCF6-B801-B6F31E2BD8CD}" dt="2023-10-27T14:19:33.060" v="544" actId="14100"/>
        <pc:sldMkLst>
          <pc:docMk/>
          <pc:sldMk cId="177204989" sldId="398"/>
        </pc:sldMkLst>
        <pc:spChg chg="mod">
          <ac:chgData name="Guest User" userId="S::urn:spo:anon#12bb9c270c8a06e2adebb12a476771c11d5d4ef54da76a286c505b46425cd796::" providerId="AD" clId="Web-{A8A0F294-9714-CCF6-B801-B6F31E2BD8CD}" dt="2023-10-27T14:03:25.478" v="413" actId="20577"/>
          <ac:spMkLst>
            <pc:docMk/>
            <pc:sldMk cId="177204989" sldId="398"/>
            <ac:spMk id="3" creationId="{CB264D64-EA01-BE54-3519-A3CFFAEE7C28}"/>
          </ac:spMkLst>
        </pc:spChg>
        <pc:spChg chg="mod">
          <ac:chgData name="Guest User" userId="S::urn:spo:anon#12bb9c270c8a06e2adebb12a476771c11d5d4ef54da76a286c505b46425cd796::" providerId="AD" clId="Web-{A8A0F294-9714-CCF6-B801-B6F31E2BD8CD}" dt="2023-10-27T14:12:54.624" v="504" actId="14100"/>
          <ac:spMkLst>
            <pc:docMk/>
            <pc:sldMk cId="177204989" sldId="398"/>
            <ac:spMk id="4" creationId="{C9618C9A-4D3D-A961-607C-3E18B44634A3}"/>
          </ac:spMkLst>
        </pc:spChg>
        <pc:spChg chg="add mod ord">
          <ac:chgData name="Guest User" userId="S::urn:spo:anon#12bb9c270c8a06e2adebb12a476771c11d5d4ef54da76a286c505b46425cd796::" providerId="AD" clId="Web-{A8A0F294-9714-CCF6-B801-B6F31E2BD8CD}" dt="2023-10-27T14:09:50.758" v="495" actId="14100"/>
          <ac:spMkLst>
            <pc:docMk/>
            <pc:sldMk cId="177204989" sldId="398"/>
            <ac:spMk id="5" creationId="{E10EDB07-30EF-926A-13A8-F9B7D4153268}"/>
          </ac:spMkLst>
        </pc:spChg>
        <pc:spChg chg="add mod ord">
          <ac:chgData name="Guest User" userId="S::urn:spo:anon#12bb9c270c8a06e2adebb12a476771c11d5d4ef54da76a286c505b46425cd796::" providerId="AD" clId="Web-{A8A0F294-9714-CCF6-B801-B6F31E2BD8CD}" dt="2023-10-27T14:17:34.103" v="532" actId="20577"/>
          <ac:spMkLst>
            <pc:docMk/>
            <pc:sldMk cId="177204989" sldId="398"/>
            <ac:spMk id="6" creationId="{88FBC79C-D8CA-5579-A9AA-C42D56196947}"/>
          </ac:spMkLst>
        </pc:spChg>
        <pc:spChg chg="del">
          <ac:chgData name="Guest User" userId="S::urn:spo:anon#12bb9c270c8a06e2adebb12a476771c11d5d4ef54da76a286c505b46425cd796::" providerId="AD" clId="Web-{A8A0F294-9714-CCF6-B801-B6F31E2BD8CD}" dt="2023-10-27T14:07:31.690" v="443"/>
          <ac:spMkLst>
            <pc:docMk/>
            <pc:sldMk cId="177204989" sldId="398"/>
            <ac:spMk id="76" creationId="{D1D34770-47A8-402C-AF23-2B653F2D88C1}"/>
          </ac:spMkLst>
        </pc:spChg>
        <pc:picChg chg="add mod">
          <ac:chgData name="Guest User" userId="S::urn:spo:anon#12bb9c270c8a06e2adebb12a476771c11d5d4ef54da76a286c505b46425cd796::" providerId="AD" clId="Web-{A8A0F294-9714-CCF6-B801-B6F31E2BD8CD}" dt="2023-10-27T14:19:33.060" v="544" actId="14100"/>
          <ac:picMkLst>
            <pc:docMk/>
            <pc:sldMk cId="177204989" sldId="398"/>
            <ac:picMk id="8" creationId="{26EF8319-8881-D971-5F39-43B1B1A7B850}"/>
          </ac:picMkLst>
        </pc:picChg>
      </pc:sldChg>
    </pc:docChg>
  </pc:docChgLst>
  <pc:docChgLst>
    <pc:chgData name="Guest User" userId="S::urn:spo:anon#d41d6a69044f57f4c643a70c668809c060233706aa7abf4301dc3cbb37044801::" providerId="AD" clId="Web-{419503B3-C2D4-537E-BF7D-51274A0F27E2}"/>
    <pc:docChg chg="addSld delSld modSld sldOrd">
      <pc:chgData name="Guest User" userId="S::urn:spo:anon#d41d6a69044f57f4c643a70c668809c060233706aa7abf4301dc3cbb37044801::" providerId="AD" clId="Web-{419503B3-C2D4-537E-BF7D-51274A0F27E2}" dt="2023-07-15T00:19:10.721" v="944"/>
      <pc:docMkLst>
        <pc:docMk/>
      </pc:docMkLst>
      <pc:sldChg chg="addSp delSp modSp">
        <pc:chgData name="Guest User" userId="S::urn:spo:anon#d41d6a69044f57f4c643a70c668809c060233706aa7abf4301dc3cbb37044801::" providerId="AD" clId="Web-{419503B3-C2D4-537E-BF7D-51274A0F27E2}" dt="2023-07-15T00:06:59.336" v="862" actId="1076"/>
        <pc:sldMkLst>
          <pc:docMk/>
          <pc:sldMk cId="2729877128" sldId="311"/>
        </pc:sldMkLst>
        <pc:spChg chg="mod">
          <ac:chgData name="Guest User" userId="S::urn:spo:anon#d41d6a69044f57f4c643a70c668809c060233706aa7abf4301dc3cbb37044801::" providerId="AD" clId="Web-{419503B3-C2D4-537E-BF7D-51274A0F27E2}" dt="2023-07-15T00:06:59.336" v="862" actId="1076"/>
          <ac:spMkLst>
            <pc:docMk/>
            <pc:sldMk cId="2729877128" sldId="311"/>
            <ac:spMk id="4" creationId="{DF4DADA6-DDBE-583D-B22D-4C803A42DEB2}"/>
          </ac:spMkLst>
        </pc:spChg>
        <pc:picChg chg="del">
          <ac:chgData name="Guest User" userId="S::urn:spo:anon#d41d6a69044f57f4c643a70c668809c060233706aa7abf4301dc3cbb37044801::" providerId="AD" clId="Web-{419503B3-C2D4-537E-BF7D-51274A0F27E2}" dt="2023-07-14T23:46:42.812" v="759"/>
          <ac:picMkLst>
            <pc:docMk/>
            <pc:sldMk cId="2729877128" sldId="311"/>
            <ac:picMk id="5" creationId="{8BEF04F9-0AEC-F229-D8F4-D8328E33C718}"/>
          </ac:picMkLst>
        </pc:picChg>
        <pc:picChg chg="mod">
          <ac:chgData name="Guest User" userId="S::urn:spo:anon#d41d6a69044f57f4c643a70c668809c060233706aa7abf4301dc3cbb37044801::" providerId="AD" clId="Web-{419503B3-C2D4-537E-BF7D-51274A0F27E2}" dt="2023-07-15T00:00:01.146" v="815" actId="1076"/>
          <ac:picMkLst>
            <pc:docMk/>
            <pc:sldMk cId="2729877128" sldId="311"/>
            <ac:picMk id="7" creationId="{4019A7C7-4F37-4807-89DC-50EF4BBEB556}"/>
          </ac:picMkLst>
        </pc:picChg>
        <pc:picChg chg="add mod">
          <ac:chgData name="Guest User" userId="S::urn:spo:anon#d41d6a69044f57f4c643a70c668809c060233706aa7abf4301dc3cbb37044801::" providerId="AD" clId="Web-{419503B3-C2D4-537E-BF7D-51274A0F27E2}" dt="2023-07-15T00:06:46.820" v="860" actId="1076"/>
          <ac:picMkLst>
            <pc:docMk/>
            <pc:sldMk cId="2729877128" sldId="311"/>
            <ac:picMk id="9" creationId="{876CFDD3-99A9-D230-D799-B7ED54ECD1BD}"/>
          </ac:picMkLst>
        </pc:picChg>
      </pc:sldChg>
      <pc:sldChg chg="addSp delSp modSp">
        <pc:chgData name="Guest User" userId="S::urn:spo:anon#d41d6a69044f57f4c643a70c668809c060233706aa7abf4301dc3cbb37044801::" providerId="AD" clId="Web-{419503B3-C2D4-537E-BF7D-51274A0F27E2}" dt="2023-07-15T00:06:10.787" v="858" actId="1076"/>
        <pc:sldMkLst>
          <pc:docMk/>
          <pc:sldMk cId="3529524057" sldId="312"/>
        </pc:sldMkLst>
        <pc:spChg chg="mod">
          <ac:chgData name="Guest User" userId="S::urn:spo:anon#d41d6a69044f57f4c643a70c668809c060233706aa7abf4301dc3cbb37044801::" providerId="AD" clId="Web-{419503B3-C2D4-537E-BF7D-51274A0F27E2}" dt="2023-07-15T00:06:10.787" v="858" actId="1076"/>
          <ac:spMkLst>
            <pc:docMk/>
            <pc:sldMk cId="3529524057" sldId="312"/>
            <ac:spMk id="10" creationId="{A53A063B-960C-E08C-524B-31058E25BDD9}"/>
          </ac:spMkLst>
        </pc:spChg>
        <pc:graphicFrameChg chg="del mod modGraphic">
          <ac:chgData name="Guest User" userId="S::urn:spo:anon#d41d6a69044f57f4c643a70c668809c060233706aa7abf4301dc3cbb37044801::" providerId="AD" clId="Web-{419503B3-C2D4-537E-BF7D-51274A0F27E2}" dt="2023-07-14T23:43:32.852" v="747"/>
          <ac:graphicFrameMkLst>
            <pc:docMk/>
            <pc:sldMk cId="3529524057" sldId="312"/>
            <ac:graphicFrameMk id="11" creationId="{9814B353-D955-BE6B-A54D-9B2345F9FF31}"/>
          </ac:graphicFrameMkLst>
        </pc:graphicFrameChg>
        <pc:picChg chg="add del">
          <ac:chgData name="Guest User" userId="S::urn:spo:anon#d41d6a69044f57f4c643a70c668809c060233706aa7abf4301dc3cbb37044801::" providerId="AD" clId="Web-{419503B3-C2D4-537E-BF7D-51274A0F27E2}" dt="2023-07-14T23:56:25.397" v="800"/>
          <ac:picMkLst>
            <pc:docMk/>
            <pc:sldMk cId="3529524057" sldId="312"/>
            <ac:picMk id="2" creationId="{BDB90223-5D15-41E3-9664-BD96C3BD25A2}"/>
          </ac:picMkLst>
        </pc:picChg>
        <pc:picChg chg="del">
          <ac:chgData name="Guest User" userId="S::urn:spo:anon#d41d6a69044f57f4c643a70c668809c060233706aa7abf4301dc3cbb37044801::" providerId="AD" clId="Web-{419503B3-C2D4-537E-BF7D-51274A0F27E2}" dt="2023-07-14T23:43:18.054" v="741"/>
          <ac:picMkLst>
            <pc:docMk/>
            <pc:sldMk cId="3529524057" sldId="312"/>
            <ac:picMk id="4" creationId="{BAA0B170-6C7F-4F08-73B4-58364E105EAD}"/>
          </ac:picMkLst>
        </pc:picChg>
        <pc:picChg chg="add mod">
          <ac:chgData name="Guest User" userId="S::urn:spo:anon#d41d6a69044f57f4c643a70c668809c060233706aa7abf4301dc3cbb37044801::" providerId="AD" clId="Web-{419503B3-C2D4-537E-BF7D-51274A0F27E2}" dt="2023-07-14T23:51:45.464" v="785" actId="1076"/>
          <ac:picMkLst>
            <pc:docMk/>
            <pc:sldMk cId="3529524057" sldId="312"/>
            <ac:picMk id="5" creationId="{7E760DE0-A713-1C2A-1033-FFC2B28B9855}"/>
          </ac:picMkLst>
        </pc:picChg>
        <pc:picChg chg="mod">
          <ac:chgData name="Guest User" userId="S::urn:spo:anon#d41d6a69044f57f4c643a70c668809c060233706aa7abf4301dc3cbb37044801::" providerId="AD" clId="Web-{419503B3-C2D4-537E-BF7D-51274A0F27E2}" dt="2023-07-14T23:56:32.710" v="801" actId="1076"/>
          <ac:picMkLst>
            <pc:docMk/>
            <pc:sldMk cId="3529524057" sldId="312"/>
            <ac:picMk id="7" creationId="{4019A7C7-4F37-4807-89DC-50EF4BBEB556}"/>
          </ac:picMkLst>
        </pc:picChg>
      </pc:sldChg>
      <pc:sldChg chg="addSp delSp modSp ord">
        <pc:chgData name="Guest User" userId="S::urn:spo:anon#d41d6a69044f57f4c643a70c668809c060233706aa7abf4301dc3cbb37044801::" providerId="AD" clId="Web-{419503B3-C2D4-537E-BF7D-51274A0F27E2}" dt="2023-07-15T00:06:02.475" v="857" actId="1076"/>
        <pc:sldMkLst>
          <pc:docMk/>
          <pc:sldMk cId="558299909" sldId="316"/>
        </pc:sldMkLst>
        <pc:spChg chg="mod">
          <ac:chgData name="Guest User" userId="S::urn:spo:anon#d41d6a69044f57f4c643a70c668809c060233706aa7abf4301dc3cbb37044801::" providerId="AD" clId="Web-{419503B3-C2D4-537E-BF7D-51274A0F27E2}" dt="2023-07-15T00:06:02.475" v="857" actId="1076"/>
          <ac:spMkLst>
            <pc:docMk/>
            <pc:sldMk cId="558299909" sldId="316"/>
            <ac:spMk id="8" creationId="{E35BD990-E826-3680-13E0-410C1E9DDC10}"/>
          </ac:spMkLst>
        </pc:spChg>
        <pc:picChg chg="del">
          <ac:chgData name="Guest User" userId="S::urn:spo:anon#d41d6a69044f57f4c643a70c668809c060233706aa7abf4301dc3cbb37044801::" providerId="AD" clId="Web-{419503B3-C2D4-537E-BF7D-51274A0F27E2}" dt="2023-07-14T23:37:21.665" v="729"/>
          <ac:picMkLst>
            <pc:docMk/>
            <pc:sldMk cId="558299909" sldId="316"/>
            <ac:picMk id="3" creationId="{83DDF9B3-8D9F-7761-00F6-FCE81B1450A6}"/>
          </ac:picMkLst>
        </pc:picChg>
        <pc:picChg chg="add del mod">
          <ac:chgData name="Guest User" userId="S::urn:spo:anon#d41d6a69044f57f4c643a70c668809c060233706aa7abf4301dc3cbb37044801::" providerId="AD" clId="Web-{419503B3-C2D4-537E-BF7D-51274A0F27E2}" dt="2023-07-14T23:38:53.856" v="733"/>
          <ac:picMkLst>
            <pc:docMk/>
            <pc:sldMk cId="558299909" sldId="316"/>
            <ac:picMk id="4" creationId="{DE6E79B0-58FB-1B1F-E982-6E617E852294}"/>
          </ac:picMkLst>
        </pc:picChg>
        <pc:picChg chg="add mod">
          <ac:chgData name="Guest User" userId="S::urn:spo:anon#d41d6a69044f57f4c643a70c668809c060233706aa7abf4301dc3cbb37044801::" providerId="AD" clId="Web-{419503B3-C2D4-537E-BF7D-51274A0F27E2}" dt="2023-07-15T00:05:52.193" v="855" actId="1076"/>
          <ac:picMkLst>
            <pc:docMk/>
            <pc:sldMk cId="558299909" sldId="316"/>
            <ac:picMk id="5" creationId="{AA5F81D0-7EC1-B63B-A9F3-179D9560E96E}"/>
          </ac:picMkLst>
        </pc:picChg>
      </pc:sldChg>
      <pc:sldChg chg="modSp">
        <pc:chgData name="Guest User" userId="S::urn:spo:anon#d41d6a69044f57f4c643a70c668809c060233706aa7abf4301dc3cbb37044801::" providerId="AD" clId="Web-{419503B3-C2D4-537E-BF7D-51274A0F27E2}" dt="2023-07-14T23:23:44.800" v="701" actId="20577"/>
        <pc:sldMkLst>
          <pc:docMk/>
          <pc:sldMk cId="2214311409" sldId="318"/>
        </pc:sldMkLst>
        <pc:spChg chg="mod">
          <ac:chgData name="Guest User" userId="S::urn:spo:anon#d41d6a69044f57f4c643a70c668809c060233706aa7abf4301dc3cbb37044801::" providerId="AD" clId="Web-{419503B3-C2D4-537E-BF7D-51274A0F27E2}" dt="2023-07-14T23:21:36.545" v="677" actId="1076"/>
          <ac:spMkLst>
            <pc:docMk/>
            <pc:sldMk cId="2214311409" sldId="318"/>
            <ac:spMk id="3" creationId="{C46F92F2-C40E-0F11-C8D1-68849D717831}"/>
          </ac:spMkLst>
        </pc:spChg>
        <pc:spChg chg="mod">
          <ac:chgData name="Guest User" userId="S::urn:spo:anon#d41d6a69044f57f4c643a70c668809c060233706aa7abf4301dc3cbb37044801::" providerId="AD" clId="Web-{419503B3-C2D4-537E-BF7D-51274A0F27E2}" dt="2023-07-14T23:23:44.800" v="701" actId="20577"/>
          <ac:spMkLst>
            <pc:docMk/>
            <pc:sldMk cId="2214311409" sldId="318"/>
            <ac:spMk id="6" creationId="{2FCBF0B7-94AB-BD25-B9D7-E5A88529D971}"/>
          </ac:spMkLst>
        </pc:spChg>
      </pc:sldChg>
      <pc:sldChg chg="addSp delSp modSp">
        <pc:chgData name="Guest User" userId="S::urn:spo:anon#d41d6a69044f57f4c643a70c668809c060233706aa7abf4301dc3cbb37044801::" providerId="AD" clId="Web-{419503B3-C2D4-537E-BF7D-51274A0F27E2}" dt="2023-07-14T23:36:58.180" v="727"/>
        <pc:sldMkLst>
          <pc:docMk/>
          <pc:sldMk cId="1732964745" sldId="319"/>
        </pc:sldMkLst>
        <pc:spChg chg="mod">
          <ac:chgData name="Guest User" userId="S::urn:spo:anon#d41d6a69044f57f4c643a70c668809c060233706aa7abf4301dc3cbb37044801::" providerId="AD" clId="Web-{419503B3-C2D4-537E-BF7D-51274A0F27E2}" dt="2023-07-14T23:36:58.180" v="727"/>
          <ac:spMkLst>
            <pc:docMk/>
            <pc:sldMk cId="1732964745" sldId="319"/>
            <ac:spMk id="4" creationId="{D8BB6F84-0EBA-1549-F2EB-7497A63E3EB1}"/>
          </ac:spMkLst>
        </pc:spChg>
        <pc:picChg chg="add mod">
          <ac:chgData name="Guest User" userId="S::urn:spo:anon#d41d6a69044f57f4c643a70c668809c060233706aa7abf4301dc3cbb37044801::" providerId="AD" clId="Web-{419503B3-C2D4-537E-BF7D-51274A0F27E2}" dt="2023-07-14T23:32:23.383" v="716" actId="1076"/>
          <ac:picMkLst>
            <pc:docMk/>
            <pc:sldMk cId="1732964745" sldId="319"/>
            <ac:picMk id="3" creationId="{D49F0AA2-FF8A-8B1F-64DF-F6A9D8C54BEE}"/>
          </ac:picMkLst>
        </pc:picChg>
        <pc:picChg chg="del">
          <ac:chgData name="Guest User" userId="S::urn:spo:anon#d41d6a69044f57f4c643a70c668809c060233706aa7abf4301dc3cbb37044801::" providerId="AD" clId="Web-{419503B3-C2D4-537E-BF7D-51274A0F27E2}" dt="2023-07-14T23:30:53.442" v="702"/>
          <ac:picMkLst>
            <pc:docMk/>
            <pc:sldMk cId="1732964745" sldId="319"/>
            <ac:picMk id="5" creationId="{744A55C1-8324-7065-CFEB-415002F61F89}"/>
          </ac:picMkLst>
        </pc:picChg>
      </pc:sldChg>
      <pc:sldChg chg="modSp">
        <pc:chgData name="Guest User" userId="S::urn:spo:anon#d41d6a69044f57f4c643a70c668809c060233706aa7abf4301dc3cbb37044801::" providerId="AD" clId="Web-{419503B3-C2D4-537E-BF7D-51274A0F27E2}" dt="2023-07-14T21:51:52.043" v="63"/>
        <pc:sldMkLst>
          <pc:docMk/>
          <pc:sldMk cId="2191786966" sldId="320"/>
        </pc:sldMkLst>
        <pc:spChg chg="mod">
          <ac:chgData name="Guest User" userId="S::urn:spo:anon#d41d6a69044f57f4c643a70c668809c060233706aa7abf4301dc3cbb37044801::" providerId="AD" clId="Web-{419503B3-C2D4-537E-BF7D-51274A0F27E2}" dt="2023-07-14T21:51:52.043" v="63"/>
          <ac:spMkLst>
            <pc:docMk/>
            <pc:sldMk cId="2191786966" sldId="320"/>
            <ac:spMk id="6" creationId="{2FCBF0B7-94AB-BD25-B9D7-E5A88529D971}"/>
          </ac:spMkLst>
        </pc:spChg>
      </pc:sldChg>
      <pc:sldChg chg="modSp">
        <pc:chgData name="Guest User" userId="S::urn:spo:anon#d41d6a69044f57f4c643a70c668809c060233706aa7abf4301dc3cbb37044801::" providerId="AD" clId="Web-{419503B3-C2D4-537E-BF7D-51274A0F27E2}" dt="2023-07-14T23:23:12.642" v="699" actId="20577"/>
        <pc:sldMkLst>
          <pc:docMk/>
          <pc:sldMk cId="855327567" sldId="321"/>
        </pc:sldMkLst>
        <pc:spChg chg="mod">
          <ac:chgData name="Guest User" userId="S::urn:spo:anon#d41d6a69044f57f4c643a70c668809c060233706aa7abf4301dc3cbb37044801::" providerId="AD" clId="Web-{419503B3-C2D4-537E-BF7D-51274A0F27E2}" dt="2023-07-14T23:23:12.642" v="699" actId="20577"/>
          <ac:spMkLst>
            <pc:docMk/>
            <pc:sldMk cId="855327567" sldId="321"/>
            <ac:spMk id="6" creationId="{2FCBF0B7-94AB-BD25-B9D7-E5A88529D971}"/>
          </ac:spMkLst>
        </pc:spChg>
      </pc:sldChg>
      <pc:sldChg chg="modSp">
        <pc:chgData name="Guest User" userId="S::urn:spo:anon#d41d6a69044f57f4c643a70c668809c060233706aa7abf4301dc3cbb37044801::" providerId="AD" clId="Web-{419503B3-C2D4-537E-BF7D-51274A0F27E2}" dt="2023-07-14T23:55:46.068" v="798" actId="20577"/>
        <pc:sldMkLst>
          <pc:docMk/>
          <pc:sldMk cId="450545381" sldId="323"/>
        </pc:sldMkLst>
        <pc:spChg chg="mod">
          <ac:chgData name="Guest User" userId="S::urn:spo:anon#d41d6a69044f57f4c643a70c668809c060233706aa7abf4301dc3cbb37044801::" providerId="AD" clId="Web-{419503B3-C2D4-537E-BF7D-51274A0F27E2}" dt="2023-07-14T21:39:36.886" v="32" actId="1076"/>
          <ac:spMkLst>
            <pc:docMk/>
            <pc:sldMk cId="450545381" sldId="323"/>
            <ac:spMk id="3" creationId="{6C46F37E-2D3A-1BB5-F9C9-7B9EE9A50A1C}"/>
          </ac:spMkLst>
        </pc:spChg>
        <pc:spChg chg="mod">
          <ac:chgData name="Guest User" userId="S::urn:spo:anon#d41d6a69044f57f4c643a70c668809c060233706aa7abf4301dc3cbb37044801::" providerId="AD" clId="Web-{419503B3-C2D4-537E-BF7D-51274A0F27E2}" dt="2023-07-14T21:39:09.588" v="28" actId="20577"/>
          <ac:spMkLst>
            <pc:docMk/>
            <pc:sldMk cId="450545381" sldId="323"/>
            <ac:spMk id="4" creationId="{B56E3493-F35C-66B7-19CB-C3B8BB301380}"/>
          </ac:spMkLst>
        </pc:spChg>
        <pc:spChg chg="mod">
          <ac:chgData name="Guest User" userId="S::urn:spo:anon#d41d6a69044f57f4c643a70c668809c060233706aa7abf4301dc3cbb37044801::" providerId="AD" clId="Web-{419503B3-C2D4-537E-BF7D-51274A0F27E2}" dt="2023-07-14T23:55:46.068" v="798" actId="20577"/>
          <ac:spMkLst>
            <pc:docMk/>
            <pc:sldMk cId="450545381" sldId="323"/>
            <ac:spMk id="5" creationId="{1523F824-5604-EDFB-780D-491BA9849544}"/>
          </ac:spMkLst>
        </pc:spChg>
        <pc:spChg chg="mod">
          <ac:chgData name="Guest User" userId="S::urn:spo:anon#d41d6a69044f57f4c643a70c668809c060233706aa7abf4301dc3cbb37044801::" providerId="AD" clId="Web-{419503B3-C2D4-537E-BF7D-51274A0F27E2}" dt="2023-07-14T21:43:40.365" v="36" actId="20577"/>
          <ac:spMkLst>
            <pc:docMk/>
            <pc:sldMk cId="450545381" sldId="323"/>
            <ac:spMk id="8" creationId="{E35BD990-E826-3680-13E0-410C1E9DDC10}"/>
          </ac:spMkLst>
        </pc:spChg>
        <pc:spChg chg="mod">
          <ac:chgData name="Guest User" userId="S::urn:spo:anon#d41d6a69044f57f4c643a70c668809c060233706aa7abf4301dc3cbb37044801::" providerId="AD" clId="Web-{419503B3-C2D4-537E-BF7D-51274A0F27E2}" dt="2023-07-14T21:43:25.537" v="33" actId="20577"/>
          <ac:spMkLst>
            <pc:docMk/>
            <pc:sldMk cId="450545381" sldId="323"/>
            <ac:spMk id="9" creationId="{D601559F-613E-AB97-F725-5E1C55D8DED2}"/>
          </ac:spMkLst>
        </pc:spChg>
      </pc:sldChg>
      <pc:sldChg chg="modSp">
        <pc:chgData name="Guest User" userId="S::urn:spo:anon#d41d6a69044f57f4c643a70c668809c060233706aa7abf4301dc3cbb37044801::" providerId="AD" clId="Web-{419503B3-C2D4-537E-BF7D-51274A0F27E2}" dt="2023-07-15T00:17:00.716" v="904" actId="20577"/>
        <pc:sldMkLst>
          <pc:docMk/>
          <pc:sldMk cId="1560736688" sldId="324"/>
        </pc:sldMkLst>
        <pc:spChg chg="mod">
          <ac:chgData name="Guest User" userId="S::urn:spo:anon#d41d6a69044f57f4c643a70c668809c060233706aa7abf4301dc3cbb37044801::" providerId="AD" clId="Web-{419503B3-C2D4-537E-BF7D-51274A0F27E2}" dt="2023-07-15T00:17:00.716" v="904" actId="20577"/>
          <ac:spMkLst>
            <pc:docMk/>
            <pc:sldMk cId="1560736688" sldId="324"/>
            <ac:spMk id="3" creationId="{10C152EA-9336-F129-9AC2-17C67A0A6B96}"/>
          </ac:spMkLst>
        </pc:spChg>
        <pc:spChg chg="mod">
          <ac:chgData name="Guest User" userId="S::urn:spo:anon#d41d6a69044f57f4c643a70c668809c060233706aa7abf4301dc3cbb37044801::" providerId="AD" clId="Web-{419503B3-C2D4-537E-BF7D-51274A0F27E2}" dt="2023-07-14T22:05:06.387" v="90" actId="20577"/>
          <ac:spMkLst>
            <pc:docMk/>
            <pc:sldMk cId="1560736688" sldId="324"/>
            <ac:spMk id="9" creationId="{5668EF27-44EB-6FBF-5B48-711B97EE9677}"/>
          </ac:spMkLst>
        </pc:spChg>
        <pc:picChg chg="mod">
          <ac:chgData name="Guest User" userId="S::urn:spo:anon#d41d6a69044f57f4c643a70c668809c060233706aa7abf4301dc3cbb37044801::" providerId="AD" clId="Web-{419503B3-C2D4-537E-BF7D-51274A0F27E2}" dt="2023-07-14T21:50:05.943" v="51" actId="1076"/>
          <ac:picMkLst>
            <pc:docMk/>
            <pc:sldMk cId="1560736688" sldId="324"/>
            <ac:picMk id="2" creationId="{BDB90223-5D15-41E3-9664-BD96C3BD25A2}"/>
          </ac:picMkLst>
        </pc:picChg>
      </pc:sldChg>
      <pc:sldChg chg="modSp">
        <pc:chgData name="Guest User" userId="S::urn:spo:anon#d41d6a69044f57f4c643a70c668809c060233706aa7abf4301dc3cbb37044801::" providerId="AD" clId="Web-{419503B3-C2D4-537E-BF7D-51274A0F27E2}" dt="2023-07-15T00:19:10.721" v="944"/>
        <pc:sldMkLst>
          <pc:docMk/>
          <pc:sldMk cId="2250602425" sldId="325"/>
        </pc:sldMkLst>
        <pc:spChg chg="mod">
          <ac:chgData name="Guest User" userId="S::urn:spo:anon#d41d6a69044f57f4c643a70c668809c060233706aa7abf4301dc3cbb37044801::" providerId="AD" clId="Web-{419503B3-C2D4-537E-BF7D-51274A0F27E2}" dt="2023-07-15T00:19:10.721" v="944"/>
          <ac:spMkLst>
            <pc:docMk/>
            <pc:sldMk cId="2250602425" sldId="325"/>
            <ac:spMk id="3" creationId="{29B8C2F9-F4A8-371D-D303-58C892D846B5}"/>
          </ac:spMkLst>
        </pc:spChg>
        <pc:spChg chg="mod">
          <ac:chgData name="Guest User" userId="S::urn:spo:anon#d41d6a69044f57f4c643a70c668809c060233706aa7abf4301dc3cbb37044801::" providerId="AD" clId="Web-{419503B3-C2D4-537E-BF7D-51274A0F27E2}" dt="2023-07-15T00:16:51.606" v="901" actId="20577"/>
          <ac:spMkLst>
            <pc:docMk/>
            <pc:sldMk cId="2250602425" sldId="325"/>
            <ac:spMk id="8" creationId="{E35BD990-E826-3680-13E0-410C1E9DDC10}"/>
          </ac:spMkLst>
        </pc:spChg>
      </pc:sldChg>
      <pc:sldChg chg="addSp delSp modSp">
        <pc:chgData name="Guest User" userId="S::urn:spo:anon#d41d6a69044f57f4c643a70c668809c060233706aa7abf4301dc3cbb37044801::" providerId="AD" clId="Web-{419503B3-C2D4-537E-BF7D-51274A0F27E2}" dt="2023-07-15T00:11:02.319" v="874" actId="1076"/>
        <pc:sldMkLst>
          <pc:docMk/>
          <pc:sldMk cId="1948310906" sldId="332"/>
        </pc:sldMkLst>
        <pc:spChg chg="mod">
          <ac:chgData name="Guest User" userId="S::urn:spo:anon#d41d6a69044f57f4c643a70c668809c060233706aa7abf4301dc3cbb37044801::" providerId="AD" clId="Web-{419503B3-C2D4-537E-BF7D-51274A0F27E2}" dt="2023-07-15T00:07:39.947" v="865" actId="1076"/>
          <ac:spMkLst>
            <pc:docMk/>
            <pc:sldMk cId="1948310906" sldId="332"/>
            <ac:spMk id="6" creationId="{2FCBF0B7-94AB-BD25-B9D7-E5A88529D971}"/>
          </ac:spMkLst>
        </pc:spChg>
        <pc:graphicFrameChg chg="del mod modGraphic">
          <ac:chgData name="Guest User" userId="S::urn:spo:anon#d41d6a69044f57f4c643a70c668809c060233706aa7abf4301dc3cbb37044801::" providerId="AD" clId="Web-{419503B3-C2D4-537E-BF7D-51274A0F27E2}" dt="2023-07-14T23:47:45.955" v="776"/>
          <ac:graphicFrameMkLst>
            <pc:docMk/>
            <pc:sldMk cId="1948310906" sldId="332"/>
            <ac:graphicFrameMk id="9" creationId="{FD7F8140-DB5B-7839-6F02-EB9DABDBFF7F}"/>
          </ac:graphicFrameMkLst>
        </pc:graphicFrameChg>
        <pc:picChg chg="mod">
          <ac:chgData name="Guest User" userId="S::urn:spo:anon#d41d6a69044f57f4c643a70c668809c060233706aa7abf4301dc3cbb37044801::" providerId="AD" clId="Web-{419503B3-C2D4-537E-BF7D-51274A0F27E2}" dt="2023-07-15T00:11:02.319" v="874" actId="1076"/>
          <ac:picMkLst>
            <pc:docMk/>
            <pc:sldMk cId="1948310906" sldId="332"/>
            <ac:picMk id="2" creationId="{BDB90223-5D15-41E3-9664-BD96C3BD25A2}"/>
          </ac:picMkLst>
        </pc:picChg>
        <pc:picChg chg="del">
          <ac:chgData name="Guest User" userId="S::urn:spo:anon#d41d6a69044f57f4c643a70c668809c060233706aa7abf4301dc3cbb37044801::" providerId="AD" clId="Web-{419503B3-C2D4-537E-BF7D-51274A0F27E2}" dt="2023-07-14T23:47:31.251" v="767"/>
          <ac:picMkLst>
            <pc:docMk/>
            <pc:sldMk cId="1948310906" sldId="332"/>
            <ac:picMk id="3" creationId="{40212622-0F5C-76FE-6259-5CDD6E6CA5B1}"/>
          </ac:picMkLst>
        </pc:picChg>
        <pc:picChg chg="add mod">
          <ac:chgData name="Guest User" userId="S::urn:spo:anon#d41d6a69044f57f4c643a70c668809c060233706aa7abf4301dc3cbb37044801::" providerId="AD" clId="Web-{419503B3-C2D4-537E-BF7D-51274A0F27E2}" dt="2023-07-15T00:07:33.306" v="864" actId="14100"/>
          <ac:picMkLst>
            <pc:docMk/>
            <pc:sldMk cId="1948310906" sldId="332"/>
            <ac:picMk id="5" creationId="{787E65D5-1C14-9FD0-7A12-DADC99996BBA}"/>
          </ac:picMkLst>
        </pc:picChg>
        <pc:picChg chg="mod">
          <ac:chgData name="Guest User" userId="S::urn:spo:anon#d41d6a69044f57f4c643a70c668809c060233706aa7abf4301dc3cbb37044801::" providerId="AD" clId="Web-{419503B3-C2D4-537E-BF7D-51274A0F27E2}" dt="2023-07-14T23:59:40.723" v="814" actId="1076"/>
          <ac:picMkLst>
            <pc:docMk/>
            <pc:sldMk cId="1948310906" sldId="332"/>
            <ac:picMk id="7" creationId="{4019A7C7-4F37-4807-89DC-50EF4BBEB556}"/>
          </ac:picMkLst>
        </pc:picChg>
      </pc:sldChg>
      <pc:sldChg chg="modSp">
        <pc:chgData name="Guest User" userId="S::urn:spo:anon#d41d6a69044f57f4c643a70c668809c060233706aa7abf4301dc3cbb37044801::" providerId="AD" clId="Web-{419503B3-C2D4-537E-BF7D-51274A0F27E2}" dt="2023-07-14T21:45:31.307" v="43" actId="1076"/>
        <pc:sldMkLst>
          <pc:docMk/>
          <pc:sldMk cId="379552423" sldId="333"/>
        </pc:sldMkLst>
        <pc:spChg chg="mod">
          <ac:chgData name="Guest User" userId="S::urn:spo:anon#d41d6a69044f57f4c643a70c668809c060233706aa7abf4301dc3cbb37044801::" providerId="AD" clId="Web-{419503B3-C2D4-537E-BF7D-51274A0F27E2}" dt="2023-07-14T21:45:31.307" v="43" actId="1076"/>
          <ac:spMkLst>
            <pc:docMk/>
            <pc:sldMk cId="379552423" sldId="333"/>
            <ac:spMk id="4" creationId="{B56E3493-F35C-66B7-19CB-C3B8BB301380}"/>
          </ac:spMkLst>
        </pc:spChg>
      </pc:sldChg>
      <pc:sldChg chg="addSp delSp modSp">
        <pc:chgData name="Guest User" userId="S::urn:spo:anon#d41d6a69044f57f4c643a70c668809c060233706aa7abf4301dc3cbb37044801::" providerId="AD" clId="Web-{419503B3-C2D4-537E-BF7D-51274A0F27E2}" dt="2023-07-14T23:19:15.196" v="562" actId="20577"/>
        <pc:sldMkLst>
          <pc:docMk/>
          <pc:sldMk cId="3671700765" sldId="335"/>
        </pc:sldMkLst>
        <pc:spChg chg="mod">
          <ac:chgData name="Guest User" userId="S::urn:spo:anon#d41d6a69044f57f4c643a70c668809c060233706aa7abf4301dc3cbb37044801::" providerId="AD" clId="Web-{419503B3-C2D4-537E-BF7D-51274A0F27E2}" dt="2023-07-14T23:19:15.196" v="562" actId="20577"/>
          <ac:spMkLst>
            <pc:docMk/>
            <pc:sldMk cId="3671700765" sldId="335"/>
            <ac:spMk id="3" creationId="{484045FE-D6B1-3DF9-B24F-282AFDFB93F5}"/>
          </ac:spMkLst>
        </pc:spChg>
        <pc:picChg chg="del">
          <ac:chgData name="Guest User" userId="S::urn:spo:anon#d41d6a69044f57f4c643a70c668809c060233706aa7abf4301dc3cbb37044801::" providerId="AD" clId="Web-{419503B3-C2D4-537E-BF7D-51274A0F27E2}" dt="2023-07-14T23:03:10.721" v="277"/>
          <ac:picMkLst>
            <pc:docMk/>
            <pc:sldMk cId="3671700765" sldId="335"/>
            <ac:picMk id="5" creationId="{56AD7B15-DFFB-41F9-451F-4261AC7B913E}"/>
          </ac:picMkLst>
        </pc:picChg>
        <pc:picChg chg="add mod">
          <ac:chgData name="Guest User" userId="S::urn:spo:anon#d41d6a69044f57f4c643a70c668809c060233706aa7abf4301dc3cbb37044801::" providerId="AD" clId="Web-{419503B3-C2D4-537E-BF7D-51274A0F27E2}" dt="2023-07-14T23:15:55.266" v="500" actId="1076"/>
          <ac:picMkLst>
            <pc:docMk/>
            <pc:sldMk cId="3671700765" sldId="335"/>
            <ac:picMk id="9" creationId="{5A72A545-1162-49B8-7E5C-72E59BFF4E3C}"/>
          </ac:picMkLst>
        </pc:picChg>
      </pc:sldChg>
      <pc:sldChg chg="addSp delSp modSp">
        <pc:chgData name="Guest User" userId="S::urn:spo:anon#d41d6a69044f57f4c643a70c668809c060233706aa7abf4301dc3cbb37044801::" providerId="AD" clId="Web-{419503B3-C2D4-537E-BF7D-51274A0F27E2}" dt="2023-07-14T23:21:05.309" v="676" actId="20577"/>
        <pc:sldMkLst>
          <pc:docMk/>
          <pc:sldMk cId="222868434" sldId="336"/>
        </pc:sldMkLst>
        <pc:spChg chg="mod">
          <ac:chgData name="Guest User" userId="S::urn:spo:anon#d41d6a69044f57f4c643a70c668809c060233706aa7abf4301dc3cbb37044801::" providerId="AD" clId="Web-{419503B3-C2D4-537E-BF7D-51274A0F27E2}" dt="2023-07-14T23:21:05.309" v="676" actId="20577"/>
          <ac:spMkLst>
            <pc:docMk/>
            <pc:sldMk cId="222868434" sldId="336"/>
            <ac:spMk id="4" creationId="{B56E3493-F35C-66B7-19CB-C3B8BB301380}"/>
          </ac:spMkLst>
        </pc:spChg>
        <pc:spChg chg="del mod">
          <ac:chgData name="Guest User" userId="S::urn:spo:anon#d41d6a69044f57f4c643a70c668809c060233706aa7abf4301dc3cbb37044801::" providerId="AD" clId="Web-{419503B3-C2D4-537E-BF7D-51274A0F27E2}" dt="2023-07-14T23:13:39.964" v="459"/>
          <ac:spMkLst>
            <pc:docMk/>
            <pc:sldMk cId="222868434" sldId="336"/>
            <ac:spMk id="5" creationId="{274C0F7E-9593-7F83-C9A4-4BA1DC707453}"/>
          </ac:spMkLst>
        </pc:spChg>
        <pc:spChg chg="mod">
          <ac:chgData name="Guest User" userId="S::urn:spo:anon#d41d6a69044f57f4c643a70c668809c060233706aa7abf4301dc3cbb37044801::" providerId="AD" clId="Web-{419503B3-C2D4-537E-BF7D-51274A0F27E2}" dt="2023-07-14T23:12:14.133" v="435" actId="20577"/>
          <ac:spMkLst>
            <pc:docMk/>
            <pc:sldMk cId="222868434" sldId="336"/>
            <ac:spMk id="9" creationId="{1681AF80-8B31-52F5-0B61-BD78DF1B5B72}"/>
          </ac:spMkLst>
        </pc:spChg>
        <pc:picChg chg="add mod">
          <ac:chgData name="Guest User" userId="S::urn:spo:anon#d41d6a69044f57f4c643a70c668809c060233706aa7abf4301dc3cbb37044801::" providerId="AD" clId="Web-{419503B3-C2D4-537E-BF7D-51274A0F27E2}" dt="2023-07-14T23:20:00.463" v="589" actId="1076"/>
          <ac:picMkLst>
            <pc:docMk/>
            <pc:sldMk cId="222868434" sldId="336"/>
            <ac:picMk id="3" creationId="{648D7055-F125-FBB7-6442-A318587DCD13}"/>
          </ac:picMkLst>
        </pc:picChg>
        <pc:picChg chg="del">
          <ac:chgData name="Guest User" userId="S::urn:spo:anon#d41d6a69044f57f4c643a70c668809c060233706aa7abf4301dc3cbb37044801::" providerId="AD" clId="Web-{419503B3-C2D4-537E-BF7D-51274A0F27E2}" dt="2023-07-14T23:14:55.873" v="491"/>
          <ac:picMkLst>
            <pc:docMk/>
            <pc:sldMk cId="222868434" sldId="336"/>
            <ac:picMk id="10" creationId="{6C982C01-D239-97C6-270E-B9ABDC01F45F}"/>
          </ac:picMkLst>
        </pc:picChg>
      </pc:sldChg>
      <pc:sldChg chg="addSp delSp modSp">
        <pc:chgData name="Guest User" userId="S::urn:spo:anon#d41d6a69044f57f4c643a70c668809c060233706aa7abf4301dc3cbb37044801::" providerId="AD" clId="Web-{419503B3-C2D4-537E-BF7D-51274A0F27E2}" dt="2023-07-14T21:35:51.346" v="8" actId="14100"/>
        <pc:sldMkLst>
          <pc:docMk/>
          <pc:sldMk cId="2348246817" sldId="337"/>
        </pc:sldMkLst>
        <pc:picChg chg="del">
          <ac:chgData name="Guest User" userId="S::urn:spo:anon#d41d6a69044f57f4c643a70c668809c060233706aa7abf4301dc3cbb37044801::" providerId="AD" clId="Web-{419503B3-C2D4-537E-BF7D-51274A0F27E2}" dt="2023-07-14T21:34:42.218" v="0"/>
          <ac:picMkLst>
            <pc:docMk/>
            <pc:sldMk cId="2348246817" sldId="337"/>
            <ac:picMk id="2" creationId="{2864E9B6-6444-908D-F5AF-02EF8E7F0D0E}"/>
          </ac:picMkLst>
        </pc:picChg>
        <pc:picChg chg="add mod">
          <ac:chgData name="Guest User" userId="S::urn:spo:anon#d41d6a69044f57f4c643a70c668809c060233706aa7abf4301dc3cbb37044801::" providerId="AD" clId="Web-{419503B3-C2D4-537E-BF7D-51274A0F27E2}" dt="2023-07-14T21:35:51.346" v="8" actId="14100"/>
          <ac:picMkLst>
            <pc:docMk/>
            <pc:sldMk cId="2348246817" sldId="337"/>
            <ac:picMk id="3" creationId="{341E3851-44D4-35FB-4562-24C1615879C4}"/>
          </ac:picMkLst>
        </pc:picChg>
      </pc:sldChg>
      <pc:sldChg chg="addSp modSp new">
        <pc:chgData name="Guest User" userId="S::urn:spo:anon#d41d6a69044f57f4c643a70c668809c060233706aa7abf4301dc3cbb37044801::" providerId="AD" clId="Web-{419503B3-C2D4-537E-BF7D-51274A0F27E2}" dt="2023-07-15T00:11:50.290" v="876" actId="1076"/>
        <pc:sldMkLst>
          <pc:docMk/>
          <pc:sldMk cId="997392643" sldId="338"/>
        </pc:sldMkLst>
        <pc:spChg chg="add mod">
          <ac:chgData name="Guest User" userId="S::urn:spo:anon#d41d6a69044f57f4c643a70c668809c060233706aa7abf4301dc3cbb37044801::" providerId="AD" clId="Web-{419503B3-C2D4-537E-BF7D-51274A0F27E2}" dt="2023-07-15T00:11:50.290" v="876" actId="1076"/>
          <ac:spMkLst>
            <pc:docMk/>
            <pc:sldMk cId="997392643" sldId="338"/>
            <ac:spMk id="6" creationId="{A0934CBF-1B14-E528-21B5-45B97883286D}"/>
          </ac:spMkLst>
        </pc:spChg>
        <pc:picChg chg="add">
          <ac:chgData name="Guest User" userId="S::urn:spo:anon#d41d6a69044f57f4c643a70c668809c060233706aa7abf4301dc3cbb37044801::" providerId="AD" clId="Web-{419503B3-C2D4-537E-BF7D-51274A0F27E2}" dt="2023-07-14T23:57:59.157" v="806"/>
          <ac:picMkLst>
            <pc:docMk/>
            <pc:sldMk cId="997392643" sldId="338"/>
            <ac:picMk id="3" creationId="{B4253437-330E-A076-FB06-149340A37C4F}"/>
          </ac:picMkLst>
        </pc:picChg>
        <pc:picChg chg="add mod">
          <ac:chgData name="Guest User" userId="S::urn:spo:anon#d41d6a69044f57f4c643a70c668809c060233706aa7abf4301dc3cbb37044801::" providerId="AD" clId="Web-{419503B3-C2D4-537E-BF7D-51274A0F27E2}" dt="2023-07-15T00:00:15.959" v="817" actId="1076"/>
          <ac:picMkLst>
            <pc:docMk/>
            <pc:sldMk cId="997392643" sldId="338"/>
            <ac:picMk id="5" creationId="{ACC09428-A4F1-B9AD-AA37-267F071F196D}"/>
          </ac:picMkLst>
        </pc:picChg>
        <pc:picChg chg="add mod">
          <ac:chgData name="Guest User" userId="S::urn:spo:anon#d41d6a69044f57f4c643a70c668809c060233706aa7abf4301dc3cbb37044801::" providerId="AD" clId="Web-{419503B3-C2D4-537E-BF7D-51274A0F27E2}" dt="2023-07-15T00:11:43.852" v="875" actId="1076"/>
          <ac:picMkLst>
            <pc:docMk/>
            <pc:sldMk cId="997392643" sldId="338"/>
            <ac:picMk id="7" creationId="{095DC19E-6403-E15D-7441-975F613389C5}"/>
          </ac:picMkLst>
        </pc:picChg>
      </pc:sldChg>
      <pc:sldChg chg="new del">
        <pc:chgData name="Guest User" userId="S::urn:spo:anon#d41d6a69044f57f4c643a70c668809c060233706aa7abf4301dc3cbb37044801::" providerId="AD" clId="Web-{419503B3-C2D4-537E-BF7D-51274A0F27E2}" dt="2023-07-14T22:59:56.088" v="273"/>
        <pc:sldMkLst>
          <pc:docMk/>
          <pc:sldMk cId="2073290743" sldId="338"/>
        </pc:sldMkLst>
      </pc:sldChg>
      <pc:sldChg chg="new del">
        <pc:chgData name="Guest User" userId="S::urn:spo:anon#d41d6a69044f57f4c643a70c668809c060233706aa7abf4301dc3cbb37044801::" providerId="AD" clId="Web-{419503B3-C2D4-537E-BF7D-51274A0F27E2}" dt="2023-07-14T22:59:38.728" v="271"/>
        <pc:sldMkLst>
          <pc:docMk/>
          <pc:sldMk cId="3224122231" sldId="338"/>
        </pc:sldMkLst>
      </pc:sldChg>
      <pc:sldChg chg="addSp modSp new">
        <pc:chgData name="Guest User" userId="S::urn:spo:anon#d41d6a69044f57f4c643a70c668809c060233706aa7abf4301dc3cbb37044801::" providerId="AD" clId="Web-{419503B3-C2D4-537E-BF7D-51274A0F27E2}" dt="2023-07-15T00:08:18.574" v="868" actId="1076"/>
        <pc:sldMkLst>
          <pc:docMk/>
          <pc:sldMk cId="3041419834" sldId="339"/>
        </pc:sldMkLst>
        <pc:spChg chg="add mod">
          <ac:chgData name="Guest User" userId="S::urn:spo:anon#d41d6a69044f57f4c643a70c668809c060233706aa7abf4301dc3cbb37044801::" providerId="AD" clId="Web-{419503B3-C2D4-537E-BF7D-51274A0F27E2}" dt="2023-07-15T00:08:18.574" v="868" actId="1076"/>
          <ac:spMkLst>
            <pc:docMk/>
            <pc:sldMk cId="3041419834" sldId="339"/>
            <ac:spMk id="6" creationId="{A8816B85-3F17-4881-7AAC-E5D47829F5B5}"/>
          </ac:spMkLst>
        </pc:spChg>
        <pc:spChg chg="add mod">
          <ac:chgData name="Guest User" userId="S::urn:spo:anon#d41d6a69044f57f4c643a70c668809c060233706aa7abf4301dc3cbb37044801::" providerId="AD" clId="Web-{419503B3-C2D4-537E-BF7D-51274A0F27E2}" dt="2023-07-15T00:08:12.105" v="867" actId="1076"/>
          <ac:spMkLst>
            <pc:docMk/>
            <pc:sldMk cId="3041419834" sldId="339"/>
            <ac:spMk id="7" creationId="{141CD994-19F2-5CA9-AE01-8EC1ABAD4BB9}"/>
          </ac:spMkLst>
        </pc:spChg>
        <pc:picChg chg="add">
          <ac:chgData name="Guest User" userId="S::urn:spo:anon#d41d6a69044f57f4c643a70c668809c060233706aa7abf4301dc3cbb37044801::" providerId="AD" clId="Web-{419503B3-C2D4-537E-BF7D-51274A0F27E2}" dt="2023-07-14T23:57:48.391" v="805"/>
          <ac:picMkLst>
            <pc:docMk/>
            <pc:sldMk cId="3041419834" sldId="339"/>
            <ac:picMk id="3" creationId="{A1CE31B0-D327-57CE-E805-3B993CA9D3C1}"/>
          </ac:picMkLst>
        </pc:picChg>
        <pc:picChg chg="add mod">
          <ac:chgData name="Guest User" userId="S::urn:spo:anon#d41d6a69044f57f4c643a70c668809c060233706aa7abf4301dc3cbb37044801::" providerId="AD" clId="Web-{419503B3-C2D4-537E-BF7D-51274A0F27E2}" dt="2023-07-15T00:00:07.021" v="816" actId="1076"/>
          <ac:picMkLst>
            <pc:docMk/>
            <pc:sldMk cId="3041419834" sldId="339"/>
            <ac:picMk id="5" creationId="{0691DC52-8A63-6CA5-5C8A-30D807A279DD}"/>
          </ac:picMkLst>
        </pc:picChg>
        <pc:picChg chg="add mod">
          <ac:chgData name="Guest User" userId="S::urn:spo:anon#d41d6a69044f57f4c643a70c668809c060233706aa7abf4301dc3cbb37044801::" providerId="AD" clId="Web-{419503B3-C2D4-537E-BF7D-51274A0F27E2}" dt="2023-07-15T00:03:42.360" v="843" actId="1076"/>
          <ac:picMkLst>
            <pc:docMk/>
            <pc:sldMk cId="3041419834" sldId="339"/>
            <ac:picMk id="8" creationId="{3028DA4A-36D1-F4D4-6093-61ECDE43581D}"/>
          </ac:picMkLst>
        </pc:picChg>
      </pc:sldChg>
    </pc:docChg>
  </pc:docChgLst>
  <pc:docChgLst>
    <pc:chgData name="Guest User" userId="S::urn:spo:anon#d41d6a69044f57f4c643a70c668809c060233706aa7abf4301dc3cbb37044801::" providerId="AD" clId="Web-{F0786719-AFE6-9845-DFA4-5D7D44B80D92}"/>
    <pc:docChg chg="sldOrd">
      <pc:chgData name="Guest User" userId="S::urn:spo:anon#d41d6a69044f57f4c643a70c668809c060233706aa7abf4301dc3cbb37044801::" providerId="AD" clId="Web-{F0786719-AFE6-9845-DFA4-5D7D44B80D92}" dt="2023-10-27T08:31:56.306" v="0"/>
      <pc:docMkLst>
        <pc:docMk/>
      </pc:docMkLst>
      <pc:sldChg chg="ord">
        <pc:chgData name="Guest User" userId="S::urn:spo:anon#d41d6a69044f57f4c643a70c668809c060233706aa7abf4301dc3cbb37044801::" providerId="AD" clId="Web-{F0786719-AFE6-9845-DFA4-5D7D44B80D92}" dt="2023-10-27T08:31:56.306" v="0"/>
        <pc:sldMkLst>
          <pc:docMk/>
          <pc:sldMk cId="3084368489" sldId="382"/>
        </pc:sldMkLst>
      </pc:sldChg>
    </pc:docChg>
  </pc:docChgLst>
  <pc:docChgLst>
    <pc:chgData name="Guest User" userId="S::urn:spo:anon#d41d6a69044f57f4c643a70c668809c060233706aa7abf4301dc3cbb37044801::" providerId="AD" clId="Web-{ACCE8807-3AD9-172C-9FF7-97DEECE7CCCE}"/>
    <pc:docChg chg="addSld delSld modSld">
      <pc:chgData name="Guest User" userId="S::urn:spo:anon#d41d6a69044f57f4c643a70c668809c060233706aa7abf4301dc3cbb37044801::" providerId="AD" clId="Web-{ACCE8807-3AD9-172C-9FF7-97DEECE7CCCE}" dt="2023-04-08T08:43:41.967" v="601" actId="1076"/>
      <pc:docMkLst>
        <pc:docMk/>
      </pc:docMkLst>
      <pc:sldChg chg="addSp delSp modSp">
        <pc:chgData name="Guest User" userId="S::urn:spo:anon#d41d6a69044f57f4c643a70c668809c060233706aa7abf4301dc3cbb37044801::" providerId="AD" clId="Web-{ACCE8807-3AD9-172C-9FF7-97DEECE7CCCE}" dt="2023-04-08T06:56:27.869" v="43"/>
        <pc:sldMkLst>
          <pc:docMk/>
          <pc:sldMk cId="1252571269" sldId="270"/>
        </pc:sldMkLst>
        <pc:spChg chg="mod">
          <ac:chgData name="Guest User" userId="S::urn:spo:anon#d41d6a69044f57f4c643a70c668809c060233706aa7abf4301dc3cbb37044801::" providerId="AD" clId="Web-{ACCE8807-3AD9-172C-9FF7-97DEECE7CCCE}" dt="2023-04-08T06:30:06.950" v="15" actId="20577"/>
          <ac:spMkLst>
            <pc:docMk/>
            <pc:sldMk cId="1252571269" sldId="270"/>
            <ac:spMk id="3" creationId="{50FDA3FC-4790-0320-8E05-4A727017AB8C}"/>
          </ac:spMkLst>
        </pc:spChg>
        <pc:spChg chg="del mod">
          <ac:chgData name="Guest User" userId="S::urn:spo:anon#d41d6a69044f57f4c643a70c668809c060233706aa7abf4301dc3cbb37044801::" providerId="AD" clId="Web-{ACCE8807-3AD9-172C-9FF7-97DEECE7CCCE}" dt="2023-04-08T06:53:54.801" v="23"/>
          <ac:spMkLst>
            <pc:docMk/>
            <pc:sldMk cId="1252571269" sldId="270"/>
            <ac:spMk id="4" creationId="{45220A48-097C-1220-61A3-3B77F96E309F}"/>
          </ac:spMkLst>
        </pc:spChg>
        <pc:spChg chg="add mod">
          <ac:chgData name="Guest User" userId="S::urn:spo:anon#d41d6a69044f57f4c643a70c668809c060233706aa7abf4301dc3cbb37044801::" providerId="AD" clId="Web-{ACCE8807-3AD9-172C-9FF7-97DEECE7CCCE}" dt="2023-04-08T06:55:38.289" v="35"/>
          <ac:spMkLst>
            <pc:docMk/>
            <pc:sldMk cId="1252571269" sldId="270"/>
            <ac:spMk id="8" creationId="{BA54165A-2B53-2134-FC82-0395AC05D909}"/>
          </ac:spMkLst>
        </pc:spChg>
        <pc:spChg chg="add mod">
          <ac:chgData name="Guest User" userId="S::urn:spo:anon#d41d6a69044f57f4c643a70c668809c060233706aa7abf4301dc3cbb37044801::" providerId="AD" clId="Web-{ACCE8807-3AD9-172C-9FF7-97DEECE7CCCE}" dt="2023-04-08T06:56:27.869" v="43"/>
          <ac:spMkLst>
            <pc:docMk/>
            <pc:sldMk cId="1252571269" sldId="270"/>
            <ac:spMk id="9" creationId="{D06B6D32-CF6D-87A2-53F6-EB0CD37F4A42}"/>
          </ac:spMkLst>
        </pc:spChg>
        <pc:picChg chg="mod">
          <ac:chgData name="Guest User" userId="S::urn:spo:anon#d41d6a69044f57f4c643a70c668809c060233706aa7abf4301dc3cbb37044801::" providerId="AD" clId="Web-{ACCE8807-3AD9-172C-9FF7-97DEECE7CCCE}" dt="2023-04-08T06:29:52.559" v="11" actId="1076"/>
          <ac:picMkLst>
            <pc:docMk/>
            <pc:sldMk cId="1252571269" sldId="270"/>
            <ac:picMk id="2" creationId="{BDB90223-5D15-41E3-9664-BD96C3BD25A2}"/>
          </ac:picMkLst>
        </pc:picChg>
        <pc:picChg chg="add del mod">
          <ac:chgData name="Guest User" userId="S::urn:spo:anon#d41d6a69044f57f4c643a70c668809c060233706aa7abf4301dc3cbb37044801::" providerId="AD" clId="Web-{ACCE8807-3AD9-172C-9FF7-97DEECE7CCCE}" dt="2023-04-08T06:53:07.112" v="19"/>
          <ac:picMkLst>
            <pc:docMk/>
            <pc:sldMk cId="1252571269" sldId="270"/>
            <ac:picMk id="5" creationId="{F5B4F719-8674-9B35-FF4F-0A679C16AC6B}"/>
          </ac:picMkLst>
        </pc:picChg>
        <pc:picChg chg="add del mod">
          <ac:chgData name="Guest User" userId="S::urn:spo:anon#d41d6a69044f57f4c643a70c668809c060233706aa7abf4301dc3cbb37044801::" providerId="AD" clId="Web-{ACCE8807-3AD9-172C-9FF7-97DEECE7CCCE}" dt="2023-04-08T06:53:20.769" v="21"/>
          <ac:picMkLst>
            <pc:docMk/>
            <pc:sldMk cId="1252571269" sldId="270"/>
            <ac:picMk id="6" creationId="{8EF9DB8E-1836-A1C2-3950-3C63712D4F58}"/>
          </ac:picMkLst>
        </pc:picChg>
      </pc:sldChg>
      <pc:sldChg chg="addSp delSp modSp">
        <pc:chgData name="Guest User" userId="S::urn:spo:anon#d41d6a69044f57f4c643a70c668809c060233706aa7abf4301dc3cbb37044801::" providerId="AD" clId="Web-{ACCE8807-3AD9-172C-9FF7-97DEECE7CCCE}" dt="2023-04-08T07:43:45.391" v="265" actId="20577"/>
        <pc:sldMkLst>
          <pc:docMk/>
          <pc:sldMk cId="3385830544" sldId="278"/>
        </pc:sldMkLst>
        <pc:spChg chg="del mod">
          <ac:chgData name="Guest User" userId="S::urn:spo:anon#d41d6a69044f57f4c643a70c668809c060233706aa7abf4301dc3cbb37044801::" providerId="AD" clId="Web-{ACCE8807-3AD9-172C-9FF7-97DEECE7CCCE}" dt="2023-04-08T07:39:28.632" v="245"/>
          <ac:spMkLst>
            <pc:docMk/>
            <pc:sldMk cId="3385830544" sldId="278"/>
            <ac:spMk id="2" creationId="{7A644813-6AED-464A-BD84-4C9D2C663C12}"/>
          </ac:spMkLst>
        </pc:spChg>
        <pc:spChg chg="add mod">
          <ac:chgData name="Guest User" userId="S::urn:spo:anon#d41d6a69044f57f4c643a70c668809c060233706aa7abf4301dc3cbb37044801::" providerId="AD" clId="Web-{ACCE8807-3AD9-172C-9FF7-97DEECE7CCCE}" dt="2023-04-08T07:43:45.391" v="265" actId="20577"/>
          <ac:spMkLst>
            <pc:docMk/>
            <pc:sldMk cId="3385830544" sldId="278"/>
            <ac:spMk id="9" creationId="{74E2F644-8DD1-3516-60C7-3FFB5CA96712}"/>
          </ac:spMkLst>
        </pc:spChg>
        <pc:picChg chg="add del mod">
          <ac:chgData name="Guest User" userId="S::urn:spo:anon#d41d6a69044f57f4c643a70c668809c060233706aa7abf4301dc3cbb37044801::" providerId="AD" clId="Web-{ACCE8807-3AD9-172C-9FF7-97DEECE7CCCE}" dt="2023-04-08T07:34:10.293" v="226"/>
          <ac:picMkLst>
            <pc:docMk/>
            <pc:sldMk cId="3385830544" sldId="278"/>
            <ac:picMk id="4" creationId="{DEBE260B-8585-4898-2EBC-C99057568446}"/>
          </ac:picMkLst>
        </pc:picChg>
        <pc:picChg chg="add del mod">
          <ac:chgData name="Guest User" userId="S::urn:spo:anon#d41d6a69044f57f4c643a70c668809c060233706aa7abf4301dc3cbb37044801::" providerId="AD" clId="Web-{ACCE8807-3AD9-172C-9FF7-97DEECE7CCCE}" dt="2023-04-08T07:34:18.575" v="230"/>
          <ac:picMkLst>
            <pc:docMk/>
            <pc:sldMk cId="3385830544" sldId="278"/>
            <ac:picMk id="5" creationId="{2D4A0495-3E99-572C-0040-C10A71A57EF0}"/>
          </ac:picMkLst>
        </pc:picChg>
        <pc:picChg chg="mod">
          <ac:chgData name="Guest User" userId="S::urn:spo:anon#d41d6a69044f57f4c643a70c668809c060233706aa7abf4301dc3cbb37044801::" providerId="AD" clId="Web-{ACCE8807-3AD9-172C-9FF7-97DEECE7CCCE}" dt="2023-04-08T07:39:40.601" v="247" actId="1076"/>
          <ac:picMkLst>
            <pc:docMk/>
            <pc:sldMk cId="3385830544" sldId="278"/>
            <ac:picMk id="6" creationId="{4A2BE48B-48F7-4E62-8299-646F465DC426}"/>
          </ac:picMkLst>
        </pc:picChg>
        <pc:picChg chg="add del mod">
          <ac:chgData name="Guest User" userId="S::urn:spo:anon#d41d6a69044f57f4c643a70c668809c060233706aa7abf4301dc3cbb37044801::" providerId="AD" clId="Web-{ACCE8807-3AD9-172C-9FF7-97DEECE7CCCE}" dt="2023-04-08T07:34:35.966" v="233"/>
          <ac:picMkLst>
            <pc:docMk/>
            <pc:sldMk cId="3385830544" sldId="278"/>
            <ac:picMk id="7" creationId="{F3452A03-4E67-D571-1FD9-458B79B1DFEF}"/>
          </ac:picMkLst>
        </pc:picChg>
        <pc:picChg chg="add mod">
          <ac:chgData name="Guest User" userId="S::urn:spo:anon#d41d6a69044f57f4c643a70c668809c060233706aa7abf4301dc3cbb37044801::" providerId="AD" clId="Web-{ACCE8807-3AD9-172C-9FF7-97DEECE7CCCE}" dt="2023-04-08T07:42:43.779" v="256" actId="14100"/>
          <ac:picMkLst>
            <pc:docMk/>
            <pc:sldMk cId="3385830544" sldId="278"/>
            <ac:picMk id="8" creationId="{6DA38FFA-EBE4-C6E5-DC04-2FB405B3EA28}"/>
          </ac:picMkLst>
        </pc:picChg>
      </pc:sldChg>
      <pc:sldChg chg="addSp modSp">
        <pc:chgData name="Guest User" userId="S::urn:spo:anon#d41d6a69044f57f4c643a70c668809c060233706aa7abf4301dc3cbb37044801::" providerId="AD" clId="Web-{ACCE8807-3AD9-172C-9FF7-97DEECE7CCCE}" dt="2023-04-08T06:57:28.464" v="47" actId="14100"/>
        <pc:sldMkLst>
          <pc:docMk/>
          <pc:sldMk cId="2813402021" sldId="280"/>
        </pc:sldMkLst>
        <pc:spChg chg="mod">
          <ac:chgData name="Guest User" userId="S::urn:spo:anon#d41d6a69044f57f4c643a70c668809c060233706aa7abf4301dc3cbb37044801::" providerId="AD" clId="Web-{ACCE8807-3AD9-172C-9FF7-97DEECE7CCCE}" dt="2023-04-08T06:29:33.043" v="8" actId="20577"/>
          <ac:spMkLst>
            <pc:docMk/>
            <pc:sldMk cId="2813402021" sldId="280"/>
            <ac:spMk id="4" creationId="{45220A48-097C-1220-61A3-3B77F96E309F}"/>
          </ac:spMkLst>
        </pc:spChg>
        <pc:spChg chg="mod">
          <ac:chgData name="Guest User" userId="S::urn:spo:anon#d41d6a69044f57f4c643a70c668809c060233706aa7abf4301dc3cbb37044801::" providerId="AD" clId="Web-{ACCE8807-3AD9-172C-9FF7-97DEECE7CCCE}" dt="2023-04-08T06:23:55.781" v="2" actId="20577"/>
          <ac:spMkLst>
            <pc:docMk/>
            <pc:sldMk cId="2813402021" sldId="280"/>
            <ac:spMk id="5" creationId="{D4004E62-C945-59F7-688F-4A1B9501614F}"/>
          </ac:spMkLst>
        </pc:spChg>
        <pc:spChg chg="mod">
          <ac:chgData name="Guest User" userId="S::urn:spo:anon#d41d6a69044f57f4c643a70c668809c060233706aa7abf4301dc3cbb37044801::" providerId="AD" clId="Web-{ACCE8807-3AD9-172C-9FF7-97DEECE7CCCE}" dt="2023-04-08T06:30:51.452" v="16" actId="20577"/>
          <ac:spMkLst>
            <pc:docMk/>
            <pc:sldMk cId="2813402021" sldId="280"/>
            <ac:spMk id="14" creationId="{166467D2-0209-0F18-6CF4-A4E5AED07F86}"/>
          </ac:spMkLst>
        </pc:spChg>
        <pc:picChg chg="add mod">
          <ac:chgData name="Guest User" userId="S::urn:spo:anon#d41d6a69044f57f4c643a70c668809c060233706aa7abf4301dc3cbb37044801::" providerId="AD" clId="Web-{ACCE8807-3AD9-172C-9FF7-97DEECE7CCCE}" dt="2023-04-08T06:57:28.464" v="47" actId="14100"/>
          <ac:picMkLst>
            <pc:docMk/>
            <pc:sldMk cId="2813402021" sldId="280"/>
            <ac:picMk id="6" creationId="{02AC4895-14E8-F752-10E8-07D1063FD7A4}"/>
          </ac:picMkLst>
        </pc:picChg>
      </pc:sldChg>
      <pc:sldChg chg="addSp modSp">
        <pc:chgData name="Guest User" userId="S::urn:spo:anon#d41d6a69044f57f4c643a70c668809c060233706aa7abf4301dc3cbb37044801::" providerId="AD" clId="Web-{ACCE8807-3AD9-172C-9FF7-97DEECE7CCCE}" dt="2023-04-08T07:00:38.161" v="78" actId="14100"/>
        <pc:sldMkLst>
          <pc:docMk/>
          <pc:sldMk cId="1756244935" sldId="281"/>
        </pc:sldMkLst>
        <pc:spChg chg="add mod">
          <ac:chgData name="Guest User" userId="S::urn:spo:anon#d41d6a69044f57f4c643a70c668809c060233706aa7abf4301dc3cbb37044801::" providerId="AD" clId="Web-{ACCE8807-3AD9-172C-9FF7-97DEECE7CCCE}" dt="2023-04-08T07:00:38.161" v="78" actId="14100"/>
          <ac:spMkLst>
            <pc:docMk/>
            <pc:sldMk cId="1756244935" sldId="281"/>
            <ac:spMk id="3" creationId="{0FF99241-3DD3-F486-118F-71EE5F122A59}"/>
          </ac:spMkLst>
        </pc:spChg>
        <pc:spChg chg="mod">
          <ac:chgData name="Guest User" userId="S::urn:spo:anon#d41d6a69044f57f4c643a70c668809c060233706aa7abf4301dc3cbb37044801::" providerId="AD" clId="Web-{ACCE8807-3AD9-172C-9FF7-97DEECE7CCCE}" dt="2023-04-08T06:58:32.469" v="70" actId="1076"/>
          <ac:spMkLst>
            <pc:docMk/>
            <pc:sldMk cId="1756244935" sldId="281"/>
            <ac:spMk id="6" creationId="{2FCBF0B7-94AB-BD25-B9D7-E5A88529D971}"/>
          </ac:spMkLst>
        </pc:spChg>
      </pc:sldChg>
      <pc:sldChg chg="addSp delSp modSp">
        <pc:chgData name="Guest User" userId="S::urn:spo:anon#d41d6a69044f57f4c643a70c668809c060233706aa7abf4301dc3cbb37044801::" providerId="AD" clId="Web-{ACCE8807-3AD9-172C-9FF7-97DEECE7CCCE}" dt="2023-04-08T07:26:09.027" v="193" actId="20577"/>
        <pc:sldMkLst>
          <pc:docMk/>
          <pc:sldMk cId="845138166" sldId="282"/>
        </pc:sldMkLst>
        <pc:spChg chg="add mod">
          <ac:chgData name="Guest User" userId="S::urn:spo:anon#d41d6a69044f57f4c643a70c668809c060233706aa7abf4301dc3cbb37044801::" providerId="AD" clId="Web-{ACCE8807-3AD9-172C-9FF7-97DEECE7CCCE}" dt="2023-04-08T07:17:56.480" v="109" actId="20577"/>
          <ac:spMkLst>
            <pc:docMk/>
            <pc:sldMk cId="845138166" sldId="282"/>
            <ac:spMk id="3" creationId="{718A9091-B154-9159-A546-6E02BBD646D1}"/>
          </ac:spMkLst>
        </pc:spChg>
        <pc:spChg chg="mod">
          <ac:chgData name="Guest User" userId="S::urn:spo:anon#d41d6a69044f57f4c643a70c668809c060233706aa7abf4301dc3cbb37044801::" providerId="AD" clId="Web-{ACCE8807-3AD9-172C-9FF7-97DEECE7CCCE}" dt="2023-04-08T07:01:06.521" v="82" actId="20577"/>
          <ac:spMkLst>
            <pc:docMk/>
            <pc:sldMk cId="845138166" sldId="282"/>
            <ac:spMk id="6" creationId="{2FCBF0B7-94AB-BD25-B9D7-E5A88529D971}"/>
          </ac:spMkLst>
        </pc:spChg>
        <pc:spChg chg="add mod">
          <ac:chgData name="Guest User" userId="S::urn:spo:anon#d41d6a69044f57f4c643a70c668809c060233706aa7abf4301dc3cbb37044801::" providerId="AD" clId="Web-{ACCE8807-3AD9-172C-9FF7-97DEECE7CCCE}" dt="2023-04-08T07:26:09.027" v="193" actId="20577"/>
          <ac:spMkLst>
            <pc:docMk/>
            <pc:sldMk cId="845138166" sldId="282"/>
            <ac:spMk id="8" creationId="{E35BD990-E826-3680-13E0-410C1E9DDC10}"/>
          </ac:spMkLst>
        </pc:spChg>
        <pc:picChg chg="mod">
          <ac:chgData name="Guest User" userId="S::urn:spo:anon#d41d6a69044f57f4c643a70c668809c060233706aa7abf4301dc3cbb37044801::" providerId="AD" clId="Web-{ACCE8807-3AD9-172C-9FF7-97DEECE7CCCE}" dt="2023-04-08T07:16:28.961" v="88" actId="1076"/>
          <ac:picMkLst>
            <pc:docMk/>
            <pc:sldMk cId="845138166" sldId="282"/>
            <ac:picMk id="2" creationId="{BDB90223-5D15-41E3-9664-BD96C3BD25A2}"/>
          </ac:picMkLst>
        </pc:picChg>
        <pc:picChg chg="del mod">
          <ac:chgData name="Guest User" userId="S::urn:spo:anon#d41d6a69044f57f4c643a70c668809c060233706aa7abf4301dc3cbb37044801::" providerId="AD" clId="Web-{ACCE8807-3AD9-172C-9FF7-97DEECE7CCCE}" dt="2023-04-08T07:01:09.099" v="84"/>
          <ac:picMkLst>
            <pc:docMk/>
            <pc:sldMk cId="845138166" sldId="282"/>
            <ac:picMk id="4" creationId="{E5320977-E340-412D-A071-07B14C1FFAAF}"/>
          </ac:picMkLst>
        </pc:picChg>
        <pc:picChg chg="del">
          <ac:chgData name="Guest User" userId="S::urn:spo:anon#d41d6a69044f57f4c643a70c668809c060233706aa7abf4301dc3cbb37044801::" providerId="AD" clId="Web-{ACCE8807-3AD9-172C-9FF7-97DEECE7CCCE}" dt="2023-04-08T07:01:11.162" v="85"/>
          <ac:picMkLst>
            <pc:docMk/>
            <pc:sldMk cId="845138166" sldId="282"/>
            <ac:picMk id="5" creationId="{C912492E-0728-9DDC-7030-2F4EF905F70C}"/>
          </ac:picMkLst>
        </pc:picChg>
      </pc:sldChg>
      <pc:sldChg chg="addSp modSp">
        <pc:chgData name="Guest User" userId="S::urn:spo:anon#d41d6a69044f57f4c643a70c668809c060233706aa7abf4301dc3cbb37044801::" providerId="AD" clId="Web-{ACCE8807-3AD9-172C-9FF7-97DEECE7CCCE}" dt="2023-04-08T07:26:33.825" v="200" actId="20577"/>
        <pc:sldMkLst>
          <pc:docMk/>
          <pc:sldMk cId="732865202" sldId="283"/>
        </pc:sldMkLst>
        <pc:spChg chg="add mod">
          <ac:chgData name="Guest User" userId="S::urn:spo:anon#d41d6a69044f57f4c643a70c668809c060233706aa7abf4301dc3cbb37044801::" providerId="AD" clId="Web-{ACCE8807-3AD9-172C-9FF7-97DEECE7CCCE}" dt="2023-04-08T07:26:33.825" v="200" actId="20577"/>
          <ac:spMkLst>
            <pc:docMk/>
            <pc:sldMk cId="732865202" sldId="283"/>
            <ac:spMk id="3" creationId="{0B962E1D-466E-C247-787B-D41415AEEE9B}"/>
          </ac:spMkLst>
        </pc:spChg>
        <pc:spChg chg="mod">
          <ac:chgData name="Guest User" userId="S::urn:spo:anon#d41d6a69044f57f4c643a70c668809c060233706aa7abf4301dc3cbb37044801::" providerId="AD" clId="Web-{ACCE8807-3AD9-172C-9FF7-97DEECE7CCCE}" dt="2023-04-08T07:26:14.996" v="196" actId="20577"/>
          <ac:spMkLst>
            <pc:docMk/>
            <pc:sldMk cId="732865202" sldId="283"/>
            <ac:spMk id="6" creationId="{2FCBF0B7-94AB-BD25-B9D7-E5A88529D971}"/>
          </ac:spMkLst>
        </pc:spChg>
      </pc:sldChg>
      <pc:sldChg chg="addSp delSp modSp mod setBg">
        <pc:chgData name="Guest User" userId="S::urn:spo:anon#d41d6a69044f57f4c643a70c668809c060233706aa7abf4301dc3cbb37044801::" providerId="AD" clId="Web-{ACCE8807-3AD9-172C-9FF7-97DEECE7CCCE}" dt="2023-04-08T07:36:12.407" v="242"/>
        <pc:sldMkLst>
          <pc:docMk/>
          <pc:sldMk cId="1154381560" sldId="284"/>
        </pc:sldMkLst>
        <pc:spChg chg="mod">
          <ac:chgData name="Guest User" userId="S::urn:spo:anon#d41d6a69044f57f4c643a70c668809c060233706aa7abf4301dc3cbb37044801::" providerId="AD" clId="Web-{ACCE8807-3AD9-172C-9FF7-97DEECE7CCCE}" dt="2023-04-08T07:36:12.407" v="242"/>
          <ac:spMkLst>
            <pc:docMk/>
            <pc:sldMk cId="1154381560" sldId="284"/>
            <ac:spMk id="6" creationId="{2FCBF0B7-94AB-BD25-B9D7-E5A88529D971}"/>
          </ac:spMkLst>
        </pc:spChg>
        <pc:spChg chg="add del">
          <ac:chgData name="Guest User" userId="S::urn:spo:anon#d41d6a69044f57f4c643a70c668809c060233706aa7abf4301dc3cbb37044801::" providerId="AD" clId="Web-{ACCE8807-3AD9-172C-9FF7-97DEECE7CCCE}" dt="2023-04-08T07:36:12.407" v="242"/>
          <ac:spMkLst>
            <pc:docMk/>
            <pc:sldMk cId="1154381560" sldId="284"/>
            <ac:spMk id="12" creationId="{70155189-D96C-4527-B0EC-654B946BE615}"/>
          </ac:spMkLst>
        </pc:spChg>
        <pc:graphicFrameChg chg="add del">
          <ac:chgData name="Guest User" userId="S::urn:spo:anon#d41d6a69044f57f4c643a70c668809c060233706aa7abf4301dc3cbb37044801::" providerId="AD" clId="Web-{ACCE8807-3AD9-172C-9FF7-97DEECE7CCCE}" dt="2023-04-08T07:36:09.922" v="240"/>
          <ac:graphicFrameMkLst>
            <pc:docMk/>
            <pc:sldMk cId="1154381560" sldId="284"/>
            <ac:graphicFrameMk id="4" creationId="{D1354DF1-F602-4743-3E6E-9D82A86C464F}"/>
          </ac:graphicFrameMkLst>
        </pc:graphicFrameChg>
        <pc:picChg chg="mod ord">
          <ac:chgData name="Guest User" userId="S::urn:spo:anon#d41d6a69044f57f4c643a70c668809c060233706aa7abf4301dc3cbb37044801::" providerId="AD" clId="Web-{ACCE8807-3AD9-172C-9FF7-97DEECE7CCCE}" dt="2023-04-08T07:36:12.407" v="242"/>
          <ac:picMkLst>
            <pc:docMk/>
            <pc:sldMk cId="1154381560" sldId="284"/>
            <ac:picMk id="2" creationId="{BDB90223-5D15-41E3-9664-BD96C3BD25A2}"/>
          </ac:picMkLst>
        </pc:picChg>
        <pc:picChg chg="add mod">
          <ac:chgData name="Guest User" userId="S::urn:spo:anon#d41d6a69044f57f4c643a70c668809c060233706aa7abf4301dc3cbb37044801::" providerId="AD" clId="Web-{ACCE8807-3AD9-172C-9FF7-97DEECE7CCCE}" dt="2023-04-08T07:36:12.407" v="242"/>
          <ac:picMkLst>
            <pc:docMk/>
            <pc:sldMk cId="1154381560" sldId="284"/>
            <ac:picMk id="3" creationId="{F9C3B53A-4E60-31B9-B9E2-26F68F595D43}"/>
          </ac:picMkLst>
        </pc:picChg>
        <pc:picChg chg="mod ord">
          <ac:chgData name="Guest User" userId="S::urn:spo:anon#d41d6a69044f57f4c643a70c668809c060233706aa7abf4301dc3cbb37044801::" providerId="AD" clId="Web-{ACCE8807-3AD9-172C-9FF7-97DEECE7CCCE}" dt="2023-04-08T07:36:12.407" v="242"/>
          <ac:picMkLst>
            <pc:docMk/>
            <pc:sldMk cId="1154381560" sldId="284"/>
            <ac:picMk id="7" creationId="{4019A7C7-4F37-4807-89DC-50EF4BBEB556}"/>
          </ac:picMkLst>
        </pc:picChg>
      </pc:sldChg>
      <pc:sldChg chg="addSp delSp modSp add replId">
        <pc:chgData name="Guest User" userId="S::urn:spo:anon#d41d6a69044f57f4c643a70c668809c060233706aa7abf4301dc3cbb37044801::" providerId="AD" clId="Web-{ACCE8807-3AD9-172C-9FF7-97DEECE7CCCE}" dt="2023-04-08T07:47:37.008" v="291" actId="1076"/>
        <pc:sldMkLst>
          <pc:docMk/>
          <pc:sldMk cId="4257842512" sldId="285"/>
        </pc:sldMkLst>
        <pc:spChg chg="del mod">
          <ac:chgData name="Guest User" userId="S::urn:spo:anon#d41d6a69044f57f4c643a70c668809c060233706aa7abf4301dc3cbb37044801::" providerId="AD" clId="Web-{ACCE8807-3AD9-172C-9FF7-97DEECE7CCCE}" dt="2023-04-08T07:45:45.457" v="272"/>
          <ac:spMkLst>
            <pc:docMk/>
            <pc:sldMk cId="4257842512" sldId="285"/>
            <ac:spMk id="2" creationId="{7A644813-6AED-464A-BD84-4C9D2C663C12}"/>
          </ac:spMkLst>
        </pc:spChg>
        <pc:spChg chg="add mod">
          <ac:chgData name="Guest User" userId="S::urn:spo:anon#d41d6a69044f57f4c643a70c668809c060233706aa7abf4301dc3cbb37044801::" providerId="AD" clId="Web-{ACCE8807-3AD9-172C-9FF7-97DEECE7CCCE}" dt="2023-04-08T07:47:37.008" v="291" actId="1076"/>
          <ac:spMkLst>
            <pc:docMk/>
            <pc:sldMk cId="4257842512" sldId="285"/>
            <ac:spMk id="5" creationId="{446D6AAB-1329-C374-05D3-8E24A6CBD9A6}"/>
          </ac:spMkLst>
        </pc:spChg>
        <pc:picChg chg="add mod">
          <ac:chgData name="Guest User" userId="S::urn:spo:anon#d41d6a69044f57f4c643a70c668809c060233706aa7abf4301dc3cbb37044801::" providerId="AD" clId="Web-{ACCE8807-3AD9-172C-9FF7-97DEECE7CCCE}" dt="2023-04-08T07:46:22.536" v="277" actId="1076"/>
          <ac:picMkLst>
            <pc:docMk/>
            <pc:sldMk cId="4257842512" sldId="285"/>
            <ac:picMk id="4" creationId="{45956736-B966-DCFC-6B0F-FE823B5A910F}"/>
          </ac:picMkLst>
        </pc:picChg>
        <pc:picChg chg="mod">
          <ac:chgData name="Guest User" userId="S::urn:spo:anon#d41d6a69044f57f4c643a70c668809c060233706aa7abf4301dc3cbb37044801::" providerId="AD" clId="Web-{ACCE8807-3AD9-172C-9FF7-97DEECE7CCCE}" dt="2023-04-08T07:45:53.598" v="273" actId="1076"/>
          <ac:picMkLst>
            <pc:docMk/>
            <pc:sldMk cId="4257842512" sldId="285"/>
            <ac:picMk id="6" creationId="{4A2BE48B-48F7-4E62-8299-646F465DC426}"/>
          </ac:picMkLst>
        </pc:picChg>
      </pc:sldChg>
      <pc:sldChg chg="addSp delSp modSp add replId">
        <pc:chgData name="Guest User" userId="S::urn:spo:anon#d41d6a69044f57f4c643a70c668809c060233706aa7abf4301dc3cbb37044801::" providerId="AD" clId="Web-{ACCE8807-3AD9-172C-9FF7-97DEECE7CCCE}" dt="2023-04-08T08:04:33.791" v="419" actId="20577"/>
        <pc:sldMkLst>
          <pc:docMk/>
          <pc:sldMk cId="2781890662" sldId="286"/>
        </pc:sldMkLst>
        <pc:spChg chg="del">
          <ac:chgData name="Guest User" userId="S::urn:spo:anon#d41d6a69044f57f4c643a70c668809c060233706aa7abf4301dc3cbb37044801::" providerId="AD" clId="Web-{ACCE8807-3AD9-172C-9FF7-97DEECE7CCCE}" dt="2023-04-08T08:00:04.111" v="374"/>
          <ac:spMkLst>
            <pc:docMk/>
            <pc:sldMk cId="2781890662" sldId="286"/>
            <ac:spMk id="2" creationId="{7A644813-6AED-464A-BD84-4C9D2C663C12}"/>
          </ac:spMkLst>
        </pc:spChg>
        <pc:spChg chg="add mod">
          <ac:chgData name="Guest User" userId="S::urn:spo:anon#d41d6a69044f57f4c643a70c668809c060233706aa7abf4301dc3cbb37044801::" providerId="AD" clId="Web-{ACCE8807-3AD9-172C-9FF7-97DEECE7CCCE}" dt="2023-04-08T08:04:33.791" v="419" actId="20577"/>
          <ac:spMkLst>
            <pc:docMk/>
            <pc:sldMk cId="2781890662" sldId="286"/>
            <ac:spMk id="7" creationId="{CF16D7A4-4AA0-D9B9-8D73-084582021D23}"/>
          </ac:spMkLst>
        </pc:spChg>
        <pc:picChg chg="add mod">
          <ac:chgData name="Guest User" userId="S::urn:spo:anon#d41d6a69044f57f4c643a70c668809c060233706aa7abf4301dc3cbb37044801::" providerId="AD" clId="Web-{ACCE8807-3AD9-172C-9FF7-97DEECE7CCCE}" dt="2023-04-08T08:03:11.789" v="401" actId="14100"/>
          <ac:picMkLst>
            <pc:docMk/>
            <pc:sldMk cId="2781890662" sldId="286"/>
            <ac:picMk id="4" creationId="{AF4CEF64-D4DD-1BE0-2E14-5B15B633DDAE}"/>
          </ac:picMkLst>
        </pc:picChg>
        <pc:picChg chg="add mod">
          <ac:chgData name="Guest User" userId="S::urn:spo:anon#d41d6a69044f57f4c643a70c668809c060233706aa7abf4301dc3cbb37044801::" providerId="AD" clId="Web-{ACCE8807-3AD9-172C-9FF7-97DEECE7CCCE}" dt="2023-04-08T08:03:42.352" v="405" actId="14100"/>
          <ac:picMkLst>
            <pc:docMk/>
            <pc:sldMk cId="2781890662" sldId="286"/>
            <ac:picMk id="5" creationId="{E901D849-4634-7EB1-BBC2-5B2F6305C918}"/>
          </ac:picMkLst>
        </pc:picChg>
        <pc:picChg chg="mod">
          <ac:chgData name="Guest User" userId="S::urn:spo:anon#d41d6a69044f57f4c643a70c668809c060233706aa7abf4301dc3cbb37044801::" providerId="AD" clId="Web-{ACCE8807-3AD9-172C-9FF7-97DEECE7CCCE}" dt="2023-04-08T08:00:10.955" v="376" actId="1076"/>
          <ac:picMkLst>
            <pc:docMk/>
            <pc:sldMk cId="2781890662" sldId="286"/>
            <ac:picMk id="6" creationId="{4A2BE48B-48F7-4E62-8299-646F465DC426}"/>
          </ac:picMkLst>
        </pc:picChg>
      </pc:sldChg>
      <pc:sldChg chg="addSp delSp modSp add replId">
        <pc:chgData name="Guest User" userId="S::urn:spo:anon#d41d6a69044f57f4c643a70c668809c060233706aa7abf4301dc3cbb37044801::" providerId="AD" clId="Web-{ACCE8807-3AD9-172C-9FF7-97DEECE7CCCE}" dt="2023-04-08T07:55:33.398" v="345" actId="14100"/>
        <pc:sldMkLst>
          <pc:docMk/>
          <pc:sldMk cId="1985957438" sldId="287"/>
        </pc:sldMkLst>
        <pc:spChg chg="del">
          <ac:chgData name="Guest User" userId="S::urn:spo:anon#d41d6a69044f57f4c643a70c668809c060233706aa7abf4301dc3cbb37044801::" providerId="AD" clId="Web-{ACCE8807-3AD9-172C-9FF7-97DEECE7CCCE}" dt="2023-04-08T07:53:12.253" v="330"/>
          <ac:spMkLst>
            <pc:docMk/>
            <pc:sldMk cId="1985957438" sldId="287"/>
            <ac:spMk id="2" creationId="{7A644813-6AED-464A-BD84-4C9D2C663C12}"/>
          </ac:spMkLst>
        </pc:spChg>
        <pc:spChg chg="add mod">
          <ac:chgData name="Guest User" userId="S::urn:spo:anon#d41d6a69044f57f4c643a70c668809c060233706aa7abf4301dc3cbb37044801::" providerId="AD" clId="Web-{ACCE8807-3AD9-172C-9FF7-97DEECE7CCCE}" dt="2023-04-08T07:55:10.038" v="340" actId="14100"/>
          <ac:spMkLst>
            <pc:docMk/>
            <pc:sldMk cId="1985957438" sldId="287"/>
            <ac:spMk id="5" creationId="{4A3E89FD-E695-6DB2-CCAB-9B5893CBD849}"/>
          </ac:spMkLst>
        </pc:spChg>
        <pc:picChg chg="add del mod">
          <ac:chgData name="Guest User" userId="S::urn:spo:anon#d41d6a69044f57f4c643a70c668809c060233706aa7abf4301dc3cbb37044801::" providerId="AD" clId="Web-{ACCE8807-3AD9-172C-9FF7-97DEECE7CCCE}" dt="2023-04-08T07:54:51.038" v="334"/>
          <ac:picMkLst>
            <pc:docMk/>
            <pc:sldMk cId="1985957438" sldId="287"/>
            <ac:picMk id="4" creationId="{A4918A81-5DB3-F099-3C0D-62048646C225}"/>
          </ac:picMkLst>
        </pc:picChg>
        <pc:picChg chg="mod">
          <ac:chgData name="Guest User" userId="S::urn:spo:anon#d41d6a69044f57f4c643a70c668809c060233706aa7abf4301dc3cbb37044801::" providerId="AD" clId="Web-{ACCE8807-3AD9-172C-9FF7-97DEECE7CCCE}" dt="2023-04-08T07:54:53.913" v="335" actId="1076"/>
          <ac:picMkLst>
            <pc:docMk/>
            <pc:sldMk cId="1985957438" sldId="287"/>
            <ac:picMk id="6" creationId="{4A2BE48B-48F7-4E62-8299-646F465DC426}"/>
          </ac:picMkLst>
        </pc:picChg>
        <pc:picChg chg="add mod">
          <ac:chgData name="Guest User" userId="S::urn:spo:anon#d41d6a69044f57f4c643a70c668809c060233706aa7abf4301dc3cbb37044801::" providerId="AD" clId="Web-{ACCE8807-3AD9-172C-9FF7-97DEECE7CCCE}" dt="2023-04-08T07:55:33.398" v="345" actId="14100"/>
          <ac:picMkLst>
            <pc:docMk/>
            <pc:sldMk cId="1985957438" sldId="287"/>
            <ac:picMk id="7" creationId="{CBDCDC7C-0D52-1DC9-E488-A1D1660B1B94}"/>
          </ac:picMkLst>
        </pc:picChg>
      </pc:sldChg>
      <pc:sldChg chg="addSp delSp modSp add replId">
        <pc:chgData name="Guest User" userId="S::urn:spo:anon#d41d6a69044f57f4c643a70c668809c060233706aa7abf4301dc3cbb37044801::" providerId="AD" clId="Web-{ACCE8807-3AD9-172C-9FF7-97DEECE7CCCE}" dt="2023-04-08T07:59:22.562" v="369" actId="1076"/>
        <pc:sldMkLst>
          <pc:docMk/>
          <pc:sldMk cId="3066121036" sldId="288"/>
        </pc:sldMkLst>
        <pc:spChg chg="del">
          <ac:chgData name="Guest User" userId="S::urn:spo:anon#d41d6a69044f57f4c643a70c668809c060233706aa7abf4301dc3cbb37044801::" providerId="AD" clId="Web-{ACCE8807-3AD9-172C-9FF7-97DEECE7CCCE}" dt="2023-04-08T07:56:24.197" v="346"/>
          <ac:spMkLst>
            <pc:docMk/>
            <pc:sldMk cId="3066121036" sldId="288"/>
            <ac:spMk id="2" creationId="{7A644813-6AED-464A-BD84-4C9D2C663C12}"/>
          </ac:spMkLst>
        </pc:spChg>
        <pc:spChg chg="add del mod">
          <ac:chgData name="Guest User" userId="S::urn:spo:anon#d41d6a69044f57f4c643a70c668809c060233706aa7abf4301dc3cbb37044801::" providerId="AD" clId="Web-{ACCE8807-3AD9-172C-9FF7-97DEECE7CCCE}" dt="2023-04-08T07:58:15.794" v="356"/>
          <ac:spMkLst>
            <pc:docMk/>
            <pc:sldMk cId="3066121036" sldId="288"/>
            <ac:spMk id="7" creationId="{E5EB1710-AE8E-8764-39D9-08A94C589902}"/>
          </ac:spMkLst>
        </pc:spChg>
        <pc:spChg chg="add mod">
          <ac:chgData name="Guest User" userId="S::urn:spo:anon#d41d6a69044f57f4c643a70c668809c060233706aa7abf4301dc3cbb37044801::" providerId="AD" clId="Web-{ACCE8807-3AD9-172C-9FF7-97DEECE7CCCE}" dt="2023-04-08T07:59:15.421" v="368" actId="14100"/>
          <ac:spMkLst>
            <pc:docMk/>
            <pc:sldMk cId="3066121036" sldId="288"/>
            <ac:spMk id="8" creationId="{7F31DC9F-2CDF-B9D4-899E-1C00BB8B7BEA}"/>
          </ac:spMkLst>
        </pc:spChg>
        <pc:picChg chg="add mod">
          <ac:chgData name="Guest User" userId="S::urn:spo:anon#d41d6a69044f57f4c643a70c668809c060233706aa7abf4301dc3cbb37044801::" providerId="AD" clId="Web-{ACCE8807-3AD9-172C-9FF7-97DEECE7CCCE}" dt="2023-04-08T07:56:45.870" v="350" actId="14100"/>
          <ac:picMkLst>
            <pc:docMk/>
            <pc:sldMk cId="3066121036" sldId="288"/>
            <ac:picMk id="4" creationId="{3B4D8092-F5E4-7942-B648-4BDB4DF18FBE}"/>
          </ac:picMkLst>
        </pc:picChg>
        <pc:picChg chg="add del mod">
          <ac:chgData name="Guest User" userId="S::urn:spo:anon#d41d6a69044f57f4c643a70c668809c060233706aa7abf4301dc3cbb37044801::" providerId="AD" clId="Web-{ACCE8807-3AD9-172C-9FF7-97DEECE7CCCE}" dt="2023-04-08T07:58:15.794" v="357"/>
          <ac:picMkLst>
            <pc:docMk/>
            <pc:sldMk cId="3066121036" sldId="288"/>
            <ac:picMk id="5" creationId="{AA90687B-72EE-9DE8-C31C-F77C584CC314}"/>
          </ac:picMkLst>
        </pc:picChg>
        <pc:picChg chg="mod">
          <ac:chgData name="Guest User" userId="S::urn:spo:anon#d41d6a69044f57f4c643a70c668809c060233706aa7abf4301dc3cbb37044801::" providerId="AD" clId="Web-{ACCE8807-3AD9-172C-9FF7-97DEECE7CCCE}" dt="2023-04-08T07:59:22.562" v="369" actId="1076"/>
          <ac:picMkLst>
            <pc:docMk/>
            <pc:sldMk cId="3066121036" sldId="288"/>
            <ac:picMk id="6" creationId="{4A2BE48B-48F7-4E62-8299-646F465DC426}"/>
          </ac:picMkLst>
        </pc:picChg>
      </pc:sldChg>
      <pc:sldChg chg="addSp delSp modSp add replId">
        <pc:chgData name="Guest User" userId="S::urn:spo:anon#d41d6a69044f57f4c643a70c668809c060233706aa7abf4301dc3cbb37044801::" providerId="AD" clId="Web-{ACCE8807-3AD9-172C-9FF7-97DEECE7CCCE}" dt="2023-04-08T07:51:06.921" v="309" actId="1076"/>
        <pc:sldMkLst>
          <pc:docMk/>
          <pc:sldMk cId="545806131" sldId="289"/>
        </pc:sldMkLst>
        <pc:spChg chg="del">
          <ac:chgData name="Guest User" userId="S::urn:spo:anon#d41d6a69044f57f4c643a70c668809c060233706aa7abf4301dc3cbb37044801::" providerId="AD" clId="Web-{ACCE8807-3AD9-172C-9FF7-97DEECE7CCCE}" dt="2023-04-08T07:47:49.617" v="292"/>
          <ac:spMkLst>
            <pc:docMk/>
            <pc:sldMk cId="545806131" sldId="289"/>
            <ac:spMk id="2" creationId="{7A644813-6AED-464A-BD84-4C9D2C663C12}"/>
          </ac:spMkLst>
        </pc:spChg>
        <pc:spChg chg="add mod">
          <ac:chgData name="Guest User" userId="S::urn:spo:anon#d41d6a69044f57f4c643a70c668809c060233706aa7abf4301dc3cbb37044801::" providerId="AD" clId="Web-{ACCE8807-3AD9-172C-9FF7-97DEECE7CCCE}" dt="2023-04-08T07:50:29.404" v="304" actId="1076"/>
          <ac:spMkLst>
            <pc:docMk/>
            <pc:sldMk cId="545806131" sldId="289"/>
            <ac:spMk id="7" creationId="{0B02BF56-D3DC-6035-4CE5-A46DB0122DC9}"/>
          </ac:spMkLst>
        </pc:spChg>
        <pc:spChg chg="add mod">
          <ac:chgData name="Guest User" userId="S::urn:spo:anon#d41d6a69044f57f4c643a70c668809c060233706aa7abf4301dc3cbb37044801::" providerId="AD" clId="Web-{ACCE8807-3AD9-172C-9FF7-97DEECE7CCCE}" dt="2023-04-08T07:51:06.921" v="309" actId="1076"/>
          <ac:spMkLst>
            <pc:docMk/>
            <pc:sldMk cId="545806131" sldId="289"/>
            <ac:spMk id="8" creationId="{EE797114-D22D-17CC-B46B-1148601A46F8}"/>
          </ac:spMkLst>
        </pc:spChg>
        <pc:picChg chg="add mod">
          <ac:chgData name="Guest User" userId="S::urn:spo:anon#d41d6a69044f57f4c643a70c668809c060233706aa7abf4301dc3cbb37044801::" providerId="AD" clId="Web-{ACCE8807-3AD9-172C-9FF7-97DEECE7CCCE}" dt="2023-04-08T07:48:12.665" v="296" actId="1076"/>
          <ac:picMkLst>
            <pc:docMk/>
            <pc:sldMk cId="545806131" sldId="289"/>
            <ac:picMk id="4" creationId="{B1BCFE1B-7D50-4EA4-BB72-20BEF557BBED}"/>
          </ac:picMkLst>
        </pc:picChg>
        <pc:picChg chg="add mod">
          <ac:chgData name="Guest User" userId="S::urn:spo:anon#d41d6a69044f57f4c643a70c668809c060233706aa7abf4301dc3cbb37044801::" providerId="AD" clId="Web-{ACCE8807-3AD9-172C-9FF7-97DEECE7CCCE}" dt="2023-04-08T07:50:34.920" v="305" actId="1076"/>
          <ac:picMkLst>
            <pc:docMk/>
            <pc:sldMk cId="545806131" sldId="289"/>
            <ac:picMk id="5" creationId="{62224EAD-4806-F6D0-52A5-E6D15D161656}"/>
          </ac:picMkLst>
        </pc:picChg>
      </pc:sldChg>
      <pc:sldChg chg="addSp delSp modSp add replId">
        <pc:chgData name="Guest User" userId="S::urn:spo:anon#d41d6a69044f57f4c643a70c668809c060233706aa7abf4301dc3cbb37044801::" providerId="AD" clId="Web-{ACCE8807-3AD9-172C-9FF7-97DEECE7CCCE}" dt="2023-04-08T07:52:58.128" v="329" actId="1076"/>
        <pc:sldMkLst>
          <pc:docMk/>
          <pc:sldMk cId="3470454596" sldId="290"/>
        </pc:sldMkLst>
        <pc:spChg chg="del">
          <ac:chgData name="Guest User" userId="S::urn:spo:anon#d41d6a69044f57f4c643a70c668809c060233706aa7abf4301dc3cbb37044801::" providerId="AD" clId="Web-{ACCE8807-3AD9-172C-9FF7-97DEECE7CCCE}" dt="2023-04-08T07:51:17.156" v="310"/>
          <ac:spMkLst>
            <pc:docMk/>
            <pc:sldMk cId="3470454596" sldId="290"/>
            <ac:spMk id="2" creationId="{7A644813-6AED-464A-BD84-4C9D2C663C12}"/>
          </ac:spMkLst>
        </pc:spChg>
        <pc:spChg chg="add mod">
          <ac:chgData name="Guest User" userId="S::urn:spo:anon#d41d6a69044f57f4c643a70c668809c060233706aa7abf4301dc3cbb37044801::" providerId="AD" clId="Web-{ACCE8807-3AD9-172C-9FF7-97DEECE7CCCE}" dt="2023-04-08T07:52:47.065" v="326" actId="1076"/>
          <ac:spMkLst>
            <pc:docMk/>
            <pc:sldMk cId="3470454596" sldId="290"/>
            <ac:spMk id="5" creationId="{A533560B-EB2A-4315-1272-078A25A83BFD}"/>
          </ac:spMkLst>
        </pc:spChg>
        <pc:picChg chg="add mod">
          <ac:chgData name="Guest User" userId="S::urn:spo:anon#d41d6a69044f57f4c643a70c668809c060233706aa7abf4301dc3cbb37044801::" providerId="AD" clId="Web-{ACCE8807-3AD9-172C-9FF7-97DEECE7CCCE}" dt="2023-04-08T07:52:58.128" v="329" actId="1076"/>
          <ac:picMkLst>
            <pc:docMk/>
            <pc:sldMk cId="3470454596" sldId="290"/>
            <ac:picMk id="4" creationId="{3780D4F5-540F-6F22-CAC9-2FB0687683D1}"/>
          </ac:picMkLst>
        </pc:picChg>
        <pc:picChg chg="mod">
          <ac:chgData name="Guest User" userId="S::urn:spo:anon#d41d6a69044f57f4c643a70c668809c060233706aa7abf4301dc3cbb37044801::" providerId="AD" clId="Web-{ACCE8807-3AD9-172C-9FF7-97DEECE7CCCE}" dt="2023-04-08T07:52:51.159" v="327" actId="1076"/>
          <ac:picMkLst>
            <pc:docMk/>
            <pc:sldMk cId="3470454596" sldId="290"/>
            <ac:picMk id="6" creationId="{4A2BE48B-48F7-4E62-8299-646F465DC426}"/>
          </ac:picMkLst>
        </pc:picChg>
      </pc:sldChg>
      <pc:sldChg chg="addSp delSp modSp add replId">
        <pc:chgData name="Guest User" userId="S::urn:spo:anon#d41d6a69044f57f4c643a70c668809c060233706aa7abf4301dc3cbb37044801::" providerId="AD" clId="Web-{ACCE8807-3AD9-172C-9FF7-97DEECE7CCCE}" dt="2023-04-08T08:37:53.190" v="552" actId="1076"/>
        <pc:sldMkLst>
          <pc:docMk/>
          <pc:sldMk cId="123110152" sldId="291"/>
        </pc:sldMkLst>
        <pc:spChg chg="del">
          <ac:chgData name="Guest User" userId="S::urn:spo:anon#d41d6a69044f57f4c643a70c668809c060233706aa7abf4301dc3cbb37044801::" providerId="AD" clId="Web-{ACCE8807-3AD9-172C-9FF7-97DEECE7CCCE}" dt="2023-04-08T08:29:25.876" v="520"/>
          <ac:spMkLst>
            <pc:docMk/>
            <pc:sldMk cId="123110152" sldId="291"/>
            <ac:spMk id="2" creationId="{7A644813-6AED-464A-BD84-4C9D2C663C12}"/>
          </ac:spMkLst>
        </pc:spChg>
        <pc:spChg chg="add mod">
          <ac:chgData name="Guest User" userId="S::urn:spo:anon#d41d6a69044f57f4c643a70c668809c060233706aa7abf4301dc3cbb37044801::" providerId="AD" clId="Web-{ACCE8807-3AD9-172C-9FF7-97DEECE7CCCE}" dt="2023-04-08T08:31:25.552" v="534" actId="1076"/>
          <ac:spMkLst>
            <pc:docMk/>
            <pc:sldMk cId="123110152" sldId="291"/>
            <ac:spMk id="4" creationId="{27267DA5-35E8-2402-4850-70D886E24EFE}"/>
          </ac:spMkLst>
        </pc:spChg>
        <pc:spChg chg="add mod">
          <ac:chgData name="Guest User" userId="S::urn:spo:anon#d41d6a69044f57f4c643a70c668809c060233706aa7abf4301dc3cbb37044801::" providerId="AD" clId="Web-{ACCE8807-3AD9-172C-9FF7-97DEECE7CCCE}" dt="2023-04-08T08:37:25.345" v="548" actId="1076"/>
          <ac:spMkLst>
            <pc:docMk/>
            <pc:sldMk cId="123110152" sldId="291"/>
            <ac:spMk id="8" creationId="{CFCA2BAD-4C66-A1D7-EC2F-50C64AB4A66B}"/>
          </ac:spMkLst>
        </pc:spChg>
        <pc:picChg chg="add mod">
          <ac:chgData name="Guest User" userId="S::urn:spo:anon#d41d6a69044f57f4c643a70c668809c060233706aa7abf4301dc3cbb37044801::" providerId="AD" clId="Web-{ACCE8807-3AD9-172C-9FF7-97DEECE7CCCE}" dt="2023-04-08T08:31:19.880" v="533" actId="14100"/>
          <ac:picMkLst>
            <pc:docMk/>
            <pc:sldMk cId="123110152" sldId="291"/>
            <ac:picMk id="5" creationId="{8FA353F6-9AF1-89FC-9204-931376B78C73}"/>
          </ac:picMkLst>
        </pc:picChg>
        <pc:picChg chg="mod">
          <ac:chgData name="Guest User" userId="S::urn:spo:anon#d41d6a69044f57f4c643a70c668809c060233706aa7abf4301dc3cbb37044801::" providerId="AD" clId="Web-{ACCE8807-3AD9-172C-9FF7-97DEECE7CCCE}" dt="2023-04-08T08:29:29.736" v="521" actId="1076"/>
          <ac:picMkLst>
            <pc:docMk/>
            <pc:sldMk cId="123110152" sldId="291"/>
            <ac:picMk id="6" creationId="{4A2BE48B-48F7-4E62-8299-646F465DC426}"/>
          </ac:picMkLst>
        </pc:picChg>
        <pc:picChg chg="add del mod">
          <ac:chgData name="Guest User" userId="S::urn:spo:anon#d41d6a69044f57f4c643a70c668809c060233706aa7abf4301dc3cbb37044801::" providerId="AD" clId="Web-{ACCE8807-3AD9-172C-9FF7-97DEECE7CCCE}" dt="2023-04-08T08:35:16.325" v="543"/>
          <ac:picMkLst>
            <pc:docMk/>
            <pc:sldMk cId="123110152" sldId="291"/>
            <ac:picMk id="7" creationId="{604A64AF-5B8A-73DF-A3EF-31ECF4559B76}"/>
          </ac:picMkLst>
        </pc:picChg>
        <pc:picChg chg="add mod">
          <ac:chgData name="Guest User" userId="S::urn:spo:anon#d41d6a69044f57f4c643a70c668809c060233706aa7abf4301dc3cbb37044801::" providerId="AD" clId="Web-{ACCE8807-3AD9-172C-9FF7-97DEECE7CCCE}" dt="2023-04-08T08:36:22.218" v="547" actId="14100"/>
          <ac:picMkLst>
            <pc:docMk/>
            <pc:sldMk cId="123110152" sldId="291"/>
            <ac:picMk id="9" creationId="{1ABE9680-1A84-B51F-B468-346646B45839}"/>
          </ac:picMkLst>
        </pc:picChg>
        <pc:picChg chg="add mod">
          <ac:chgData name="Guest User" userId="S::urn:spo:anon#d41d6a69044f57f4c643a70c668809c060233706aa7abf4301dc3cbb37044801::" providerId="AD" clId="Web-{ACCE8807-3AD9-172C-9FF7-97DEECE7CCCE}" dt="2023-04-08T08:37:53.190" v="552" actId="1076"/>
          <ac:picMkLst>
            <pc:docMk/>
            <pc:sldMk cId="123110152" sldId="291"/>
            <ac:picMk id="10" creationId="{200E2CEE-C68E-885A-1C86-FE95D097C9F8}"/>
          </ac:picMkLst>
        </pc:picChg>
      </pc:sldChg>
      <pc:sldChg chg="addSp delSp modSp add replId">
        <pc:chgData name="Guest User" userId="S::urn:spo:anon#d41d6a69044f57f4c643a70c668809c060233706aa7abf4301dc3cbb37044801::" providerId="AD" clId="Web-{ACCE8807-3AD9-172C-9FF7-97DEECE7CCCE}" dt="2023-04-08T08:14:49.562" v="447" actId="20577"/>
        <pc:sldMkLst>
          <pc:docMk/>
          <pc:sldMk cId="3126726684" sldId="292"/>
        </pc:sldMkLst>
        <pc:spChg chg="del">
          <ac:chgData name="Guest User" userId="S::urn:spo:anon#d41d6a69044f57f4c643a70c668809c060233706aa7abf4301dc3cbb37044801::" providerId="AD" clId="Web-{ACCE8807-3AD9-172C-9FF7-97DEECE7CCCE}" dt="2023-04-08T08:04:52.948" v="420"/>
          <ac:spMkLst>
            <pc:docMk/>
            <pc:sldMk cId="3126726684" sldId="292"/>
            <ac:spMk id="2" creationId="{7A644813-6AED-464A-BD84-4C9D2C663C12}"/>
          </ac:spMkLst>
        </pc:spChg>
        <pc:spChg chg="add mod">
          <ac:chgData name="Guest User" userId="S::urn:spo:anon#d41d6a69044f57f4c643a70c668809c060233706aa7abf4301dc3cbb37044801::" providerId="AD" clId="Web-{ACCE8807-3AD9-172C-9FF7-97DEECE7CCCE}" dt="2023-04-08T08:14:49.562" v="447" actId="20577"/>
          <ac:spMkLst>
            <pc:docMk/>
            <pc:sldMk cId="3126726684" sldId="292"/>
            <ac:spMk id="8" creationId="{FBAD269F-D0CD-6EA4-8516-8C95E4ABED56}"/>
          </ac:spMkLst>
        </pc:spChg>
        <pc:picChg chg="add mod">
          <ac:chgData name="Guest User" userId="S::urn:spo:anon#d41d6a69044f57f4c643a70c668809c060233706aa7abf4301dc3cbb37044801::" providerId="AD" clId="Web-{ACCE8807-3AD9-172C-9FF7-97DEECE7CCCE}" dt="2023-04-08T08:07:47.173" v="427" actId="14100"/>
          <ac:picMkLst>
            <pc:docMk/>
            <pc:sldMk cId="3126726684" sldId="292"/>
            <ac:picMk id="4" creationId="{2DA7E22C-085A-CDC5-4B90-0233A360CE9B}"/>
          </ac:picMkLst>
        </pc:picChg>
        <pc:picChg chg="add mod">
          <ac:chgData name="Guest User" userId="S::urn:spo:anon#d41d6a69044f57f4c643a70c668809c060233706aa7abf4301dc3cbb37044801::" providerId="AD" clId="Web-{ACCE8807-3AD9-172C-9FF7-97DEECE7CCCE}" dt="2023-04-08T08:08:17.440" v="433" actId="14100"/>
          <ac:picMkLst>
            <pc:docMk/>
            <pc:sldMk cId="3126726684" sldId="292"/>
            <ac:picMk id="5" creationId="{9CA97E93-A4CD-9A60-82A2-F111B053DCBB}"/>
          </ac:picMkLst>
        </pc:picChg>
        <pc:picChg chg="mod">
          <ac:chgData name="Guest User" userId="S::urn:spo:anon#d41d6a69044f57f4c643a70c668809c060233706aa7abf4301dc3cbb37044801::" providerId="AD" clId="Web-{ACCE8807-3AD9-172C-9FF7-97DEECE7CCCE}" dt="2023-04-08T08:07:34.985" v="425" actId="1076"/>
          <ac:picMkLst>
            <pc:docMk/>
            <pc:sldMk cId="3126726684" sldId="292"/>
            <ac:picMk id="6" creationId="{4A2BE48B-48F7-4E62-8299-646F465DC426}"/>
          </ac:picMkLst>
        </pc:picChg>
        <pc:picChg chg="add mod">
          <ac:chgData name="Guest User" userId="S::urn:spo:anon#d41d6a69044f57f4c643a70c668809c060233706aa7abf4301dc3cbb37044801::" providerId="AD" clId="Web-{ACCE8807-3AD9-172C-9FF7-97DEECE7CCCE}" dt="2023-04-08T08:08:53.066" v="439" actId="14100"/>
          <ac:picMkLst>
            <pc:docMk/>
            <pc:sldMk cId="3126726684" sldId="292"/>
            <ac:picMk id="7" creationId="{ED873FEF-D6CD-BCD1-B2A6-F2359CC5D894}"/>
          </ac:picMkLst>
        </pc:picChg>
      </pc:sldChg>
      <pc:sldChg chg="addSp delSp modSp add replId">
        <pc:chgData name="Guest User" userId="S::urn:spo:anon#d41d6a69044f57f4c643a70c668809c060233706aa7abf4301dc3cbb37044801::" providerId="AD" clId="Web-{ACCE8807-3AD9-172C-9FF7-97DEECE7CCCE}" dt="2023-04-08T08:21:11.202" v="488" actId="1076"/>
        <pc:sldMkLst>
          <pc:docMk/>
          <pc:sldMk cId="3667543155" sldId="293"/>
        </pc:sldMkLst>
        <pc:spChg chg="del">
          <ac:chgData name="Guest User" userId="S::urn:spo:anon#d41d6a69044f57f4c643a70c668809c060233706aa7abf4301dc3cbb37044801::" providerId="AD" clId="Web-{ACCE8807-3AD9-172C-9FF7-97DEECE7CCCE}" dt="2023-04-08T08:14:52.140" v="448"/>
          <ac:spMkLst>
            <pc:docMk/>
            <pc:sldMk cId="3667543155" sldId="293"/>
            <ac:spMk id="2" creationId="{7A644813-6AED-464A-BD84-4C9D2C663C12}"/>
          </ac:spMkLst>
        </pc:spChg>
        <pc:spChg chg="add mod">
          <ac:chgData name="Guest User" userId="S::urn:spo:anon#d41d6a69044f57f4c643a70c668809c060233706aa7abf4301dc3cbb37044801::" providerId="AD" clId="Web-{ACCE8807-3AD9-172C-9FF7-97DEECE7CCCE}" dt="2023-04-08T08:15:09.719" v="454" actId="14100"/>
          <ac:spMkLst>
            <pc:docMk/>
            <pc:sldMk cId="3667543155" sldId="293"/>
            <ac:spMk id="4" creationId="{4462175D-2269-1496-B8A1-6F4902C677AC}"/>
          </ac:spMkLst>
        </pc:spChg>
        <pc:spChg chg="add mod">
          <ac:chgData name="Guest User" userId="S::urn:spo:anon#d41d6a69044f57f4c643a70c668809c060233706aa7abf4301dc3cbb37044801::" providerId="AD" clId="Web-{ACCE8807-3AD9-172C-9FF7-97DEECE7CCCE}" dt="2023-04-08T08:21:11.202" v="488" actId="1076"/>
          <ac:spMkLst>
            <pc:docMk/>
            <pc:sldMk cId="3667543155" sldId="293"/>
            <ac:spMk id="7" creationId="{0F2EBB7E-E630-E200-BE0A-19CF32D0721F}"/>
          </ac:spMkLst>
        </pc:spChg>
        <pc:spChg chg="add del mod">
          <ac:chgData name="Guest User" userId="S::urn:spo:anon#d41d6a69044f57f4c643a70c668809c060233706aa7abf4301dc3cbb37044801::" providerId="AD" clId="Web-{ACCE8807-3AD9-172C-9FF7-97DEECE7CCCE}" dt="2023-04-08T08:18:19.741" v="476"/>
          <ac:spMkLst>
            <pc:docMk/>
            <pc:sldMk cId="3667543155" sldId="293"/>
            <ac:spMk id="8" creationId="{DD151284-CDBF-7F3B-04FE-F12E92BD9DC4}"/>
          </ac:spMkLst>
        </pc:spChg>
        <pc:picChg chg="add mod">
          <ac:chgData name="Guest User" userId="S::urn:spo:anon#d41d6a69044f57f4c643a70c668809c060233706aa7abf4301dc3cbb37044801::" providerId="AD" clId="Web-{ACCE8807-3AD9-172C-9FF7-97DEECE7CCCE}" dt="2023-04-08T08:16:04.377" v="459" actId="14100"/>
          <ac:picMkLst>
            <pc:docMk/>
            <pc:sldMk cId="3667543155" sldId="293"/>
            <ac:picMk id="5" creationId="{36E1D7EF-36E0-7C57-7D4B-0FE00EAB55E6}"/>
          </ac:picMkLst>
        </pc:picChg>
        <pc:picChg chg="mod">
          <ac:chgData name="Guest User" userId="S::urn:spo:anon#d41d6a69044f57f4c643a70c668809c060233706aa7abf4301dc3cbb37044801::" providerId="AD" clId="Web-{ACCE8807-3AD9-172C-9FF7-97DEECE7CCCE}" dt="2023-04-08T08:14:54.703" v="449" actId="1076"/>
          <ac:picMkLst>
            <pc:docMk/>
            <pc:sldMk cId="3667543155" sldId="293"/>
            <ac:picMk id="6" creationId="{4A2BE48B-48F7-4E62-8299-646F465DC426}"/>
          </ac:picMkLst>
        </pc:picChg>
        <pc:picChg chg="add mod">
          <ac:chgData name="Guest User" userId="S::urn:spo:anon#d41d6a69044f57f4c643a70c668809c060233706aa7abf4301dc3cbb37044801::" providerId="AD" clId="Web-{ACCE8807-3AD9-172C-9FF7-97DEECE7CCCE}" dt="2023-04-08T08:21:01.436" v="486" actId="14100"/>
          <ac:picMkLst>
            <pc:docMk/>
            <pc:sldMk cId="3667543155" sldId="293"/>
            <ac:picMk id="9" creationId="{8081C1FB-801A-DF1B-0F4D-9D4F8F0A98C8}"/>
          </ac:picMkLst>
        </pc:picChg>
      </pc:sldChg>
      <pc:sldChg chg="addSp delSp modSp add replId">
        <pc:chgData name="Guest User" userId="S::urn:spo:anon#d41d6a69044f57f4c643a70c668809c060233706aa7abf4301dc3cbb37044801::" providerId="AD" clId="Web-{ACCE8807-3AD9-172C-9FF7-97DEECE7CCCE}" dt="2023-04-08T08:43:41.967" v="601" actId="1076"/>
        <pc:sldMkLst>
          <pc:docMk/>
          <pc:sldMk cId="4212644001" sldId="294"/>
        </pc:sldMkLst>
        <pc:spChg chg="del">
          <ac:chgData name="Guest User" userId="S::urn:spo:anon#d41d6a69044f57f4c643a70c668809c060233706aa7abf4301dc3cbb37044801::" providerId="AD" clId="Web-{ACCE8807-3AD9-172C-9FF7-97DEECE7CCCE}" dt="2023-04-08T08:21:15.843" v="489"/>
          <ac:spMkLst>
            <pc:docMk/>
            <pc:sldMk cId="4212644001" sldId="294"/>
            <ac:spMk id="2" creationId="{7A644813-6AED-464A-BD84-4C9D2C663C12}"/>
          </ac:spMkLst>
        </pc:spChg>
        <pc:spChg chg="add mod">
          <ac:chgData name="Guest User" userId="S::urn:spo:anon#d41d6a69044f57f4c643a70c668809c060233706aa7abf4301dc3cbb37044801::" providerId="AD" clId="Web-{ACCE8807-3AD9-172C-9FF7-97DEECE7CCCE}" dt="2023-04-08T08:22:22.439" v="500" actId="14100"/>
          <ac:spMkLst>
            <pc:docMk/>
            <pc:sldMk cId="4212644001" sldId="294"/>
            <ac:spMk id="5" creationId="{D038D4DA-8DF9-AD9F-D891-0C482D651A63}"/>
          </ac:spMkLst>
        </pc:spChg>
        <pc:spChg chg="add mod">
          <ac:chgData name="Guest User" userId="S::urn:spo:anon#d41d6a69044f57f4c643a70c668809c060233706aa7abf4301dc3cbb37044801::" providerId="AD" clId="Web-{ACCE8807-3AD9-172C-9FF7-97DEECE7CCCE}" dt="2023-04-08T08:43:41.967" v="601" actId="1076"/>
          <ac:spMkLst>
            <pc:docMk/>
            <pc:sldMk cId="4212644001" sldId="294"/>
            <ac:spMk id="7" creationId="{52A0A80B-278E-1B6A-59A4-132CA0C7A4EF}"/>
          </ac:spMkLst>
        </pc:spChg>
        <pc:picChg chg="add mod">
          <ac:chgData name="Guest User" userId="S::urn:spo:anon#d41d6a69044f57f4c643a70c668809c060233706aa7abf4301dc3cbb37044801::" providerId="AD" clId="Web-{ACCE8807-3AD9-172C-9FF7-97DEECE7CCCE}" dt="2023-04-08T08:21:36.812" v="492" actId="1076"/>
          <ac:picMkLst>
            <pc:docMk/>
            <pc:sldMk cId="4212644001" sldId="294"/>
            <ac:picMk id="4" creationId="{FC73C6E8-F42E-75C6-D1A3-30FA1C8523BD}"/>
          </ac:picMkLst>
        </pc:picChg>
        <pc:picChg chg="mod">
          <ac:chgData name="Guest User" userId="S::urn:spo:anon#d41d6a69044f57f4c643a70c668809c060233706aa7abf4301dc3cbb37044801::" providerId="AD" clId="Web-{ACCE8807-3AD9-172C-9FF7-97DEECE7CCCE}" dt="2023-04-08T08:21:40.734" v="493" actId="1076"/>
          <ac:picMkLst>
            <pc:docMk/>
            <pc:sldMk cId="4212644001" sldId="294"/>
            <ac:picMk id="6" creationId="{4A2BE48B-48F7-4E62-8299-646F465DC426}"/>
          </ac:picMkLst>
        </pc:picChg>
        <pc:picChg chg="add mod">
          <ac:chgData name="Guest User" userId="S::urn:spo:anon#d41d6a69044f57f4c643a70c668809c060233706aa7abf4301dc3cbb37044801::" providerId="AD" clId="Web-{ACCE8807-3AD9-172C-9FF7-97DEECE7CCCE}" dt="2023-04-08T08:29:13.345" v="519" actId="14100"/>
          <ac:picMkLst>
            <pc:docMk/>
            <pc:sldMk cId="4212644001" sldId="294"/>
            <ac:picMk id="8" creationId="{B800C16A-FEE3-DA75-67A3-B3432702410B}"/>
          </ac:picMkLst>
        </pc:picChg>
        <pc:picChg chg="add del mod">
          <ac:chgData name="Guest User" userId="S::urn:spo:anon#d41d6a69044f57f4c643a70c668809c060233706aa7abf4301dc3cbb37044801::" providerId="AD" clId="Web-{ACCE8807-3AD9-172C-9FF7-97DEECE7CCCE}" dt="2023-04-08T08:29:08.532" v="518"/>
          <ac:picMkLst>
            <pc:docMk/>
            <pc:sldMk cId="4212644001" sldId="294"/>
            <ac:picMk id="9" creationId="{1D7A0169-EBBC-AFCB-CBF4-23575F0929DB}"/>
          </ac:picMkLst>
        </pc:picChg>
      </pc:sldChg>
      <pc:sldChg chg="add del replId">
        <pc:chgData name="Guest User" userId="S::urn:spo:anon#d41d6a69044f57f4c643a70c668809c060233706aa7abf4301dc3cbb37044801::" providerId="AD" clId="Web-{ACCE8807-3AD9-172C-9FF7-97DEECE7CCCE}" dt="2023-04-08T08:39:06.489" v="553"/>
        <pc:sldMkLst>
          <pc:docMk/>
          <pc:sldMk cId="4263093385" sldId="295"/>
        </pc:sldMkLst>
      </pc:sldChg>
      <pc:sldChg chg="addSp modSp add replId">
        <pc:chgData name="Guest User" userId="S::urn:spo:anon#d41d6a69044f57f4c643a70c668809c060233706aa7abf4301dc3cbb37044801::" providerId="AD" clId="Web-{ACCE8807-3AD9-172C-9FF7-97DEECE7CCCE}" dt="2023-04-08T08:41:24.400" v="585" actId="20577"/>
        <pc:sldMkLst>
          <pc:docMk/>
          <pc:sldMk cId="3647430003" sldId="296"/>
        </pc:sldMkLst>
        <pc:spChg chg="add mod">
          <ac:chgData name="Guest User" userId="S::urn:spo:anon#d41d6a69044f57f4c643a70c668809c060233706aa7abf4301dc3cbb37044801::" providerId="AD" clId="Web-{ACCE8807-3AD9-172C-9FF7-97DEECE7CCCE}" dt="2023-04-08T08:41:24.400" v="585" actId="20577"/>
          <ac:spMkLst>
            <pc:docMk/>
            <pc:sldMk cId="3647430003" sldId="296"/>
            <ac:spMk id="2" creationId="{1A87C608-33D1-7563-3665-4D0AF714A49F}"/>
          </ac:spMkLst>
        </pc:spChg>
      </pc:sldChg>
    </pc:docChg>
  </pc:docChgLst>
  <pc:docChgLst>
    <pc:chgData name="jaygaudse6069@gmail.com" userId="S::jaygaudse6069_gmail.com#ext#@bostoninstituteofanalyti399.onmicrosoft.com::772e6284-ad1d-4d8f-ba1e-15f2cefab82f" providerId="AD" clId="Web-{53F09B3E-584E-C93D-ADDF-360E73E3B258}"/>
    <pc:docChg chg="addSld delSld modSld sldOrd">
      <pc:chgData name="jaygaudse6069@gmail.com" userId="S::jaygaudse6069_gmail.com#ext#@bostoninstituteofanalyti399.onmicrosoft.com::772e6284-ad1d-4d8f-ba1e-15f2cefab82f" providerId="AD" clId="Web-{53F09B3E-584E-C93D-ADDF-360E73E3B258}" dt="2023-06-03T19:39:43.251" v="533" actId="1076"/>
      <pc:docMkLst>
        <pc:docMk/>
      </pc:docMkLst>
      <pc:sldChg chg="addSp modSp del">
        <pc:chgData name="jaygaudse6069@gmail.com" userId="S::jaygaudse6069_gmail.com#ext#@bostoninstituteofanalyti399.onmicrosoft.com::772e6284-ad1d-4d8f-ba1e-15f2cefab82f" providerId="AD" clId="Web-{53F09B3E-584E-C93D-ADDF-360E73E3B258}" dt="2023-06-03T19:37:41.124" v="511"/>
        <pc:sldMkLst>
          <pc:docMk/>
          <pc:sldMk cId="1252571269" sldId="270"/>
        </pc:sldMkLst>
        <pc:spChg chg="add mod">
          <ac:chgData name="jaygaudse6069@gmail.com" userId="S::jaygaudse6069_gmail.com#ext#@bostoninstituteofanalyti399.onmicrosoft.com::772e6284-ad1d-4d8f-ba1e-15f2cefab82f" providerId="AD" clId="Web-{53F09B3E-584E-C93D-ADDF-360E73E3B258}" dt="2023-06-03T18:32:42.752" v="471" actId="20577"/>
          <ac:spMkLst>
            <pc:docMk/>
            <pc:sldMk cId="1252571269" sldId="270"/>
            <ac:spMk id="2" creationId="{89F4009F-3FF3-74F6-0230-1A301E700962}"/>
          </ac:spMkLst>
        </pc:spChg>
        <pc:spChg chg="mod">
          <ac:chgData name="jaygaudse6069@gmail.com" userId="S::jaygaudse6069_gmail.com#ext#@bostoninstituteofanalyti399.onmicrosoft.com::772e6284-ad1d-4d8f-ba1e-15f2cefab82f" providerId="AD" clId="Web-{53F09B3E-584E-C93D-ADDF-360E73E3B258}" dt="2023-06-03T18:32:52.971" v="475" actId="14100"/>
          <ac:spMkLst>
            <pc:docMk/>
            <pc:sldMk cId="1252571269" sldId="270"/>
            <ac:spMk id="8" creationId="{BA54165A-2B53-2134-FC82-0395AC05D909}"/>
          </ac:spMkLst>
        </pc:spChg>
        <pc:spChg chg="mod">
          <ac:chgData name="jaygaudse6069@gmail.com" userId="S::jaygaudse6069_gmail.com#ext#@bostoninstituteofanalyti399.onmicrosoft.com::772e6284-ad1d-4d8f-ba1e-15f2cefab82f" providerId="AD" clId="Web-{53F09B3E-584E-C93D-ADDF-360E73E3B258}" dt="2023-06-03T18:25:18.078" v="449" actId="14100"/>
          <ac:spMkLst>
            <pc:docMk/>
            <pc:sldMk cId="1252571269" sldId="270"/>
            <ac:spMk id="9" creationId="{D06B6D32-CF6D-87A2-53F6-EB0CD37F4A42}"/>
          </ac:spMkLst>
        </pc:spChg>
        <pc:picChg chg="mod">
          <ac:chgData name="jaygaudse6069@gmail.com" userId="S::jaygaudse6069_gmail.com#ext#@bostoninstituteofanalyti399.onmicrosoft.com::772e6284-ad1d-4d8f-ba1e-15f2cefab82f" providerId="AD" clId="Web-{53F09B3E-584E-C93D-ADDF-360E73E3B258}" dt="2023-06-03T18:28:09.100" v="455" actId="1076"/>
          <ac:picMkLst>
            <pc:docMk/>
            <pc:sldMk cId="1252571269" sldId="270"/>
            <ac:picMk id="4" creationId="{1338DE00-DD54-CABF-C6C1-8852DF43777D}"/>
          </ac:picMkLst>
        </pc:picChg>
      </pc:sldChg>
      <pc:sldChg chg="addSp delSp modSp del">
        <pc:chgData name="jaygaudse6069@gmail.com" userId="S::jaygaudse6069_gmail.com#ext#@bostoninstituteofanalyti399.onmicrosoft.com::772e6284-ad1d-4d8f-ba1e-15f2cefab82f" providerId="AD" clId="Web-{53F09B3E-584E-C93D-ADDF-360E73E3B258}" dt="2023-06-03T19:37:44.093" v="512"/>
        <pc:sldMkLst>
          <pc:docMk/>
          <pc:sldMk cId="1756244935" sldId="281"/>
        </pc:sldMkLst>
        <pc:spChg chg="add del mod">
          <ac:chgData name="jaygaudse6069@gmail.com" userId="S::jaygaudse6069_gmail.com#ext#@bostoninstituteofanalyti399.onmicrosoft.com::772e6284-ad1d-4d8f-ba1e-15f2cefab82f" providerId="AD" clId="Web-{53F09B3E-584E-C93D-ADDF-360E73E3B258}" dt="2023-06-03T18:36:34.558" v="502" actId="20577"/>
          <ac:spMkLst>
            <pc:docMk/>
            <pc:sldMk cId="1756244935" sldId="281"/>
            <ac:spMk id="2" creationId="{80B05385-180F-AFB0-7479-6C792E912128}"/>
          </ac:spMkLst>
        </pc:spChg>
        <pc:spChg chg="mod">
          <ac:chgData name="jaygaudse6069@gmail.com" userId="S::jaygaudse6069_gmail.com#ext#@bostoninstituteofanalyti399.onmicrosoft.com::772e6284-ad1d-4d8f-ba1e-15f2cefab82f" providerId="AD" clId="Web-{53F09B3E-584E-C93D-ADDF-360E73E3B258}" dt="2023-06-03T18:35:49.759" v="497" actId="1076"/>
          <ac:spMkLst>
            <pc:docMk/>
            <pc:sldMk cId="1756244935" sldId="281"/>
            <ac:spMk id="3" creationId="{F475C9AF-9D59-03AE-C0F1-C37B155F644B}"/>
          </ac:spMkLst>
        </pc:spChg>
        <pc:spChg chg="add del mod">
          <ac:chgData name="jaygaudse6069@gmail.com" userId="S::jaygaudse6069_gmail.com#ext#@bostoninstituteofanalyti399.onmicrosoft.com::772e6284-ad1d-4d8f-ba1e-15f2cefab82f" providerId="AD" clId="Web-{53F09B3E-584E-C93D-ADDF-360E73E3B258}" dt="2023-06-03T17:17:33.580" v="433"/>
          <ac:spMkLst>
            <pc:docMk/>
            <pc:sldMk cId="1756244935" sldId="281"/>
            <ac:spMk id="4" creationId="{A81F701A-3852-7E61-66C5-F6F6FD480F63}"/>
          </ac:spMkLst>
        </pc:spChg>
        <pc:spChg chg="add del mod">
          <ac:chgData name="jaygaudse6069@gmail.com" userId="S::jaygaudse6069_gmail.com#ext#@bostoninstituteofanalyti399.onmicrosoft.com::772e6284-ad1d-4d8f-ba1e-15f2cefab82f" providerId="AD" clId="Web-{53F09B3E-584E-C93D-ADDF-360E73E3B258}" dt="2023-06-03T18:33:53.177" v="486" actId="20577"/>
          <ac:spMkLst>
            <pc:docMk/>
            <pc:sldMk cId="1756244935" sldId="281"/>
            <ac:spMk id="5" creationId="{13D1B815-A8E8-6724-4C4F-BA1668422F3E}"/>
          </ac:spMkLst>
        </pc:spChg>
      </pc:sldChg>
      <pc:sldChg chg="del">
        <pc:chgData name="jaygaudse6069@gmail.com" userId="S::jaygaudse6069_gmail.com#ext#@bostoninstituteofanalyti399.onmicrosoft.com::772e6284-ad1d-4d8f-ba1e-15f2cefab82f" providerId="AD" clId="Web-{53F09B3E-584E-C93D-ADDF-360E73E3B258}" dt="2023-06-03T15:51:44.070" v="1"/>
        <pc:sldMkLst>
          <pc:docMk/>
          <pc:sldMk cId="845138166" sldId="282"/>
        </pc:sldMkLst>
      </pc:sldChg>
      <pc:sldChg chg="del">
        <pc:chgData name="jaygaudse6069@gmail.com" userId="S::jaygaudse6069_gmail.com#ext#@bostoninstituteofanalyti399.onmicrosoft.com::772e6284-ad1d-4d8f-ba1e-15f2cefab82f" providerId="AD" clId="Web-{53F09B3E-584E-C93D-ADDF-360E73E3B258}" dt="2023-06-03T19:38:12.859" v="521"/>
        <pc:sldMkLst>
          <pc:docMk/>
          <pc:sldMk cId="3647430003" sldId="296"/>
        </pc:sldMkLst>
      </pc:sldChg>
      <pc:sldChg chg="del ord">
        <pc:chgData name="jaygaudse6069@gmail.com" userId="S::jaygaudse6069_gmail.com#ext#@bostoninstituteofanalyti399.onmicrosoft.com::772e6284-ad1d-4d8f-ba1e-15f2cefab82f" providerId="AD" clId="Web-{53F09B3E-584E-C93D-ADDF-360E73E3B258}" dt="2023-06-03T19:37:49.436" v="514"/>
        <pc:sldMkLst>
          <pc:docMk/>
          <pc:sldMk cId="3950455689" sldId="297"/>
        </pc:sldMkLst>
      </pc:sldChg>
      <pc:sldChg chg="delSp">
        <pc:chgData name="jaygaudse6069@gmail.com" userId="S::jaygaudse6069_gmail.com#ext#@bostoninstituteofanalyti399.onmicrosoft.com::772e6284-ad1d-4d8f-ba1e-15f2cefab82f" providerId="AD" clId="Web-{53F09B3E-584E-C93D-ADDF-360E73E3B258}" dt="2023-06-03T15:59:59.635" v="64"/>
        <pc:sldMkLst>
          <pc:docMk/>
          <pc:sldMk cId="1052015915" sldId="298"/>
        </pc:sldMkLst>
        <pc:spChg chg="del">
          <ac:chgData name="jaygaudse6069@gmail.com" userId="S::jaygaudse6069_gmail.com#ext#@bostoninstituteofanalyti399.onmicrosoft.com::772e6284-ad1d-4d8f-ba1e-15f2cefab82f" providerId="AD" clId="Web-{53F09B3E-584E-C93D-ADDF-360E73E3B258}" dt="2023-06-03T15:59:59.635" v="64"/>
          <ac:spMkLst>
            <pc:docMk/>
            <pc:sldMk cId="1052015915" sldId="298"/>
            <ac:spMk id="2" creationId="{0C15E4EC-5518-1821-16FE-375FF44F61E5}"/>
          </ac:spMkLst>
        </pc:spChg>
        <pc:picChg chg="del">
          <ac:chgData name="jaygaudse6069@gmail.com" userId="S::jaygaudse6069_gmail.com#ext#@bostoninstituteofanalyti399.onmicrosoft.com::772e6284-ad1d-4d8f-ba1e-15f2cefab82f" providerId="AD" clId="Web-{53F09B3E-584E-C93D-ADDF-360E73E3B258}" dt="2023-06-03T15:59:43.260" v="63"/>
          <ac:picMkLst>
            <pc:docMk/>
            <pc:sldMk cId="1052015915" sldId="298"/>
            <ac:picMk id="3" creationId="{83CA32FE-FFDE-B04A-0B16-9BA32BE0B3A8}"/>
          </ac:picMkLst>
        </pc:picChg>
      </pc:sldChg>
      <pc:sldChg chg="addSp del ord">
        <pc:chgData name="jaygaudse6069@gmail.com" userId="S::jaygaudse6069_gmail.com#ext#@bostoninstituteofanalyti399.onmicrosoft.com::772e6284-ad1d-4d8f-ba1e-15f2cefab82f" providerId="AD" clId="Web-{53F09B3E-584E-C93D-ADDF-360E73E3B258}" dt="2023-06-03T19:38:08.109" v="520"/>
        <pc:sldMkLst>
          <pc:docMk/>
          <pc:sldMk cId="3905584999" sldId="304"/>
        </pc:sldMkLst>
        <pc:picChg chg="add">
          <ac:chgData name="jaygaudse6069@gmail.com" userId="S::jaygaudse6069_gmail.com#ext#@bostoninstituteofanalyti399.onmicrosoft.com::772e6284-ad1d-4d8f-ba1e-15f2cefab82f" providerId="AD" clId="Web-{53F09B3E-584E-C93D-ADDF-360E73E3B258}" dt="2023-06-03T16:40:54.423" v="370"/>
          <ac:picMkLst>
            <pc:docMk/>
            <pc:sldMk cId="3905584999" sldId="304"/>
            <ac:picMk id="2" creationId="{1D6A9C43-546E-FFC2-46D9-ED98F9A7FD9C}"/>
          </ac:picMkLst>
        </pc:picChg>
      </pc:sldChg>
      <pc:sldChg chg="addSp modSp del ord">
        <pc:chgData name="jaygaudse6069@gmail.com" userId="S::jaygaudse6069_gmail.com#ext#@bostoninstituteofanalyti399.onmicrosoft.com::772e6284-ad1d-4d8f-ba1e-15f2cefab82f" providerId="AD" clId="Web-{53F09B3E-584E-C93D-ADDF-360E73E3B258}" dt="2023-06-03T19:37:51.937" v="515"/>
        <pc:sldMkLst>
          <pc:docMk/>
          <pc:sldMk cId="3559273396" sldId="305"/>
        </pc:sldMkLst>
        <pc:picChg chg="add mod">
          <ac:chgData name="jaygaudse6069@gmail.com" userId="S::jaygaudse6069_gmail.com#ext#@bostoninstituteofanalyti399.onmicrosoft.com::772e6284-ad1d-4d8f-ba1e-15f2cefab82f" providerId="AD" clId="Web-{53F09B3E-584E-C93D-ADDF-360E73E3B258}" dt="2023-06-03T15:53:31.464" v="17" actId="1076"/>
          <ac:picMkLst>
            <pc:docMk/>
            <pc:sldMk cId="3559273396" sldId="305"/>
            <ac:picMk id="2" creationId="{7EEFAFB1-D90E-1AD2-D40E-49A0C61D47BA}"/>
          </ac:picMkLst>
        </pc:picChg>
        <pc:picChg chg="mod">
          <ac:chgData name="jaygaudse6069@gmail.com" userId="S::jaygaudse6069_gmail.com#ext#@bostoninstituteofanalyti399.onmicrosoft.com::772e6284-ad1d-4d8f-ba1e-15f2cefab82f" providerId="AD" clId="Web-{53F09B3E-584E-C93D-ADDF-360E73E3B258}" dt="2023-06-03T15:53:34.839" v="18" actId="1076"/>
          <ac:picMkLst>
            <pc:docMk/>
            <pc:sldMk cId="3559273396" sldId="305"/>
            <ac:picMk id="5" creationId="{6C6313B0-065A-6726-5F2C-3F6D702BB5FD}"/>
          </ac:picMkLst>
        </pc:picChg>
        <pc:picChg chg="mod">
          <ac:chgData name="jaygaudse6069@gmail.com" userId="S::jaygaudse6069_gmail.com#ext#@bostoninstituteofanalyti399.onmicrosoft.com::772e6284-ad1d-4d8f-ba1e-15f2cefab82f" providerId="AD" clId="Web-{53F09B3E-584E-C93D-ADDF-360E73E3B258}" dt="2023-06-03T15:53:28.464" v="16" actId="14100"/>
          <ac:picMkLst>
            <pc:docMk/>
            <pc:sldMk cId="3559273396" sldId="305"/>
            <ac:picMk id="9" creationId="{0CB34209-72E2-54C0-8133-7B6C9D16162B}"/>
          </ac:picMkLst>
        </pc:picChg>
      </pc:sldChg>
      <pc:sldChg chg="del">
        <pc:chgData name="jaygaudse6069@gmail.com" userId="S::jaygaudse6069_gmail.com#ext#@bostoninstituteofanalyti399.onmicrosoft.com::772e6284-ad1d-4d8f-ba1e-15f2cefab82f" providerId="AD" clId="Web-{53F09B3E-584E-C93D-ADDF-360E73E3B258}" dt="2023-06-03T19:38:05.015" v="519"/>
        <pc:sldMkLst>
          <pc:docMk/>
          <pc:sldMk cId="2286214769" sldId="306"/>
        </pc:sldMkLst>
      </pc:sldChg>
      <pc:sldChg chg="delSp modSp del">
        <pc:chgData name="jaygaudse6069@gmail.com" userId="S::jaygaudse6069_gmail.com#ext#@bostoninstituteofanalyti399.onmicrosoft.com::772e6284-ad1d-4d8f-ba1e-15f2cefab82f" providerId="AD" clId="Web-{53F09B3E-584E-C93D-ADDF-360E73E3B258}" dt="2023-06-03T19:37:46.765" v="513"/>
        <pc:sldMkLst>
          <pc:docMk/>
          <pc:sldMk cId="859933508" sldId="307"/>
        </pc:sldMkLst>
        <pc:spChg chg="del">
          <ac:chgData name="jaygaudse6069@gmail.com" userId="S::jaygaudse6069_gmail.com#ext#@bostoninstituteofanalyti399.onmicrosoft.com::772e6284-ad1d-4d8f-ba1e-15f2cefab82f" providerId="AD" clId="Web-{53F09B3E-584E-C93D-ADDF-360E73E3B258}" dt="2023-06-03T15:55:39" v="33"/>
          <ac:spMkLst>
            <pc:docMk/>
            <pc:sldMk cId="859933508" sldId="307"/>
            <ac:spMk id="3" creationId="{718A9091-B154-9159-A546-6E02BBD646D1}"/>
          </ac:spMkLst>
        </pc:spChg>
        <pc:spChg chg="mod">
          <ac:chgData name="jaygaudse6069@gmail.com" userId="S::jaygaudse6069_gmail.com#ext#@bostoninstituteofanalyti399.onmicrosoft.com::772e6284-ad1d-4d8f-ba1e-15f2cefab82f" providerId="AD" clId="Web-{53F09B3E-584E-C93D-ADDF-360E73E3B258}" dt="2023-06-03T18:43:48.778" v="510" actId="20577"/>
          <ac:spMkLst>
            <pc:docMk/>
            <pc:sldMk cId="859933508" sldId="307"/>
            <ac:spMk id="5" creationId="{A6AC1149-7024-A0EC-BA8D-C498B1A7C028}"/>
          </ac:spMkLst>
        </pc:spChg>
        <pc:spChg chg="del">
          <ac:chgData name="jaygaudse6069@gmail.com" userId="S::jaygaudse6069_gmail.com#ext#@bostoninstituteofanalyti399.onmicrosoft.com::772e6284-ad1d-4d8f-ba1e-15f2cefab82f" providerId="AD" clId="Web-{53F09B3E-584E-C93D-ADDF-360E73E3B258}" dt="2023-06-03T15:55:43.954" v="34"/>
          <ac:spMkLst>
            <pc:docMk/>
            <pc:sldMk cId="859933508" sldId="307"/>
            <ac:spMk id="6" creationId="{2FCBF0B7-94AB-BD25-B9D7-E5A88529D971}"/>
          </ac:spMkLst>
        </pc:spChg>
        <pc:spChg chg="del mod">
          <ac:chgData name="jaygaudse6069@gmail.com" userId="S::jaygaudse6069_gmail.com#ext#@bostoninstituteofanalyti399.onmicrosoft.com::772e6284-ad1d-4d8f-ba1e-15f2cefab82f" providerId="AD" clId="Web-{53F09B3E-584E-C93D-ADDF-360E73E3B258}" dt="2023-06-03T15:55:27.922" v="32"/>
          <ac:spMkLst>
            <pc:docMk/>
            <pc:sldMk cId="859933508" sldId="307"/>
            <ac:spMk id="8" creationId="{E35BD990-E826-3680-13E0-410C1E9DDC10}"/>
          </ac:spMkLst>
        </pc:spChg>
      </pc:sldChg>
      <pc:sldChg chg="addSp delSp modSp del">
        <pc:chgData name="jaygaudse6069@gmail.com" userId="S::jaygaudse6069_gmail.com#ext#@bostoninstituteofanalyti399.onmicrosoft.com::772e6284-ad1d-4d8f-ba1e-15f2cefab82f" providerId="AD" clId="Web-{53F09B3E-584E-C93D-ADDF-360E73E3B258}" dt="2023-06-03T19:37:57.421" v="517"/>
        <pc:sldMkLst>
          <pc:docMk/>
          <pc:sldMk cId="744809205" sldId="308"/>
        </pc:sldMkLst>
        <pc:spChg chg="add mod">
          <ac:chgData name="jaygaudse6069@gmail.com" userId="S::jaygaudse6069_gmail.com#ext#@bostoninstituteofanalyti399.onmicrosoft.com::772e6284-ad1d-4d8f-ba1e-15f2cefab82f" providerId="AD" clId="Web-{53F09B3E-584E-C93D-ADDF-360E73E3B258}" dt="2023-06-03T16:39:38.107" v="365" actId="20577"/>
          <ac:spMkLst>
            <pc:docMk/>
            <pc:sldMk cId="744809205" sldId="308"/>
            <ac:spMk id="4" creationId="{387AC18B-E47C-72FE-7C6F-E085E9217EC4}"/>
          </ac:spMkLst>
        </pc:spChg>
        <pc:spChg chg="del">
          <ac:chgData name="jaygaudse6069@gmail.com" userId="S::jaygaudse6069_gmail.com#ext#@bostoninstituteofanalyti399.onmicrosoft.com::772e6284-ad1d-4d8f-ba1e-15f2cefab82f" providerId="AD" clId="Web-{53F09B3E-584E-C93D-ADDF-360E73E3B258}" dt="2023-06-03T16:40:38.641" v="368"/>
          <ac:spMkLst>
            <pc:docMk/>
            <pc:sldMk cId="744809205" sldId="308"/>
            <ac:spMk id="8" creationId="{E35BD990-E826-3680-13E0-410C1E9DDC10}"/>
          </ac:spMkLst>
        </pc:spChg>
        <pc:picChg chg="add mod">
          <ac:chgData name="jaygaudse6069@gmail.com" userId="S::jaygaudse6069_gmail.com#ext#@bostoninstituteofanalyti399.onmicrosoft.com::772e6284-ad1d-4d8f-ba1e-15f2cefab82f" providerId="AD" clId="Web-{53F09B3E-584E-C93D-ADDF-360E73E3B258}" dt="2023-06-03T16:43:47.820" v="408" actId="1076"/>
          <ac:picMkLst>
            <pc:docMk/>
            <pc:sldMk cId="744809205" sldId="308"/>
            <ac:picMk id="9" creationId="{7FA0D8A3-51F9-1C61-26CE-1839192FC3A4}"/>
          </ac:picMkLst>
        </pc:picChg>
        <pc:picChg chg="add mod">
          <ac:chgData name="jaygaudse6069@gmail.com" userId="S::jaygaudse6069_gmail.com#ext#@bostoninstituteofanalyti399.onmicrosoft.com::772e6284-ad1d-4d8f-ba1e-15f2cefab82f" providerId="AD" clId="Web-{53F09B3E-584E-C93D-ADDF-360E73E3B258}" dt="2023-06-03T16:43:26.038" v="403" actId="14100"/>
          <ac:picMkLst>
            <pc:docMk/>
            <pc:sldMk cId="744809205" sldId="308"/>
            <ac:picMk id="11" creationId="{7D0C0A0F-7C8C-2912-B938-BFA2EE9173B7}"/>
          </ac:picMkLst>
        </pc:picChg>
        <pc:picChg chg="add mod">
          <ac:chgData name="jaygaudse6069@gmail.com" userId="S::jaygaudse6069_gmail.com#ext#@bostoninstituteofanalyti399.onmicrosoft.com::772e6284-ad1d-4d8f-ba1e-15f2cefab82f" providerId="AD" clId="Web-{53F09B3E-584E-C93D-ADDF-360E73E3B258}" dt="2023-06-03T16:43:32.913" v="404" actId="1076"/>
          <ac:picMkLst>
            <pc:docMk/>
            <pc:sldMk cId="744809205" sldId="308"/>
            <ac:picMk id="13" creationId="{ED42DA50-AE3C-655B-7D7F-C5D3765C1158}"/>
          </ac:picMkLst>
        </pc:picChg>
        <pc:picChg chg="add del mod">
          <ac:chgData name="jaygaudse6069@gmail.com" userId="S::jaygaudse6069_gmail.com#ext#@bostoninstituteofanalyti399.onmicrosoft.com::772e6284-ad1d-4d8f-ba1e-15f2cefab82f" providerId="AD" clId="Web-{53F09B3E-584E-C93D-ADDF-360E73E3B258}" dt="2023-06-03T16:41:06.860" v="373"/>
          <ac:picMkLst>
            <pc:docMk/>
            <pc:sldMk cId="744809205" sldId="308"/>
            <ac:picMk id="15" creationId="{39F974F8-364E-0B76-64AE-58412F58D6F9}"/>
          </ac:picMkLst>
        </pc:picChg>
        <pc:picChg chg="add mod">
          <ac:chgData name="jaygaudse6069@gmail.com" userId="S::jaygaudse6069_gmail.com#ext#@bostoninstituteofanalyti399.onmicrosoft.com::772e6284-ad1d-4d8f-ba1e-15f2cefab82f" providerId="AD" clId="Web-{53F09B3E-584E-C93D-ADDF-360E73E3B258}" dt="2023-06-03T16:43:40.116" v="406" actId="14100"/>
          <ac:picMkLst>
            <pc:docMk/>
            <pc:sldMk cId="744809205" sldId="308"/>
            <ac:picMk id="17" creationId="{593D06FD-3AC8-162E-3127-F0CE82774091}"/>
          </ac:picMkLst>
        </pc:picChg>
        <pc:picChg chg="add mod">
          <ac:chgData name="jaygaudse6069@gmail.com" userId="S::jaygaudse6069_gmail.com#ext#@bostoninstituteofanalyti399.onmicrosoft.com::772e6284-ad1d-4d8f-ba1e-15f2cefab82f" providerId="AD" clId="Web-{53F09B3E-584E-C93D-ADDF-360E73E3B258}" dt="2023-06-03T16:42:55.427" v="396" actId="1076"/>
          <ac:picMkLst>
            <pc:docMk/>
            <pc:sldMk cId="744809205" sldId="308"/>
            <ac:picMk id="19" creationId="{70185B1C-0908-C6CF-87F8-3D3CEB9BAF36}"/>
          </ac:picMkLst>
        </pc:picChg>
        <pc:picChg chg="add mod">
          <ac:chgData name="jaygaudse6069@gmail.com" userId="S::jaygaudse6069_gmail.com#ext#@bostoninstituteofanalyti399.onmicrosoft.com::772e6284-ad1d-4d8f-ba1e-15f2cefab82f" providerId="AD" clId="Web-{53F09B3E-584E-C93D-ADDF-360E73E3B258}" dt="2023-06-03T16:42:58.271" v="397" actId="1076"/>
          <ac:picMkLst>
            <pc:docMk/>
            <pc:sldMk cId="744809205" sldId="308"/>
            <ac:picMk id="21" creationId="{E83F4EBC-D7B6-0043-70F3-CACCB63F383A}"/>
          </ac:picMkLst>
        </pc:picChg>
      </pc:sldChg>
      <pc:sldChg chg="addSp modSp del">
        <pc:chgData name="jaygaudse6069@gmail.com" userId="S::jaygaudse6069_gmail.com#ext#@bostoninstituteofanalyti399.onmicrosoft.com::772e6284-ad1d-4d8f-ba1e-15f2cefab82f" providerId="AD" clId="Web-{53F09B3E-584E-C93D-ADDF-360E73E3B258}" dt="2023-06-03T16:07:17.517" v="319"/>
        <pc:sldMkLst>
          <pc:docMk/>
          <pc:sldMk cId="3993113922" sldId="309"/>
        </pc:sldMkLst>
        <pc:spChg chg="mod">
          <ac:chgData name="jaygaudse6069@gmail.com" userId="S::jaygaudse6069_gmail.com#ext#@bostoninstituteofanalyti399.onmicrosoft.com::772e6284-ad1d-4d8f-ba1e-15f2cefab82f" providerId="AD" clId="Web-{53F09B3E-584E-C93D-ADDF-360E73E3B258}" dt="2023-06-03T16:06:20.015" v="313" actId="1076"/>
          <ac:spMkLst>
            <pc:docMk/>
            <pc:sldMk cId="3993113922" sldId="309"/>
            <ac:spMk id="3" creationId="{718A9091-B154-9159-A546-6E02BBD646D1}"/>
          </ac:spMkLst>
        </pc:spChg>
        <pc:spChg chg="add mod">
          <ac:chgData name="jaygaudse6069@gmail.com" userId="S::jaygaudse6069_gmail.com#ext#@bostoninstituteofanalyti399.onmicrosoft.com::772e6284-ad1d-4d8f-ba1e-15f2cefab82f" providerId="AD" clId="Web-{53F09B3E-584E-C93D-ADDF-360E73E3B258}" dt="2023-06-03T16:06:03.577" v="312" actId="1076"/>
          <ac:spMkLst>
            <pc:docMk/>
            <pc:sldMk cId="3993113922" sldId="309"/>
            <ac:spMk id="4" creationId="{9ADA7D43-396A-7910-C474-1F36A26D65FA}"/>
          </ac:spMkLst>
        </pc:spChg>
      </pc:sldChg>
      <pc:sldChg chg="addSp delSp modSp del mod setBg">
        <pc:chgData name="jaygaudse6069@gmail.com" userId="S::jaygaudse6069_gmail.com#ext#@bostoninstituteofanalyti399.onmicrosoft.com::772e6284-ad1d-4d8f-ba1e-15f2cefab82f" providerId="AD" clId="Web-{53F09B3E-584E-C93D-ADDF-360E73E3B258}" dt="2023-06-03T19:38:23.750" v="524"/>
        <pc:sldMkLst>
          <pc:docMk/>
          <pc:sldMk cId="1296933041" sldId="310"/>
        </pc:sldMkLst>
        <pc:spChg chg="del">
          <ac:chgData name="jaygaudse6069@gmail.com" userId="S::jaygaudse6069_gmail.com#ext#@bostoninstituteofanalyti399.onmicrosoft.com::772e6284-ad1d-4d8f-ba1e-15f2cefab82f" providerId="AD" clId="Web-{53F09B3E-584E-C93D-ADDF-360E73E3B258}" dt="2023-06-03T15:59:26.150" v="62"/>
          <ac:spMkLst>
            <pc:docMk/>
            <pc:sldMk cId="1296933041" sldId="310"/>
            <ac:spMk id="3" creationId="{718A9091-B154-9159-A546-6E02BBD646D1}"/>
          </ac:spMkLst>
        </pc:spChg>
        <pc:spChg chg="add mod ord">
          <ac:chgData name="jaygaudse6069@gmail.com" userId="S::jaygaudse6069_gmail.com#ext#@bostoninstituteofanalyti399.onmicrosoft.com::772e6284-ad1d-4d8f-ba1e-15f2cefab82f" providerId="AD" clId="Web-{53F09B3E-584E-C93D-ADDF-360E73E3B258}" dt="2023-06-03T15:59:16.899" v="61" actId="20577"/>
          <ac:spMkLst>
            <pc:docMk/>
            <pc:sldMk cId="1296933041" sldId="310"/>
            <ac:spMk id="4" creationId="{B7A703F3-1CBA-C7BB-5343-39A97028BEC9}"/>
          </ac:spMkLst>
        </pc:spChg>
        <pc:spChg chg="del mod">
          <ac:chgData name="jaygaudse6069@gmail.com" userId="S::jaygaudse6069_gmail.com#ext#@bostoninstituteofanalyti399.onmicrosoft.com::772e6284-ad1d-4d8f-ba1e-15f2cefab82f" providerId="AD" clId="Web-{53F09B3E-584E-C93D-ADDF-360E73E3B258}" dt="2023-06-03T15:57:17.145" v="43"/>
          <ac:spMkLst>
            <pc:docMk/>
            <pc:sldMk cId="1296933041" sldId="310"/>
            <ac:spMk id="6" creationId="{2FCBF0B7-94AB-BD25-B9D7-E5A88529D971}"/>
          </ac:spMkLst>
        </pc:spChg>
        <pc:spChg chg="del mod">
          <ac:chgData name="jaygaudse6069@gmail.com" userId="S::jaygaudse6069_gmail.com#ext#@bostoninstituteofanalyti399.onmicrosoft.com::772e6284-ad1d-4d8f-ba1e-15f2cefab82f" providerId="AD" clId="Web-{53F09B3E-584E-C93D-ADDF-360E73E3B258}" dt="2023-06-03T15:57:35.630" v="45"/>
          <ac:spMkLst>
            <pc:docMk/>
            <pc:sldMk cId="1296933041" sldId="310"/>
            <ac:spMk id="8" creationId="{E35BD990-E826-3680-13E0-410C1E9DDC10}"/>
          </ac:spMkLst>
        </pc:spChg>
        <pc:spChg chg="add del">
          <ac:chgData name="jaygaudse6069@gmail.com" userId="S::jaygaudse6069_gmail.com#ext#@bostoninstituteofanalyti399.onmicrosoft.com::772e6284-ad1d-4d8f-ba1e-15f2cefab82f" providerId="AD" clId="Web-{53F09B3E-584E-C93D-ADDF-360E73E3B258}" dt="2023-06-03T15:56:43.003" v="41"/>
          <ac:spMkLst>
            <pc:docMk/>
            <pc:sldMk cId="1296933041" sldId="310"/>
            <ac:spMk id="13" creationId="{231BF440-39FA-4087-84CC-2EEC0BBDAF29}"/>
          </ac:spMkLst>
        </pc:spChg>
        <pc:spChg chg="add del">
          <ac:chgData name="jaygaudse6069@gmail.com" userId="S::jaygaudse6069_gmail.com#ext#@bostoninstituteofanalyti399.onmicrosoft.com::772e6284-ad1d-4d8f-ba1e-15f2cefab82f" providerId="AD" clId="Web-{53F09B3E-584E-C93D-ADDF-360E73E3B258}" dt="2023-06-03T15:56:43.003" v="41"/>
          <ac:spMkLst>
            <pc:docMk/>
            <pc:sldMk cId="1296933041" sldId="310"/>
            <ac:spMk id="15" creationId="{F04E4CBA-303B-48BD-8451-C2701CB0EEBF}"/>
          </ac:spMkLst>
        </pc:spChg>
        <pc:spChg chg="add del">
          <ac:chgData name="jaygaudse6069@gmail.com" userId="S::jaygaudse6069_gmail.com#ext#@bostoninstituteofanalyti399.onmicrosoft.com::772e6284-ad1d-4d8f-ba1e-15f2cefab82f" providerId="AD" clId="Web-{53F09B3E-584E-C93D-ADDF-360E73E3B258}" dt="2023-06-03T15:56:43.003" v="41"/>
          <ac:spMkLst>
            <pc:docMk/>
            <pc:sldMk cId="1296933041" sldId="310"/>
            <ac:spMk id="17" creationId="{F6CA58B3-AFCC-4A40-9882-50D5080879B0}"/>
          </ac:spMkLst>
        </pc:spChg>
        <pc:spChg chg="add del">
          <ac:chgData name="jaygaudse6069@gmail.com" userId="S::jaygaudse6069_gmail.com#ext#@bostoninstituteofanalyti399.onmicrosoft.com::772e6284-ad1d-4d8f-ba1e-15f2cefab82f" providerId="AD" clId="Web-{53F09B3E-584E-C93D-ADDF-360E73E3B258}" dt="2023-06-03T15:56:43.003" v="41"/>
          <ac:spMkLst>
            <pc:docMk/>
            <pc:sldMk cId="1296933041" sldId="310"/>
            <ac:spMk id="19" creationId="{75C56826-D4E5-42ED-8529-079651CB3005}"/>
          </ac:spMkLst>
        </pc:spChg>
        <pc:spChg chg="add del">
          <ac:chgData name="jaygaudse6069@gmail.com" userId="S::jaygaudse6069_gmail.com#ext#@bostoninstituteofanalyti399.onmicrosoft.com::772e6284-ad1d-4d8f-ba1e-15f2cefab82f" providerId="AD" clId="Web-{53F09B3E-584E-C93D-ADDF-360E73E3B258}" dt="2023-06-03T15:56:43.003" v="41"/>
          <ac:spMkLst>
            <pc:docMk/>
            <pc:sldMk cId="1296933041" sldId="310"/>
            <ac:spMk id="21" creationId="{82095FCE-EF05-4443-B97A-85DEE3A5CA17}"/>
          </ac:spMkLst>
        </pc:spChg>
        <pc:spChg chg="add del">
          <ac:chgData name="jaygaudse6069@gmail.com" userId="S::jaygaudse6069_gmail.com#ext#@bostoninstituteofanalyti399.onmicrosoft.com::772e6284-ad1d-4d8f-ba1e-15f2cefab82f" providerId="AD" clId="Web-{53F09B3E-584E-C93D-ADDF-360E73E3B258}" dt="2023-06-03T15:56:43.003" v="41"/>
          <ac:spMkLst>
            <pc:docMk/>
            <pc:sldMk cId="1296933041" sldId="310"/>
            <ac:spMk id="23" creationId="{CA00AE6B-AA30-4CF8-BA6F-339B780AD76C}"/>
          </ac:spMkLst>
        </pc:spChg>
        <pc:spChg chg="add">
          <ac:chgData name="jaygaudse6069@gmail.com" userId="S::jaygaudse6069_gmail.com#ext#@bostoninstituteofanalyti399.onmicrosoft.com::772e6284-ad1d-4d8f-ba1e-15f2cefab82f" providerId="AD" clId="Web-{53F09B3E-584E-C93D-ADDF-360E73E3B258}" dt="2023-06-03T15:56:43.003" v="41"/>
          <ac:spMkLst>
            <pc:docMk/>
            <pc:sldMk cId="1296933041" sldId="310"/>
            <ac:spMk id="28" creationId="{231BF440-39FA-4087-84CC-2EEC0BBDAF29}"/>
          </ac:spMkLst>
        </pc:spChg>
        <pc:spChg chg="add">
          <ac:chgData name="jaygaudse6069@gmail.com" userId="S::jaygaudse6069_gmail.com#ext#@bostoninstituteofanalyti399.onmicrosoft.com::772e6284-ad1d-4d8f-ba1e-15f2cefab82f" providerId="AD" clId="Web-{53F09B3E-584E-C93D-ADDF-360E73E3B258}" dt="2023-06-03T15:56:43.003" v="41"/>
          <ac:spMkLst>
            <pc:docMk/>
            <pc:sldMk cId="1296933041" sldId="310"/>
            <ac:spMk id="30" creationId="{F04E4CBA-303B-48BD-8451-C2701CB0EEBF}"/>
          </ac:spMkLst>
        </pc:spChg>
        <pc:spChg chg="add">
          <ac:chgData name="jaygaudse6069@gmail.com" userId="S::jaygaudse6069_gmail.com#ext#@bostoninstituteofanalyti399.onmicrosoft.com::772e6284-ad1d-4d8f-ba1e-15f2cefab82f" providerId="AD" clId="Web-{53F09B3E-584E-C93D-ADDF-360E73E3B258}" dt="2023-06-03T15:56:43.003" v="41"/>
          <ac:spMkLst>
            <pc:docMk/>
            <pc:sldMk cId="1296933041" sldId="310"/>
            <ac:spMk id="32" creationId="{F6CA58B3-AFCC-4A40-9882-50D5080879B0}"/>
          </ac:spMkLst>
        </pc:spChg>
        <pc:spChg chg="add">
          <ac:chgData name="jaygaudse6069@gmail.com" userId="S::jaygaudse6069_gmail.com#ext#@bostoninstituteofanalyti399.onmicrosoft.com::772e6284-ad1d-4d8f-ba1e-15f2cefab82f" providerId="AD" clId="Web-{53F09B3E-584E-C93D-ADDF-360E73E3B258}" dt="2023-06-03T15:56:43.003" v="41"/>
          <ac:spMkLst>
            <pc:docMk/>
            <pc:sldMk cId="1296933041" sldId="310"/>
            <ac:spMk id="34" creationId="{75C56826-D4E5-42ED-8529-079651CB3005}"/>
          </ac:spMkLst>
        </pc:spChg>
        <pc:spChg chg="add">
          <ac:chgData name="jaygaudse6069@gmail.com" userId="S::jaygaudse6069_gmail.com#ext#@bostoninstituteofanalyti399.onmicrosoft.com::772e6284-ad1d-4d8f-ba1e-15f2cefab82f" providerId="AD" clId="Web-{53F09B3E-584E-C93D-ADDF-360E73E3B258}" dt="2023-06-03T15:56:43.003" v="41"/>
          <ac:spMkLst>
            <pc:docMk/>
            <pc:sldMk cId="1296933041" sldId="310"/>
            <ac:spMk id="36" creationId="{82095FCE-EF05-4443-B97A-85DEE3A5CA17}"/>
          </ac:spMkLst>
        </pc:spChg>
        <pc:spChg chg="add">
          <ac:chgData name="jaygaudse6069@gmail.com" userId="S::jaygaudse6069_gmail.com#ext#@bostoninstituteofanalyti399.onmicrosoft.com::772e6284-ad1d-4d8f-ba1e-15f2cefab82f" providerId="AD" clId="Web-{53F09B3E-584E-C93D-ADDF-360E73E3B258}" dt="2023-06-03T15:56:43.003" v="41"/>
          <ac:spMkLst>
            <pc:docMk/>
            <pc:sldMk cId="1296933041" sldId="310"/>
            <ac:spMk id="38" creationId="{CA00AE6B-AA30-4CF8-BA6F-339B780AD76C}"/>
          </ac:spMkLst>
        </pc:spChg>
        <pc:picChg chg="mod">
          <ac:chgData name="jaygaudse6069@gmail.com" userId="S::jaygaudse6069_gmail.com#ext#@bostoninstituteofanalyti399.onmicrosoft.com::772e6284-ad1d-4d8f-ba1e-15f2cefab82f" providerId="AD" clId="Web-{53F09B3E-584E-C93D-ADDF-360E73E3B258}" dt="2023-06-03T15:56:11.142" v="37"/>
          <ac:picMkLst>
            <pc:docMk/>
            <pc:sldMk cId="1296933041" sldId="310"/>
            <ac:picMk id="2" creationId="{BDB90223-5D15-41E3-9664-BD96C3BD25A2}"/>
          </ac:picMkLst>
        </pc:picChg>
        <pc:picChg chg="del mod">
          <ac:chgData name="jaygaudse6069@gmail.com" userId="S::jaygaudse6069_gmail.com#ext#@bostoninstituteofanalyti399.onmicrosoft.com::772e6284-ad1d-4d8f-ba1e-15f2cefab82f" providerId="AD" clId="Web-{53F09B3E-584E-C93D-ADDF-360E73E3B258}" dt="2023-06-03T15:57:21.364" v="44"/>
          <ac:picMkLst>
            <pc:docMk/>
            <pc:sldMk cId="1296933041" sldId="310"/>
            <ac:picMk id="7" creationId="{4019A7C7-4F37-4807-89DC-50EF4BBEB556}"/>
          </ac:picMkLst>
        </pc:picChg>
        <pc:picChg chg="add">
          <ac:chgData name="jaygaudse6069@gmail.com" userId="S::jaygaudse6069_gmail.com#ext#@bostoninstituteofanalyti399.onmicrosoft.com::772e6284-ad1d-4d8f-ba1e-15f2cefab82f" providerId="AD" clId="Web-{53F09B3E-584E-C93D-ADDF-360E73E3B258}" dt="2023-06-03T15:57:12.520" v="42"/>
          <ac:picMkLst>
            <pc:docMk/>
            <pc:sldMk cId="1296933041" sldId="310"/>
            <ac:picMk id="9" creationId="{0609A245-486D-A855-7E04-D502AE1B9E24}"/>
          </ac:picMkLst>
        </pc:picChg>
      </pc:sldChg>
      <pc:sldChg chg="del">
        <pc:chgData name="jaygaudse6069@gmail.com" userId="S::jaygaudse6069_gmail.com#ext#@bostoninstituteofanalyti399.onmicrosoft.com::772e6284-ad1d-4d8f-ba1e-15f2cefab82f" providerId="AD" clId="Web-{53F09B3E-584E-C93D-ADDF-360E73E3B258}" dt="2023-06-03T19:38:19.500" v="523"/>
        <pc:sldMkLst>
          <pc:docMk/>
          <pc:sldMk cId="2343143288" sldId="313"/>
        </pc:sldMkLst>
      </pc:sldChg>
      <pc:sldChg chg="del">
        <pc:chgData name="jaygaudse6069@gmail.com" userId="S::jaygaudse6069_gmail.com#ext#@bostoninstituteofanalyti399.onmicrosoft.com::772e6284-ad1d-4d8f-ba1e-15f2cefab82f" providerId="AD" clId="Web-{53F09B3E-584E-C93D-ADDF-360E73E3B258}" dt="2023-06-03T19:38:16.468" v="522"/>
        <pc:sldMkLst>
          <pc:docMk/>
          <pc:sldMk cId="3177362985" sldId="314"/>
        </pc:sldMkLst>
      </pc:sldChg>
      <pc:sldChg chg="addSp delSp modSp del ord">
        <pc:chgData name="jaygaudse6069@gmail.com" userId="S::jaygaudse6069_gmail.com#ext#@bostoninstituteofanalyti399.onmicrosoft.com::772e6284-ad1d-4d8f-ba1e-15f2cefab82f" providerId="AD" clId="Web-{53F09B3E-584E-C93D-ADDF-360E73E3B258}" dt="2023-06-03T19:37:54.468" v="516"/>
        <pc:sldMkLst>
          <pc:docMk/>
          <pc:sldMk cId="1189344885" sldId="315"/>
        </pc:sldMkLst>
        <pc:spChg chg="add mod">
          <ac:chgData name="jaygaudse6069@gmail.com" userId="S::jaygaudse6069_gmail.com#ext#@bostoninstituteofanalyti399.onmicrosoft.com::772e6284-ad1d-4d8f-ba1e-15f2cefab82f" providerId="AD" clId="Web-{53F09B3E-584E-C93D-ADDF-360E73E3B258}" dt="2023-06-03T16:27:50.674" v="353" actId="14100"/>
          <ac:spMkLst>
            <pc:docMk/>
            <pc:sldMk cId="1189344885" sldId="315"/>
            <ac:spMk id="5" creationId="{C8646627-BBBC-4D84-B325-580ABEA4B316}"/>
          </ac:spMkLst>
        </pc:spChg>
        <pc:spChg chg="del">
          <ac:chgData name="jaygaudse6069@gmail.com" userId="S::jaygaudse6069_gmail.com#ext#@bostoninstituteofanalyti399.onmicrosoft.com::772e6284-ad1d-4d8f-ba1e-15f2cefab82f" providerId="AD" clId="Web-{53F09B3E-584E-C93D-ADDF-360E73E3B258}" dt="2023-06-03T16:28:05.815" v="355"/>
          <ac:spMkLst>
            <pc:docMk/>
            <pc:sldMk cId="1189344885" sldId="315"/>
            <ac:spMk id="6" creationId="{2FCBF0B7-94AB-BD25-B9D7-E5A88529D971}"/>
          </ac:spMkLst>
        </pc:spChg>
        <pc:spChg chg="mod">
          <ac:chgData name="jaygaudse6069@gmail.com" userId="S::jaygaudse6069_gmail.com#ext#@bostoninstituteofanalyti399.onmicrosoft.com::772e6284-ad1d-4d8f-ba1e-15f2cefab82f" providerId="AD" clId="Web-{53F09B3E-584E-C93D-ADDF-360E73E3B258}" dt="2023-06-03T16:28:14.300" v="356" actId="1076"/>
          <ac:spMkLst>
            <pc:docMk/>
            <pc:sldMk cId="1189344885" sldId="315"/>
            <ac:spMk id="8" creationId="{E35BD990-E826-3680-13E0-410C1E9DDC10}"/>
          </ac:spMkLst>
        </pc:spChg>
        <pc:picChg chg="add mod">
          <ac:chgData name="jaygaudse6069@gmail.com" userId="S::jaygaudse6069_gmail.com#ext#@bostoninstituteofanalyti399.onmicrosoft.com::772e6284-ad1d-4d8f-ba1e-15f2cefab82f" providerId="AD" clId="Web-{53F09B3E-584E-C93D-ADDF-360E73E3B258}" dt="2023-06-03T16:08:16.473" v="323" actId="1076"/>
          <ac:picMkLst>
            <pc:docMk/>
            <pc:sldMk cId="1189344885" sldId="315"/>
            <ac:picMk id="3" creationId="{2ECC9F18-BCE1-D564-D464-7315C939C72C}"/>
          </ac:picMkLst>
        </pc:picChg>
        <pc:picChg chg="add mod">
          <ac:chgData name="jaygaudse6069@gmail.com" userId="S::jaygaudse6069_gmail.com#ext#@bostoninstituteofanalyti399.onmicrosoft.com::772e6284-ad1d-4d8f-ba1e-15f2cefab82f" providerId="AD" clId="Web-{53F09B3E-584E-C93D-ADDF-360E73E3B258}" dt="2023-06-03T16:27:56.627" v="354" actId="1076"/>
          <ac:picMkLst>
            <pc:docMk/>
            <pc:sldMk cId="1189344885" sldId="315"/>
            <ac:picMk id="4" creationId="{6AD06D32-F4EF-2AAF-1199-C88CABBF64AE}"/>
          </ac:picMkLst>
        </pc:picChg>
      </pc:sldChg>
      <pc:sldChg chg="add replId">
        <pc:chgData name="jaygaudse6069@gmail.com" userId="S::jaygaudse6069_gmail.com#ext#@bostoninstituteofanalyti399.onmicrosoft.com::772e6284-ad1d-4d8f-ba1e-15f2cefab82f" providerId="AD" clId="Web-{53F09B3E-584E-C93D-ADDF-360E73E3B258}" dt="2023-06-03T16:06:47.297" v="314"/>
        <pc:sldMkLst>
          <pc:docMk/>
          <pc:sldMk cId="558299909" sldId="316"/>
        </pc:sldMkLst>
      </pc:sldChg>
      <pc:sldChg chg="add replId">
        <pc:chgData name="jaygaudse6069@gmail.com" userId="S::jaygaudse6069_gmail.com#ext#@bostoninstituteofanalyti399.onmicrosoft.com::772e6284-ad1d-4d8f-ba1e-15f2cefab82f" providerId="AD" clId="Web-{53F09B3E-584E-C93D-ADDF-360E73E3B258}" dt="2023-06-03T16:06:52.079" v="315"/>
        <pc:sldMkLst>
          <pc:docMk/>
          <pc:sldMk cId="1601312262" sldId="317"/>
        </pc:sldMkLst>
      </pc:sldChg>
      <pc:sldChg chg="add replId">
        <pc:chgData name="jaygaudse6069@gmail.com" userId="S::jaygaudse6069_gmail.com#ext#@bostoninstituteofanalyti399.onmicrosoft.com::772e6284-ad1d-4d8f-ba1e-15f2cefab82f" providerId="AD" clId="Web-{53F09B3E-584E-C93D-ADDF-360E73E3B258}" dt="2023-06-03T19:38:29.875" v="525"/>
        <pc:sldMkLst>
          <pc:docMk/>
          <pc:sldMk cId="2214311409" sldId="318"/>
        </pc:sldMkLst>
      </pc:sldChg>
      <pc:sldChg chg="addSp delSp modSp add del ord replId">
        <pc:chgData name="jaygaudse6069@gmail.com" userId="S::jaygaudse6069_gmail.com#ext#@bostoninstituteofanalyti399.onmicrosoft.com::772e6284-ad1d-4d8f-ba1e-15f2cefab82f" providerId="AD" clId="Web-{53F09B3E-584E-C93D-ADDF-360E73E3B258}" dt="2023-06-03T19:38:01.952" v="518"/>
        <pc:sldMkLst>
          <pc:docMk/>
          <pc:sldMk cId="4130826897" sldId="318"/>
        </pc:sldMkLst>
        <pc:spChg chg="add mod">
          <ac:chgData name="jaygaudse6069@gmail.com" userId="S::jaygaudse6069_gmail.com#ext#@bostoninstituteofanalyti399.onmicrosoft.com::772e6284-ad1d-4d8f-ba1e-15f2cefab82f" providerId="AD" clId="Web-{53F09B3E-584E-C93D-ADDF-360E73E3B258}" dt="2023-06-03T16:58:33.224" v="423" actId="20577"/>
          <ac:spMkLst>
            <pc:docMk/>
            <pc:sldMk cId="4130826897" sldId="318"/>
            <ac:spMk id="3" creationId="{584BF8C9-E72A-13E1-4E84-5154925BCB99}"/>
          </ac:spMkLst>
        </pc:spChg>
        <pc:spChg chg="add mod">
          <ac:chgData name="jaygaudse6069@gmail.com" userId="S::jaygaudse6069_gmail.com#ext#@bostoninstituteofanalyti399.onmicrosoft.com::772e6284-ad1d-4d8f-ba1e-15f2cefab82f" providerId="AD" clId="Web-{53F09B3E-584E-C93D-ADDF-360E73E3B258}" dt="2023-06-03T17:05:42.854" v="428" actId="1076"/>
          <ac:spMkLst>
            <pc:docMk/>
            <pc:sldMk cId="4130826897" sldId="318"/>
            <ac:spMk id="4" creationId="{7A3BBEAD-9281-BB2F-7E18-9A2DA4A440CF}"/>
          </ac:spMkLst>
        </pc:spChg>
        <pc:spChg chg="del">
          <ac:chgData name="jaygaudse6069@gmail.com" userId="S::jaygaudse6069_gmail.com#ext#@bostoninstituteofanalyti399.onmicrosoft.com::772e6284-ad1d-4d8f-ba1e-15f2cefab82f" providerId="AD" clId="Web-{53F09B3E-584E-C93D-ADDF-360E73E3B258}" dt="2023-06-03T16:58:59.334" v="424"/>
          <ac:spMkLst>
            <pc:docMk/>
            <pc:sldMk cId="4130826897" sldId="318"/>
            <ac:spMk id="6" creationId="{2FCBF0B7-94AB-BD25-B9D7-E5A88529D971}"/>
          </ac:spMkLst>
        </pc:spChg>
        <pc:spChg chg="del mod">
          <ac:chgData name="jaygaudse6069@gmail.com" userId="S::jaygaudse6069_gmail.com#ext#@bostoninstituteofanalyti399.onmicrosoft.com::772e6284-ad1d-4d8f-ba1e-15f2cefab82f" providerId="AD" clId="Web-{53F09B3E-584E-C93D-ADDF-360E73E3B258}" dt="2023-06-03T16:56:31.414" v="416"/>
          <ac:spMkLst>
            <pc:docMk/>
            <pc:sldMk cId="4130826897" sldId="318"/>
            <ac:spMk id="8" creationId="{E35BD990-E826-3680-13E0-410C1E9DDC10}"/>
          </ac:spMkLst>
        </pc:spChg>
      </pc:sldChg>
      <pc:sldChg chg="add replId">
        <pc:chgData name="jaygaudse6069@gmail.com" userId="S::jaygaudse6069_gmail.com#ext#@bostoninstituteofanalyti399.onmicrosoft.com::772e6284-ad1d-4d8f-ba1e-15f2cefab82f" providerId="AD" clId="Web-{53F09B3E-584E-C93D-ADDF-360E73E3B258}" dt="2023-06-03T19:38:34.078" v="526"/>
        <pc:sldMkLst>
          <pc:docMk/>
          <pc:sldMk cId="1732964745" sldId="319"/>
        </pc:sldMkLst>
      </pc:sldChg>
      <pc:sldChg chg="add replId">
        <pc:chgData name="jaygaudse6069@gmail.com" userId="S::jaygaudse6069_gmail.com#ext#@bostoninstituteofanalyti399.onmicrosoft.com::772e6284-ad1d-4d8f-ba1e-15f2cefab82f" providerId="AD" clId="Web-{53F09B3E-584E-C93D-ADDF-360E73E3B258}" dt="2023-06-03T19:38:37.625" v="527"/>
        <pc:sldMkLst>
          <pc:docMk/>
          <pc:sldMk cId="2191786966" sldId="320"/>
        </pc:sldMkLst>
      </pc:sldChg>
      <pc:sldChg chg="add replId">
        <pc:chgData name="jaygaudse6069@gmail.com" userId="S::jaygaudse6069_gmail.com#ext#@bostoninstituteofanalyti399.onmicrosoft.com::772e6284-ad1d-4d8f-ba1e-15f2cefab82f" providerId="AD" clId="Web-{53F09B3E-584E-C93D-ADDF-360E73E3B258}" dt="2023-06-03T19:38:41.891" v="528"/>
        <pc:sldMkLst>
          <pc:docMk/>
          <pc:sldMk cId="855327567" sldId="321"/>
        </pc:sldMkLst>
      </pc:sldChg>
      <pc:sldChg chg="add replId">
        <pc:chgData name="jaygaudse6069@gmail.com" userId="S::jaygaudse6069_gmail.com#ext#@bostoninstituteofanalyti399.onmicrosoft.com::772e6284-ad1d-4d8f-ba1e-15f2cefab82f" providerId="AD" clId="Web-{53F09B3E-584E-C93D-ADDF-360E73E3B258}" dt="2023-06-03T19:38:45.594" v="529"/>
        <pc:sldMkLst>
          <pc:docMk/>
          <pc:sldMk cId="2556973208" sldId="322"/>
        </pc:sldMkLst>
      </pc:sldChg>
      <pc:sldChg chg="add replId">
        <pc:chgData name="jaygaudse6069@gmail.com" userId="S::jaygaudse6069_gmail.com#ext#@bostoninstituteofanalyti399.onmicrosoft.com::772e6284-ad1d-4d8f-ba1e-15f2cefab82f" providerId="AD" clId="Web-{53F09B3E-584E-C93D-ADDF-360E73E3B258}" dt="2023-06-03T19:38:49.328" v="530"/>
        <pc:sldMkLst>
          <pc:docMk/>
          <pc:sldMk cId="450545381" sldId="323"/>
        </pc:sldMkLst>
      </pc:sldChg>
      <pc:sldChg chg="add replId">
        <pc:chgData name="jaygaudse6069@gmail.com" userId="S::jaygaudse6069_gmail.com#ext#@bostoninstituteofanalyti399.onmicrosoft.com::772e6284-ad1d-4d8f-ba1e-15f2cefab82f" providerId="AD" clId="Web-{53F09B3E-584E-C93D-ADDF-360E73E3B258}" dt="2023-06-03T19:38:52.610" v="531"/>
        <pc:sldMkLst>
          <pc:docMk/>
          <pc:sldMk cId="1560736688" sldId="324"/>
        </pc:sldMkLst>
      </pc:sldChg>
      <pc:sldChg chg="modSp add replId">
        <pc:chgData name="jaygaudse6069@gmail.com" userId="S::jaygaudse6069_gmail.com#ext#@bostoninstituteofanalyti399.onmicrosoft.com::772e6284-ad1d-4d8f-ba1e-15f2cefab82f" providerId="AD" clId="Web-{53F09B3E-584E-C93D-ADDF-360E73E3B258}" dt="2023-06-03T19:39:43.251" v="533" actId="1076"/>
        <pc:sldMkLst>
          <pc:docMk/>
          <pc:sldMk cId="2250602425" sldId="325"/>
        </pc:sldMkLst>
        <pc:picChg chg="mod">
          <ac:chgData name="jaygaudse6069@gmail.com" userId="S::jaygaudse6069_gmail.com#ext#@bostoninstituteofanalyti399.onmicrosoft.com::772e6284-ad1d-4d8f-ba1e-15f2cefab82f" providerId="AD" clId="Web-{53F09B3E-584E-C93D-ADDF-360E73E3B258}" dt="2023-06-03T19:39:43.251" v="533" actId="1076"/>
          <ac:picMkLst>
            <pc:docMk/>
            <pc:sldMk cId="2250602425" sldId="325"/>
            <ac:picMk id="2" creationId="{BDB90223-5D15-41E3-9664-BD96C3BD25A2}"/>
          </ac:picMkLst>
        </pc:picChg>
      </pc:sldChg>
    </pc:docChg>
  </pc:docChgLst>
  <pc:docChgLst>
    <pc:chgData name="reenaprajapati991@gmail.com" userId="S::reenaprajapati991_gmail.com#ext#@bostoninstituteofanalyti399.onmicrosoft.com::b522e6ab-0c44-4a91-b0ff-acdcebc20bd4" providerId="AD" clId="Web-{F50B0612-2969-BD45-C6AB-AF76B2524547}"/>
    <pc:docChg chg="modSld">
      <pc:chgData name="reenaprajapati991@gmail.com" userId="S::reenaprajapati991_gmail.com#ext#@bostoninstituteofanalyti399.onmicrosoft.com::b522e6ab-0c44-4a91-b0ff-acdcebc20bd4" providerId="AD" clId="Web-{F50B0612-2969-BD45-C6AB-AF76B2524547}" dt="2023-08-07T17:35:00.030" v="0"/>
      <pc:docMkLst>
        <pc:docMk/>
      </pc:docMkLst>
      <pc:sldChg chg="delSp">
        <pc:chgData name="reenaprajapati991@gmail.com" userId="S::reenaprajapati991_gmail.com#ext#@bostoninstituteofanalyti399.onmicrosoft.com::b522e6ab-0c44-4a91-b0ff-acdcebc20bd4" providerId="AD" clId="Web-{F50B0612-2969-BD45-C6AB-AF76B2524547}" dt="2023-08-07T17:35:00.030" v="0"/>
        <pc:sldMkLst>
          <pc:docMk/>
          <pc:sldMk cId="2191786966" sldId="320"/>
        </pc:sldMkLst>
        <pc:spChg chg="del">
          <ac:chgData name="reenaprajapati991@gmail.com" userId="S::reenaprajapati991_gmail.com#ext#@bostoninstituteofanalyti399.onmicrosoft.com::b522e6ab-0c44-4a91-b0ff-acdcebc20bd4" providerId="AD" clId="Web-{F50B0612-2969-BD45-C6AB-AF76B2524547}" dt="2023-08-07T17:35:00.030" v="0"/>
          <ac:spMkLst>
            <pc:docMk/>
            <pc:sldMk cId="2191786966" sldId="320"/>
            <ac:spMk id="6" creationId="{2FCBF0B7-94AB-BD25-B9D7-E5A88529D971}"/>
          </ac:spMkLst>
        </pc:spChg>
      </pc:sldChg>
    </pc:docChg>
  </pc:docChgLst>
  <pc:docChgLst>
    <pc:chgData name="Guest User" userId="S::urn:spo:anon#d41d6a69044f57f4c643a70c668809c060233706aa7abf4301dc3cbb37044801::" providerId="AD" clId="Web-{CDDF02E5-8F24-4710-BD91-78150815500F}"/>
    <pc:docChg chg="modSld">
      <pc:chgData name="Guest User" userId="S::urn:spo:anon#d41d6a69044f57f4c643a70c668809c060233706aa7abf4301dc3cbb37044801::" providerId="AD" clId="Web-{CDDF02E5-8F24-4710-BD91-78150815500F}" dt="2023-08-24T09:26:59.864" v="1" actId="1076"/>
      <pc:docMkLst>
        <pc:docMk/>
      </pc:docMkLst>
      <pc:sldChg chg="modSp">
        <pc:chgData name="Guest User" userId="S::urn:spo:anon#d41d6a69044f57f4c643a70c668809c060233706aa7abf4301dc3cbb37044801::" providerId="AD" clId="Web-{CDDF02E5-8F24-4710-BD91-78150815500F}" dt="2023-08-24T09:26:59.864" v="1" actId="1076"/>
        <pc:sldMkLst>
          <pc:docMk/>
          <pc:sldMk cId="2341085596" sldId="257"/>
        </pc:sldMkLst>
        <pc:picChg chg="mod">
          <ac:chgData name="Guest User" userId="S::urn:spo:anon#d41d6a69044f57f4c643a70c668809c060233706aa7abf4301dc3cbb37044801::" providerId="AD" clId="Web-{CDDF02E5-8F24-4710-BD91-78150815500F}" dt="2023-08-24T09:26:59.864" v="1" actId="1076"/>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3DEF95E6-4860-48BC-8E54-174BF42F3042}"/>
    <pc:docChg chg="modSld">
      <pc:chgData name="Guest User" userId="S::urn:spo:anon#d41d6a69044f57f4c643a70c668809c060233706aa7abf4301dc3cbb37044801::" providerId="AD" clId="Web-{3DEF95E6-4860-48BC-8E54-174BF42F3042}" dt="2023-09-30T09:51:19.459" v="0" actId="1076"/>
      <pc:docMkLst>
        <pc:docMk/>
      </pc:docMkLst>
      <pc:sldChg chg="modSp">
        <pc:chgData name="Guest User" userId="S::urn:spo:anon#d41d6a69044f57f4c643a70c668809c060233706aa7abf4301dc3cbb37044801::" providerId="AD" clId="Web-{3DEF95E6-4860-48BC-8E54-174BF42F3042}" dt="2023-09-30T09:51:19.459" v="0" actId="1076"/>
        <pc:sldMkLst>
          <pc:docMk/>
          <pc:sldMk cId="818892514" sldId="381"/>
        </pc:sldMkLst>
        <pc:picChg chg="mod">
          <ac:chgData name="Guest User" userId="S::urn:spo:anon#d41d6a69044f57f4c643a70c668809c060233706aa7abf4301dc3cbb37044801::" providerId="AD" clId="Web-{3DEF95E6-4860-48BC-8E54-174BF42F3042}" dt="2023-09-30T09:51:19.459" v="0" actId="1076"/>
          <ac:picMkLst>
            <pc:docMk/>
            <pc:sldMk cId="818892514" sldId="381"/>
            <ac:picMk id="2" creationId="{BDB90223-5D15-41E3-9664-BD96C3BD25A2}"/>
          </ac:picMkLst>
        </pc:picChg>
      </pc:sldChg>
    </pc:docChg>
  </pc:docChgLst>
  <pc:docChgLst>
    <pc:chgData name="Guest User" userId="S::urn:spo:anon#d41d6a69044f57f4c643a70c668809c060233706aa7abf4301dc3cbb37044801::" providerId="AD" clId="Web-{97BC6318-D708-3ABF-7B5B-484C17DF329D}"/>
    <pc:docChg chg="modSld">
      <pc:chgData name="Guest User" userId="S::urn:spo:anon#d41d6a69044f57f4c643a70c668809c060233706aa7abf4301dc3cbb37044801::" providerId="AD" clId="Web-{97BC6318-D708-3ABF-7B5B-484C17DF329D}" dt="2023-06-24T06:05:44.106" v="1"/>
      <pc:docMkLst>
        <pc:docMk/>
      </pc:docMkLst>
      <pc:sldChg chg="addSp modSp">
        <pc:chgData name="Guest User" userId="S::urn:spo:anon#d41d6a69044f57f4c643a70c668809c060233706aa7abf4301dc3cbb37044801::" providerId="AD" clId="Web-{97BC6318-D708-3ABF-7B5B-484C17DF329D}" dt="2023-06-24T06:05:44.106" v="1"/>
        <pc:sldMkLst>
          <pc:docMk/>
          <pc:sldMk cId="1948310906" sldId="332"/>
        </pc:sldMkLst>
        <pc:graphicFrameChg chg="add">
          <ac:chgData name="Guest User" userId="S::urn:spo:anon#d41d6a69044f57f4c643a70c668809c060233706aa7abf4301dc3cbb37044801::" providerId="AD" clId="Web-{97BC6318-D708-3ABF-7B5B-484C17DF329D}" dt="2023-06-24T06:05:44.106" v="1"/>
          <ac:graphicFrameMkLst>
            <pc:docMk/>
            <pc:sldMk cId="1948310906" sldId="332"/>
            <ac:graphicFrameMk id="9" creationId="{FD7F8140-DB5B-7839-6F02-EB9DABDBFF7F}"/>
          </ac:graphicFrameMkLst>
        </pc:graphicFrameChg>
        <pc:picChg chg="mod">
          <ac:chgData name="Guest User" userId="S::urn:spo:anon#d41d6a69044f57f4c643a70c668809c060233706aa7abf4301dc3cbb37044801::" providerId="AD" clId="Web-{97BC6318-D708-3ABF-7B5B-484C17DF329D}" dt="2023-06-24T06:05:41.418" v="0" actId="14100"/>
          <ac:picMkLst>
            <pc:docMk/>
            <pc:sldMk cId="1948310906" sldId="332"/>
            <ac:picMk id="3" creationId="{40212622-0F5C-76FE-6259-5CDD6E6CA5B1}"/>
          </ac:picMkLst>
        </pc:picChg>
      </pc:sldChg>
    </pc:docChg>
  </pc:docChgLst>
  <pc:docChgLst>
    <pc:chgData name="Guest User" userId="S::urn:spo:anon#d41d6a69044f57f4c643a70c668809c060233706aa7abf4301dc3cbb37044801::" providerId="AD" clId="Web-{6D1DDAE0-B46B-11AC-982A-F3C32195FA87}"/>
    <pc:docChg chg="modSld">
      <pc:chgData name="Guest User" userId="S::urn:spo:anon#d41d6a69044f57f4c643a70c668809c060233706aa7abf4301dc3cbb37044801::" providerId="AD" clId="Web-{6D1DDAE0-B46B-11AC-982A-F3C32195FA87}" dt="2023-06-22T12:18:23.582" v="43" actId="14100"/>
      <pc:docMkLst>
        <pc:docMk/>
      </pc:docMkLst>
      <pc:sldChg chg="modSp">
        <pc:chgData name="Guest User" userId="S::urn:spo:anon#d41d6a69044f57f4c643a70c668809c060233706aa7abf4301dc3cbb37044801::" providerId="AD" clId="Web-{6D1DDAE0-B46B-11AC-982A-F3C32195FA87}" dt="2023-06-22T12:18:23.582" v="43" actId="14100"/>
        <pc:sldMkLst>
          <pc:docMk/>
          <pc:sldMk cId="1460273554" sldId="327"/>
        </pc:sldMkLst>
        <pc:spChg chg="mod">
          <ac:chgData name="Guest User" userId="S::urn:spo:anon#d41d6a69044f57f4c643a70c668809c060233706aa7abf4301dc3cbb37044801::" providerId="AD" clId="Web-{6D1DDAE0-B46B-11AC-982A-F3C32195FA87}" dt="2023-06-22T12:18:11.222" v="41" actId="14100"/>
          <ac:spMkLst>
            <pc:docMk/>
            <pc:sldMk cId="1460273554" sldId="327"/>
            <ac:spMk id="4" creationId="{B56E3493-F35C-66B7-19CB-C3B8BB301380}"/>
          </ac:spMkLst>
        </pc:spChg>
        <pc:picChg chg="mod">
          <ac:chgData name="Guest User" userId="S::urn:spo:anon#d41d6a69044f57f4c643a70c668809c060233706aa7abf4301dc3cbb37044801::" providerId="AD" clId="Web-{6D1DDAE0-B46B-11AC-982A-F3C32195FA87}" dt="2023-06-22T12:18:23.582" v="43" actId="14100"/>
          <ac:picMkLst>
            <pc:docMk/>
            <pc:sldMk cId="1460273554" sldId="327"/>
            <ac:picMk id="3" creationId="{0182F3A4-0CEC-F4DF-9EF5-CF13E3BC38E4}"/>
          </ac:picMkLst>
        </pc:picChg>
      </pc:sldChg>
      <pc:sldChg chg="modSp">
        <pc:chgData name="Guest User" userId="S::urn:spo:anon#d41d6a69044f57f4c643a70c668809c060233706aa7abf4301dc3cbb37044801::" providerId="AD" clId="Web-{6D1DDAE0-B46B-11AC-982A-F3C32195FA87}" dt="2023-06-22T12:16:35.047" v="19" actId="20577"/>
        <pc:sldMkLst>
          <pc:docMk/>
          <pc:sldMk cId="3671700765" sldId="335"/>
        </pc:sldMkLst>
        <pc:spChg chg="mod">
          <ac:chgData name="Guest User" userId="S::urn:spo:anon#d41d6a69044f57f4c643a70c668809c060233706aa7abf4301dc3cbb37044801::" providerId="AD" clId="Web-{6D1DDAE0-B46B-11AC-982A-F3C32195FA87}" dt="2023-06-22T12:16:35.047" v="19" actId="20577"/>
          <ac:spMkLst>
            <pc:docMk/>
            <pc:sldMk cId="3671700765" sldId="335"/>
            <ac:spMk id="3" creationId="{484045FE-D6B1-3DF9-B24F-282AFDFB93F5}"/>
          </ac:spMkLst>
        </pc:spChg>
      </pc:sldChg>
      <pc:sldChg chg="modSp">
        <pc:chgData name="Guest User" userId="S::urn:spo:anon#d41d6a69044f57f4c643a70c668809c060233706aa7abf4301dc3cbb37044801::" providerId="AD" clId="Web-{6D1DDAE0-B46B-11AC-982A-F3C32195FA87}" dt="2023-06-22T12:17:14.705" v="35" actId="1076"/>
        <pc:sldMkLst>
          <pc:docMk/>
          <pc:sldMk cId="222868434" sldId="336"/>
        </pc:sldMkLst>
        <pc:spChg chg="mod">
          <ac:chgData name="Guest User" userId="S::urn:spo:anon#d41d6a69044f57f4c643a70c668809c060233706aa7abf4301dc3cbb37044801::" providerId="AD" clId="Web-{6D1DDAE0-B46B-11AC-982A-F3C32195FA87}" dt="2023-06-22T12:17:13.361" v="34" actId="20577"/>
          <ac:spMkLst>
            <pc:docMk/>
            <pc:sldMk cId="222868434" sldId="336"/>
            <ac:spMk id="4" creationId="{B56E3493-F35C-66B7-19CB-C3B8BB301380}"/>
          </ac:spMkLst>
        </pc:spChg>
        <pc:spChg chg="mod">
          <ac:chgData name="Guest User" userId="S::urn:spo:anon#d41d6a69044f57f4c643a70c668809c060233706aa7abf4301dc3cbb37044801::" providerId="AD" clId="Web-{6D1DDAE0-B46B-11AC-982A-F3C32195FA87}" dt="2023-06-22T12:17:14.705" v="35" actId="1076"/>
          <ac:spMkLst>
            <pc:docMk/>
            <pc:sldMk cId="222868434" sldId="336"/>
            <ac:spMk id="5" creationId="{274C0F7E-9593-7F83-C9A4-4BA1DC707453}"/>
          </ac:spMkLst>
        </pc:spChg>
      </pc:sldChg>
    </pc:docChg>
  </pc:docChgLst>
  <pc:docChgLst>
    <pc:chgData name="Guest User" userId="S::urn:spo:anon#d41d6a69044f57f4c643a70c668809c060233706aa7abf4301dc3cbb37044801::" providerId="AD" clId="Web-{155BEBC4-E8ED-4BED-AE5B-4069113657D8}"/>
    <pc:docChg chg="addSld delSld modSld">
      <pc:chgData name="Guest User" userId="S::urn:spo:anon#d41d6a69044f57f4c643a70c668809c060233706aa7abf4301dc3cbb37044801::" providerId="AD" clId="Web-{155BEBC4-E8ED-4BED-AE5B-4069113657D8}" dt="2023-10-27T17:08:32.357" v="10"/>
      <pc:docMkLst>
        <pc:docMk/>
      </pc:docMkLst>
      <pc:sldChg chg="addSp delSp modSp">
        <pc:chgData name="Guest User" userId="S::urn:spo:anon#d41d6a69044f57f4c643a70c668809c060233706aa7abf4301dc3cbb37044801::" providerId="AD" clId="Web-{155BEBC4-E8ED-4BED-AE5B-4069113657D8}" dt="2023-10-27T17:08:12.935" v="6"/>
        <pc:sldMkLst>
          <pc:docMk/>
          <pc:sldMk cId="177204989" sldId="398"/>
        </pc:sldMkLst>
        <pc:picChg chg="del">
          <ac:chgData name="Guest User" userId="S::urn:spo:anon#d41d6a69044f57f4c643a70c668809c060233706aa7abf4301dc3cbb37044801::" providerId="AD" clId="Web-{155BEBC4-E8ED-4BED-AE5B-4069113657D8}" dt="2023-10-27T17:07:15.448" v="0"/>
          <ac:picMkLst>
            <pc:docMk/>
            <pc:sldMk cId="177204989" sldId="398"/>
            <ac:picMk id="8" creationId="{26EF8319-8881-D971-5F39-43B1B1A7B850}"/>
          </ac:picMkLst>
        </pc:picChg>
        <pc:picChg chg="add del mod">
          <ac:chgData name="Guest User" userId="S::urn:spo:anon#d41d6a69044f57f4c643a70c668809c060233706aa7abf4301dc3cbb37044801::" providerId="AD" clId="Web-{155BEBC4-E8ED-4BED-AE5B-4069113657D8}" dt="2023-10-27T17:08:12.935" v="6"/>
          <ac:picMkLst>
            <pc:docMk/>
            <pc:sldMk cId="177204989" sldId="398"/>
            <ac:picMk id="9" creationId="{A19D7577-9182-1CF7-0B70-F2E52633FBFD}"/>
          </ac:picMkLst>
        </pc:picChg>
      </pc:sldChg>
      <pc:sldChg chg="add del replId">
        <pc:chgData name="Guest User" userId="S::urn:spo:anon#d41d6a69044f57f4c643a70c668809c060233706aa7abf4301dc3cbb37044801::" providerId="AD" clId="Web-{155BEBC4-E8ED-4BED-AE5B-4069113657D8}" dt="2023-10-27T17:08:32.357" v="10"/>
        <pc:sldMkLst>
          <pc:docMk/>
          <pc:sldMk cId="1039777181" sldId="399"/>
        </pc:sldMkLst>
      </pc:sldChg>
      <pc:sldChg chg="new del">
        <pc:chgData name="Guest User" userId="S::urn:spo:anon#d41d6a69044f57f4c643a70c668809c060233706aa7abf4301dc3cbb37044801::" providerId="AD" clId="Web-{155BEBC4-E8ED-4BED-AE5B-4069113657D8}" dt="2023-10-27T17:08:25.997" v="8"/>
        <pc:sldMkLst>
          <pc:docMk/>
          <pc:sldMk cId="3471899632" sldId="399"/>
        </pc:sldMkLst>
      </pc:sldChg>
    </pc:docChg>
  </pc:docChgLst>
  <pc:docChgLst>
    <pc:chgData name="Guest User" userId="S::urn:spo:anon#d41d6a69044f57f4c643a70c668809c060233706aa7abf4301dc3cbb37044801::" providerId="AD" clId="Web-{CD91C428-EFA8-40CC-81FF-DB4F74B2E3B8}"/>
    <pc:docChg chg="modSld">
      <pc:chgData name="Guest User" userId="S::urn:spo:anon#d41d6a69044f57f4c643a70c668809c060233706aa7abf4301dc3cbb37044801::" providerId="AD" clId="Web-{CD91C428-EFA8-40CC-81FF-DB4F74B2E3B8}" dt="2023-09-02T06:40:41.487" v="1" actId="1076"/>
      <pc:docMkLst>
        <pc:docMk/>
      </pc:docMkLst>
      <pc:sldChg chg="modSp">
        <pc:chgData name="Guest User" userId="S::urn:spo:anon#d41d6a69044f57f4c643a70c668809c060233706aa7abf4301dc3cbb37044801::" providerId="AD" clId="Web-{CD91C428-EFA8-40CC-81FF-DB4F74B2E3B8}" dt="2023-09-02T06:40:41.487" v="1" actId="1076"/>
        <pc:sldMkLst>
          <pc:docMk/>
          <pc:sldMk cId="2341085596" sldId="257"/>
        </pc:sldMkLst>
        <pc:picChg chg="mod">
          <ac:chgData name="Guest User" userId="S::urn:spo:anon#d41d6a69044f57f4c643a70c668809c060233706aa7abf4301dc3cbb37044801::" providerId="AD" clId="Web-{CD91C428-EFA8-40CC-81FF-DB4F74B2E3B8}" dt="2023-09-02T06:40:41.487" v="1" actId="1076"/>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3AEA49E4-0D6B-9F78-11D3-5E8350C1C536}"/>
    <pc:docChg chg="modSld">
      <pc:chgData name="Guest User" userId="S::urn:spo:anon#d41d6a69044f57f4c643a70c668809c060233706aa7abf4301dc3cbb37044801::" providerId="AD" clId="Web-{3AEA49E4-0D6B-9F78-11D3-5E8350C1C536}" dt="2023-04-07T07:48:51.199" v="1" actId="1076"/>
      <pc:docMkLst>
        <pc:docMk/>
      </pc:docMkLst>
      <pc:sldChg chg="modSp">
        <pc:chgData name="Guest User" userId="S::urn:spo:anon#d41d6a69044f57f4c643a70c668809c060233706aa7abf4301dc3cbb37044801::" providerId="AD" clId="Web-{3AEA49E4-0D6B-9F78-11D3-5E8350C1C536}" dt="2023-04-07T07:48:51.199" v="1" actId="1076"/>
        <pc:sldMkLst>
          <pc:docMk/>
          <pc:sldMk cId="1252571269" sldId="270"/>
        </pc:sldMkLst>
        <pc:picChg chg="mod">
          <ac:chgData name="Guest User" userId="S::urn:spo:anon#d41d6a69044f57f4c643a70c668809c060233706aa7abf4301dc3cbb37044801::" providerId="AD" clId="Web-{3AEA49E4-0D6B-9F78-11D3-5E8350C1C536}" dt="2023-04-07T07:48:51.199" v="1" actId="1076"/>
          <ac:picMkLst>
            <pc:docMk/>
            <pc:sldMk cId="1252571269" sldId="270"/>
            <ac:picMk id="7" creationId="{4019A7C7-4F37-4807-89DC-50EF4BBEB556}"/>
          </ac:picMkLst>
        </pc:picChg>
      </pc:sldChg>
    </pc:docChg>
  </pc:docChgLst>
  <pc:docChgLst>
    <pc:chgData name="Guest User" userId="S::urn:spo:anon#d41d6a69044f57f4c643a70c668809c060233706aa7abf4301dc3cbb37044801::" providerId="AD" clId="Web-{2C83BEFA-51FA-A7A4-2ED9-9F5556142868}"/>
    <pc:docChg chg="modSld">
      <pc:chgData name="Guest User" userId="S::urn:spo:anon#d41d6a69044f57f4c643a70c668809c060233706aa7abf4301dc3cbb37044801::" providerId="AD" clId="Web-{2C83BEFA-51FA-A7A4-2ED9-9F5556142868}" dt="2023-10-24T20:08:14.645" v="0" actId="1076"/>
      <pc:docMkLst>
        <pc:docMk/>
      </pc:docMkLst>
      <pc:sldChg chg="modSp">
        <pc:chgData name="Guest User" userId="S::urn:spo:anon#d41d6a69044f57f4c643a70c668809c060233706aa7abf4301dc3cbb37044801::" providerId="AD" clId="Web-{2C83BEFA-51FA-A7A4-2ED9-9F5556142868}" dt="2023-10-24T20:08:14.645" v="0" actId="1076"/>
        <pc:sldMkLst>
          <pc:docMk/>
          <pc:sldMk cId="1147586658" sldId="384"/>
        </pc:sldMkLst>
        <pc:picChg chg="mod">
          <ac:chgData name="Guest User" userId="S::urn:spo:anon#d41d6a69044f57f4c643a70c668809c060233706aa7abf4301dc3cbb37044801::" providerId="AD" clId="Web-{2C83BEFA-51FA-A7A4-2ED9-9F5556142868}" dt="2023-10-24T20:08:14.645" v="0" actId="1076"/>
          <ac:picMkLst>
            <pc:docMk/>
            <pc:sldMk cId="1147586658" sldId="384"/>
            <ac:picMk id="2" creationId="{BDB90223-5D15-41E3-9664-BD96C3BD25A2}"/>
          </ac:picMkLst>
        </pc:picChg>
      </pc:sldChg>
    </pc:docChg>
  </pc:docChgLst>
  <pc:docChgLst>
    <pc:chgData name="Guest User" userId="S::urn:spo:anon#d41d6a69044f57f4c643a70c668809c060233706aa7abf4301dc3cbb37044801::" providerId="AD" clId="Web-{48CB7606-B896-3D7B-57E6-BDF9E048D685}"/>
    <pc:docChg chg="modSld">
      <pc:chgData name="Guest User" userId="S::urn:spo:anon#d41d6a69044f57f4c643a70c668809c060233706aa7abf4301dc3cbb37044801::" providerId="AD" clId="Web-{48CB7606-B896-3D7B-57E6-BDF9E048D685}" dt="2023-10-22T05:59:42.641" v="0" actId="20577"/>
      <pc:docMkLst>
        <pc:docMk/>
      </pc:docMkLst>
      <pc:sldChg chg="modSp">
        <pc:chgData name="Guest User" userId="S::urn:spo:anon#d41d6a69044f57f4c643a70c668809c060233706aa7abf4301dc3cbb37044801::" providerId="AD" clId="Web-{48CB7606-B896-3D7B-57E6-BDF9E048D685}" dt="2023-10-22T05:59:42.641" v="0" actId="20577"/>
        <pc:sldMkLst>
          <pc:docMk/>
          <pc:sldMk cId="3084368489" sldId="382"/>
        </pc:sldMkLst>
        <pc:spChg chg="mod">
          <ac:chgData name="Guest User" userId="S::urn:spo:anon#d41d6a69044f57f4c643a70c668809c060233706aa7abf4301dc3cbb37044801::" providerId="AD" clId="Web-{48CB7606-B896-3D7B-57E6-BDF9E048D685}" dt="2023-10-22T05:59:42.641" v="0" actId="20577"/>
          <ac:spMkLst>
            <pc:docMk/>
            <pc:sldMk cId="3084368489" sldId="382"/>
            <ac:spMk id="3" creationId="{0498D189-494B-ED80-4684-4448F52E2D98}"/>
          </ac:spMkLst>
        </pc:spChg>
      </pc:sldChg>
    </pc:docChg>
  </pc:docChgLst>
  <pc:docChgLst>
    <pc:chgData name="Guest User" userId="S::urn:spo:anon#d41d6a69044f57f4c643a70c668809c060233706aa7abf4301dc3cbb37044801::" providerId="AD" clId="Web-{1389C6E2-2FA2-DA58-2EA5-A4121AFE4EAF}"/>
    <pc:docChg chg="modSld">
      <pc:chgData name="Guest User" userId="S::urn:spo:anon#d41d6a69044f57f4c643a70c668809c060233706aa7abf4301dc3cbb37044801::" providerId="AD" clId="Web-{1389C6E2-2FA2-DA58-2EA5-A4121AFE4EAF}" dt="2023-10-12T13:37:49.396" v="2" actId="14100"/>
      <pc:docMkLst>
        <pc:docMk/>
      </pc:docMkLst>
      <pc:sldChg chg="modSp">
        <pc:chgData name="Guest User" userId="S::urn:spo:anon#d41d6a69044f57f4c643a70c668809c060233706aa7abf4301dc3cbb37044801::" providerId="AD" clId="Web-{1389C6E2-2FA2-DA58-2EA5-A4121AFE4EAF}" dt="2023-10-12T13:37:49.396" v="2" actId="14100"/>
        <pc:sldMkLst>
          <pc:docMk/>
          <pc:sldMk cId="2341085596" sldId="257"/>
        </pc:sldMkLst>
        <pc:picChg chg="mod">
          <ac:chgData name="Guest User" userId="S::urn:spo:anon#d41d6a69044f57f4c643a70c668809c060233706aa7abf4301dc3cbb37044801::" providerId="AD" clId="Web-{1389C6E2-2FA2-DA58-2EA5-A4121AFE4EAF}" dt="2023-10-12T13:37:49.396" v="2" actId="14100"/>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A2AF8D8B-3C03-8664-DA33-C1559F472682}"/>
    <pc:docChg chg="modSld sldOrd">
      <pc:chgData name="Guest User" userId="S::urn:spo:anon#d41d6a69044f57f4c643a70c668809c060233706aa7abf4301dc3cbb37044801::" providerId="AD" clId="Web-{A2AF8D8B-3C03-8664-DA33-C1559F472682}" dt="2023-10-26T12:48:07.643" v="48" actId="1076"/>
      <pc:docMkLst>
        <pc:docMk/>
      </pc:docMkLst>
      <pc:sldChg chg="modSp">
        <pc:chgData name="Guest User" userId="S::urn:spo:anon#d41d6a69044f57f4c643a70c668809c060233706aa7abf4301dc3cbb37044801::" providerId="AD" clId="Web-{A2AF8D8B-3C03-8664-DA33-C1559F472682}" dt="2023-10-26T04:42:31.922" v="40" actId="1076"/>
        <pc:sldMkLst>
          <pc:docMk/>
          <pc:sldMk cId="818892514" sldId="381"/>
        </pc:sldMkLst>
        <pc:picChg chg="mod">
          <ac:chgData name="Guest User" userId="S::urn:spo:anon#d41d6a69044f57f4c643a70c668809c060233706aa7abf4301dc3cbb37044801::" providerId="AD" clId="Web-{A2AF8D8B-3C03-8664-DA33-C1559F472682}" dt="2023-10-26T04:42:31.922" v="40" actId="1076"/>
          <ac:picMkLst>
            <pc:docMk/>
            <pc:sldMk cId="818892514" sldId="381"/>
            <ac:picMk id="2" creationId="{BDB90223-5D15-41E3-9664-BD96C3BD25A2}"/>
          </ac:picMkLst>
        </pc:picChg>
      </pc:sldChg>
      <pc:sldChg chg="addSp delSp modSp">
        <pc:chgData name="Guest User" userId="S::urn:spo:anon#d41d6a69044f57f4c643a70c668809c060233706aa7abf4301dc3cbb37044801::" providerId="AD" clId="Web-{A2AF8D8B-3C03-8664-DA33-C1559F472682}" dt="2023-10-26T04:52:10.689" v="44" actId="1076"/>
        <pc:sldMkLst>
          <pc:docMk/>
          <pc:sldMk cId="1147586658" sldId="384"/>
        </pc:sldMkLst>
        <pc:spChg chg="add del mod">
          <ac:chgData name="Guest User" userId="S::urn:spo:anon#d41d6a69044f57f4c643a70c668809c060233706aa7abf4301dc3cbb37044801::" providerId="AD" clId="Web-{A2AF8D8B-3C03-8664-DA33-C1559F472682}" dt="2023-10-26T04:39:59.214" v="33"/>
          <ac:spMkLst>
            <pc:docMk/>
            <pc:sldMk cId="1147586658" sldId="384"/>
            <ac:spMk id="4" creationId="{9F50D2DC-E774-3EBD-223E-ABDE8D272DD5}"/>
          </ac:spMkLst>
        </pc:spChg>
        <pc:spChg chg="add del">
          <ac:chgData name="Guest User" userId="S::urn:spo:anon#d41d6a69044f57f4c643a70c668809c060233706aa7abf4301dc3cbb37044801::" providerId="AD" clId="Web-{A2AF8D8B-3C03-8664-DA33-C1559F472682}" dt="2023-10-26T04:41:10.716" v="35"/>
          <ac:spMkLst>
            <pc:docMk/>
            <pc:sldMk cId="1147586658" sldId="384"/>
            <ac:spMk id="9" creationId="{AD7B63F8-4B25-542D-351F-F6BDC7108B36}"/>
          </ac:spMkLst>
        </pc:spChg>
        <pc:spChg chg="add del mod">
          <ac:chgData name="Guest User" userId="S::urn:spo:anon#d41d6a69044f57f4c643a70c668809c060233706aa7abf4301dc3cbb37044801::" providerId="AD" clId="Web-{A2AF8D8B-3C03-8664-DA33-C1559F472682}" dt="2023-10-26T03:47:21.059" v="3"/>
          <ac:spMkLst>
            <pc:docMk/>
            <pc:sldMk cId="1147586658" sldId="384"/>
            <ac:spMk id="9" creationId="{F4DD258D-A326-CB8C-7D6C-060052502CB1}"/>
          </ac:spMkLst>
        </pc:spChg>
        <pc:spChg chg="add">
          <ac:chgData name="Guest User" userId="S::urn:spo:anon#d41d6a69044f57f4c643a70c668809c060233706aa7abf4301dc3cbb37044801::" providerId="AD" clId="Web-{A2AF8D8B-3C03-8664-DA33-C1559F472682}" dt="2023-10-26T04:41:51.014" v="37"/>
          <ac:spMkLst>
            <pc:docMk/>
            <pc:sldMk cId="1147586658" sldId="384"/>
            <ac:spMk id="10" creationId="{14324584-7F78-AE7C-C6B9-F97D75EF4A3B}"/>
          </ac:spMkLst>
        </pc:spChg>
        <pc:spChg chg="add del mod">
          <ac:chgData name="Guest User" userId="S::urn:spo:anon#d41d6a69044f57f4c643a70c668809c060233706aa7abf4301dc3cbb37044801::" providerId="AD" clId="Web-{A2AF8D8B-3C03-8664-DA33-C1559F472682}" dt="2023-10-26T03:59:30.814" v="17"/>
          <ac:spMkLst>
            <pc:docMk/>
            <pc:sldMk cId="1147586658" sldId="384"/>
            <ac:spMk id="12" creationId="{C361723F-C002-5466-992D-CB2C87660244}"/>
          </ac:spMkLst>
        </pc:spChg>
        <pc:picChg chg="mod">
          <ac:chgData name="Guest User" userId="S::urn:spo:anon#d41d6a69044f57f4c643a70c668809c060233706aa7abf4301dc3cbb37044801::" providerId="AD" clId="Web-{A2AF8D8B-3C03-8664-DA33-C1559F472682}" dt="2023-10-26T04:52:10.689" v="44" actId="1076"/>
          <ac:picMkLst>
            <pc:docMk/>
            <pc:sldMk cId="1147586658" sldId="384"/>
            <ac:picMk id="2" creationId="{BDB90223-5D15-41E3-9664-BD96C3BD25A2}"/>
          </ac:picMkLst>
        </pc:picChg>
        <pc:picChg chg="del">
          <ac:chgData name="Guest User" userId="S::urn:spo:anon#d41d6a69044f57f4c643a70c668809c060233706aa7abf4301dc3cbb37044801::" providerId="AD" clId="Web-{A2AF8D8B-3C03-8664-DA33-C1559F472682}" dt="2023-10-26T03:56:46.528" v="7"/>
          <ac:picMkLst>
            <pc:docMk/>
            <pc:sldMk cId="1147586658" sldId="384"/>
            <ac:picMk id="4" creationId="{7ECD0520-C613-2DA2-F491-42C229AEE5FC}"/>
          </ac:picMkLst>
        </pc:picChg>
        <pc:picChg chg="add del mod">
          <ac:chgData name="Guest User" userId="S::urn:spo:anon#d41d6a69044f57f4c643a70c668809c060233706aa7abf4301dc3cbb37044801::" providerId="AD" clId="Web-{A2AF8D8B-3C03-8664-DA33-C1559F472682}" dt="2023-10-26T03:49:50.001" v="6"/>
          <ac:picMkLst>
            <pc:docMk/>
            <pc:sldMk cId="1147586658" sldId="384"/>
            <ac:picMk id="10" creationId="{E3D01B7F-3347-A37D-1122-ABE481B09587}"/>
          </ac:picMkLst>
        </pc:picChg>
        <pc:picChg chg="add del mod">
          <ac:chgData name="Guest User" userId="S::urn:spo:anon#d41d6a69044f57f4c643a70c668809c060233706aa7abf4301dc3cbb37044801::" providerId="AD" clId="Web-{A2AF8D8B-3C03-8664-DA33-C1559F472682}" dt="2023-10-26T03:56:58.169" v="9"/>
          <ac:picMkLst>
            <pc:docMk/>
            <pc:sldMk cId="1147586658" sldId="384"/>
            <ac:picMk id="11" creationId="{3B7A127E-FD97-A766-D5D1-B4784B030635}"/>
          </ac:picMkLst>
        </pc:picChg>
        <pc:picChg chg="add del mod">
          <ac:chgData name="Guest User" userId="S::urn:spo:anon#d41d6a69044f57f4c643a70c668809c060233706aa7abf4301dc3cbb37044801::" providerId="AD" clId="Web-{A2AF8D8B-3C03-8664-DA33-C1559F472682}" dt="2023-10-26T04:01:47.521" v="21"/>
          <ac:picMkLst>
            <pc:docMk/>
            <pc:sldMk cId="1147586658" sldId="384"/>
            <ac:picMk id="13" creationId="{F36BD15E-89E2-D363-8175-FA7319B423BF}"/>
          </ac:picMkLst>
        </pc:picChg>
        <pc:picChg chg="add del mod">
          <ac:chgData name="Guest User" userId="S::urn:spo:anon#d41d6a69044f57f4c643a70c668809c060233706aa7abf4301dc3cbb37044801::" providerId="AD" clId="Web-{A2AF8D8B-3C03-8664-DA33-C1559F472682}" dt="2023-10-26T04:11:09.928" v="28"/>
          <ac:picMkLst>
            <pc:docMk/>
            <pc:sldMk cId="1147586658" sldId="384"/>
            <ac:picMk id="14" creationId="{FBD1D96A-7FC5-53B6-9905-4E72A1EB55AE}"/>
          </ac:picMkLst>
        </pc:picChg>
      </pc:sldChg>
      <pc:sldChg chg="modSp">
        <pc:chgData name="Guest User" userId="S::urn:spo:anon#d41d6a69044f57f4c643a70c668809c060233706aa7abf4301dc3cbb37044801::" providerId="AD" clId="Web-{A2AF8D8B-3C03-8664-DA33-C1559F472682}" dt="2023-10-26T06:22:28.640" v="45" actId="1076"/>
        <pc:sldMkLst>
          <pc:docMk/>
          <pc:sldMk cId="1602440175" sldId="386"/>
        </pc:sldMkLst>
        <pc:picChg chg="mod">
          <ac:chgData name="Guest User" userId="S::urn:spo:anon#d41d6a69044f57f4c643a70c668809c060233706aa7abf4301dc3cbb37044801::" providerId="AD" clId="Web-{A2AF8D8B-3C03-8664-DA33-C1559F472682}" dt="2023-10-26T06:22:28.640" v="45" actId="1076"/>
          <ac:picMkLst>
            <pc:docMk/>
            <pc:sldMk cId="1602440175" sldId="386"/>
            <ac:picMk id="3" creationId="{DE34D0E5-1F33-6EE6-CFF7-20DB0BA7D01F}"/>
          </ac:picMkLst>
        </pc:picChg>
      </pc:sldChg>
      <pc:sldChg chg="ord">
        <pc:chgData name="Guest User" userId="S::urn:spo:anon#d41d6a69044f57f4c643a70c668809c060233706aa7abf4301dc3cbb37044801::" providerId="AD" clId="Web-{A2AF8D8B-3C03-8664-DA33-C1559F472682}" dt="2023-10-26T12:28:25.779" v="46"/>
        <pc:sldMkLst>
          <pc:docMk/>
          <pc:sldMk cId="2551123818" sldId="390"/>
        </pc:sldMkLst>
      </pc:sldChg>
      <pc:sldChg chg="modSp">
        <pc:chgData name="Guest User" userId="S::urn:spo:anon#d41d6a69044f57f4c643a70c668809c060233706aa7abf4301dc3cbb37044801::" providerId="AD" clId="Web-{A2AF8D8B-3C03-8664-DA33-C1559F472682}" dt="2023-10-26T12:48:07.643" v="48" actId="1076"/>
        <pc:sldMkLst>
          <pc:docMk/>
          <pc:sldMk cId="468704614" sldId="392"/>
        </pc:sldMkLst>
        <pc:picChg chg="mod">
          <ac:chgData name="Guest User" userId="S::urn:spo:anon#d41d6a69044f57f4c643a70c668809c060233706aa7abf4301dc3cbb37044801::" providerId="AD" clId="Web-{A2AF8D8B-3C03-8664-DA33-C1559F472682}" dt="2023-10-26T12:48:07.643" v="48" actId="1076"/>
          <ac:picMkLst>
            <pc:docMk/>
            <pc:sldMk cId="468704614" sldId="392"/>
            <ac:picMk id="5" creationId="{1542F161-AA5C-42E6-144F-2B2E70DDA761}"/>
          </ac:picMkLst>
        </pc:picChg>
      </pc:sldChg>
      <pc:sldChg chg="addSp delSp modSp">
        <pc:chgData name="Guest User" userId="S::urn:spo:anon#d41d6a69044f57f4c643a70c668809c060233706aa7abf4301dc3cbb37044801::" providerId="AD" clId="Web-{A2AF8D8B-3C03-8664-DA33-C1559F472682}" dt="2023-10-26T04:50:53.780" v="43"/>
        <pc:sldMkLst>
          <pc:docMk/>
          <pc:sldMk cId="1801442327" sldId="393"/>
        </pc:sldMkLst>
        <pc:picChg chg="add del mod">
          <ac:chgData name="Guest User" userId="S::urn:spo:anon#d41d6a69044f57f4c643a70c668809c060233706aa7abf4301dc3cbb37044801::" providerId="AD" clId="Web-{A2AF8D8B-3C03-8664-DA33-C1559F472682}" dt="2023-10-26T04:50:53.780" v="43"/>
          <ac:picMkLst>
            <pc:docMk/>
            <pc:sldMk cId="1801442327" sldId="393"/>
            <ac:picMk id="7" creationId="{04E7105E-6249-D768-ABC8-37BC7B0CCF0B}"/>
          </ac:picMkLst>
        </pc:picChg>
      </pc:sldChg>
    </pc:docChg>
  </pc:docChgLst>
  <pc:docChgLst>
    <pc:chgData name="hellydhinoja123@gmail.com" userId="S::hellydhinoja123_gmail.com#ext#@bostoninstituteofanalyti399.onmicrosoft.com::0911855e-f33e-42e2-810a-997f40757b72" providerId="AD" clId="Web-{0EF290D7-876F-F1A2-9F63-5885AA7145C3}"/>
    <pc:docChg chg="modSld">
      <pc:chgData name="hellydhinoja123@gmail.com" userId="S::hellydhinoja123_gmail.com#ext#@bostoninstituteofanalyti399.onmicrosoft.com::0911855e-f33e-42e2-810a-997f40757b72" providerId="AD" clId="Web-{0EF290D7-876F-F1A2-9F63-5885AA7145C3}" dt="2023-09-23T18:37:42.205" v="112"/>
      <pc:docMkLst>
        <pc:docMk/>
      </pc:docMkLst>
      <pc:sldChg chg="addSp delSp modSp">
        <pc:chgData name="hellydhinoja123@gmail.com" userId="S::hellydhinoja123_gmail.com#ext#@bostoninstituteofanalyti399.onmicrosoft.com::0911855e-f33e-42e2-810a-997f40757b72" providerId="AD" clId="Web-{0EF290D7-876F-F1A2-9F63-5885AA7145C3}" dt="2023-09-23T18:37:42.205" v="112"/>
        <pc:sldMkLst>
          <pc:docMk/>
          <pc:sldMk cId="818892514" sldId="381"/>
        </pc:sldMkLst>
        <pc:spChg chg="add del mod">
          <ac:chgData name="hellydhinoja123@gmail.com" userId="S::hellydhinoja123_gmail.com#ext#@bostoninstituteofanalyti399.onmicrosoft.com::0911855e-f33e-42e2-810a-997f40757b72" providerId="AD" clId="Web-{0EF290D7-876F-F1A2-9F63-5885AA7145C3}" dt="2023-09-23T18:37:42.205" v="112"/>
          <ac:spMkLst>
            <pc:docMk/>
            <pc:sldMk cId="818892514" sldId="381"/>
            <ac:spMk id="3" creationId="{282E22FC-B050-0A5F-6E93-DF59C68A9B4B}"/>
          </ac:spMkLst>
        </pc:spChg>
      </pc:sldChg>
    </pc:docChg>
  </pc:docChgLst>
  <pc:docChgLst>
    <pc:chgData name="pradeepjain0200@gmail.com" userId="S::pradeepjain0200_gmail.com#ext#@bostoninstituteofanalyti399.onmicrosoft.com::5e765b14-4b2d-4c6b-8b5f-c8467786ba35" providerId="AD" clId="Web-{880C19E0-CADA-5149-5C69-672B0DB4F411}"/>
    <pc:docChg chg="addSld delSld modSld">
      <pc:chgData name="pradeepjain0200@gmail.com" userId="S::pradeepjain0200_gmail.com#ext#@bostoninstituteofanalyti399.onmicrosoft.com::5e765b14-4b2d-4c6b-8b5f-c8467786ba35" providerId="AD" clId="Web-{880C19E0-CADA-5149-5C69-672B0DB4F411}" dt="2023-06-16T18:12:39.053" v="405" actId="1076"/>
      <pc:docMkLst>
        <pc:docMk/>
      </pc:docMkLst>
      <pc:sldChg chg="modSp">
        <pc:chgData name="pradeepjain0200@gmail.com" userId="S::pradeepjain0200_gmail.com#ext#@bostoninstituteofanalyti399.onmicrosoft.com::5e765b14-4b2d-4c6b-8b5f-c8467786ba35" providerId="AD" clId="Web-{880C19E0-CADA-5149-5C69-672B0DB4F411}" dt="2023-06-16T18:12:39.053" v="405" actId="1076"/>
        <pc:sldMkLst>
          <pc:docMk/>
          <pc:sldMk cId="2729877128" sldId="311"/>
        </pc:sldMkLst>
        <pc:spChg chg="mod">
          <ac:chgData name="pradeepjain0200@gmail.com" userId="S::pradeepjain0200_gmail.com#ext#@bostoninstituteofanalyti399.onmicrosoft.com::5e765b14-4b2d-4c6b-8b5f-c8467786ba35" providerId="AD" clId="Web-{880C19E0-CADA-5149-5C69-672B0DB4F411}" dt="2023-06-16T18:12:39.053" v="405" actId="1076"/>
          <ac:spMkLst>
            <pc:docMk/>
            <pc:sldMk cId="2729877128" sldId="311"/>
            <ac:spMk id="8" creationId="{E35BD990-E826-3680-13E0-410C1E9DDC10}"/>
          </ac:spMkLst>
        </pc:spChg>
      </pc:sldChg>
      <pc:sldChg chg="addSp delSp modSp">
        <pc:chgData name="pradeepjain0200@gmail.com" userId="S::pradeepjain0200_gmail.com#ext#@bostoninstituteofanalyti399.onmicrosoft.com::5e765b14-4b2d-4c6b-8b5f-c8467786ba35" providerId="AD" clId="Web-{880C19E0-CADA-5149-5C69-672B0DB4F411}" dt="2023-06-16T18:11:28.597" v="396" actId="1076"/>
        <pc:sldMkLst>
          <pc:docMk/>
          <pc:sldMk cId="3529524057" sldId="312"/>
        </pc:sldMkLst>
        <pc:picChg chg="del">
          <ac:chgData name="pradeepjain0200@gmail.com" userId="S::pradeepjain0200_gmail.com#ext#@bostoninstituteofanalyti399.onmicrosoft.com::5e765b14-4b2d-4c6b-8b5f-c8467786ba35" providerId="AD" clId="Web-{880C19E0-CADA-5149-5C69-672B0DB4F411}" dt="2023-06-16T18:10:46.299" v="391"/>
          <ac:picMkLst>
            <pc:docMk/>
            <pc:sldMk cId="3529524057" sldId="312"/>
            <ac:picMk id="4" creationId="{000904EB-D2E2-B932-63EF-98B06939C89F}"/>
          </ac:picMkLst>
        </pc:picChg>
        <pc:picChg chg="add mod">
          <ac:chgData name="pradeepjain0200@gmail.com" userId="S::pradeepjain0200_gmail.com#ext#@bostoninstituteofanalyti399.onmicrosoft.com::5e765b14-4b2d-4c6b-8b5f-c8467786ba35" providerId="AD" clId="Web-{880C19E0-CADA-5149-5C69-672B0DB4F411}" dt="2023-06-16T18:11:28.597" v="396" actId="1076"/>
          <ac:picMkLst>
            <pc:docMk/>
            <pc:sldMk cId="3529524057" sldId="312"/>
            <ac:picMk id="11" creationId="{63752C3D-7137-051C-3461-4D4D34D17CEF}"/>
          </ac:picMkLst>
        </pc:picChg>
      </pc:sldChg>
      <pc:sldChg chg="modSp">
        <pc:chgData name="pradeepjain0200@gmail.com" userId="S::pradeepjain0200_gmail.com#ext#@bostoninstituteofanalyti399.onmicrosoft.com::5e765b14-4b2d-4c6b-8b5f-c8467786ba35" providerId="AD" clId="Web-{880C19E0-CADA-5149-5C69-672B0DB4F411}" dt="2023-06-16T18:10:01.813" v="390" actId="1076"/>
        <pc:sldMkLst>
          <pc:docMk/>
          <pc:sldMk cId="558299909" sldId="316"/>
        </pc:sldMkLst>
        <pc:spChg chg="mod">
          <ac:chgData name="pradeepjain0200@gmail.com" userId="S::pradeepjain0200_gmail.com#ext#@bostoninstituteofanalyti399.onmicrosoft.com::5e765b14-4b2d-4c6b-8b5f-c8467786ba35" providerId="AD" clId="Web-{880C19E0-CADA-5149-5C69-672B0DB4F411}" dt="2023-06-16T18:09:26.265" v="384" actId="1076"/>
          <ac:spMkLst>
            <pc:docMk/>
            <pc:sldMk cId="558299909" sldId="316"/>
            <ac:spMk id="6" creationId="{2FCBF0B7-94AB-BD25-B9D7-E5A88529D971}"/>
          </ac:spMkLst>
        </pc:spChg>
        <pc:spChg chg="mod">
          <ac:chgData name="pradeepjain0200@gmail.com" userId="S::pradeepjain0200_gmail.com#ext#@bostoninstituteofanalyti399.onmicrosoft.com::5e765b14-4b2d-4c6b-8b5f-c8467786ba35" providerId="AD" clId="Web-{880C19E0-CADA-5149-5C69-672B0DB4F411}" dt="2023-06-16T18:10:01.813" v="390" actId="1076"/>
          <ac:spMkLst>
            <pc:docMk/>
            <pc:sldMk cId="558299909" sldId="316"/>
            <ac:spMk id="8" creationId="{E35BD990-E826-3680-13E0-410C1E9DDC10}"/>
          </ac:spMkLst>
        </pc:spChg>
      </pc:sldChg>
      <pc:sldChg chg="addSp delSp modSp add del mod setBg">
        <pc:chgData name="pradeepjain0200@gmail.com" userId="S::pradeepjain0200_gmail.com#ext#@bostoninstituteofanalyti399.onmicrosoft.com::5e765b14-4b2d-4c6b-8b5f-c8467786ba35" providerId="AD" clId="Web-{880C19E0-CADA-5149-5C69-672B0DB4F411}" dt="2023-06-16T16:11:17.928" v="244" actId="20577"/>
        <pc:sldMkLst>
          <pc:docMk/>
          <pc:sldMk cId="1601312262" sldId="317"/>
        </pc:sldMkLst>
        <pc:spChg chg="mod ord">
          <ac:chgData name="pradeepjain0200@gmail.com" userId="S::pradeepjain0200_gmail.com#ext#@bostoninstituteofanalyti399.onmicrosoft.com::5e765b14-4b2d-4c6b-8b5f-c8467786ba35" providerId="AD" clId="Web-{880C19E0-CADA-5149-5C69-672B0DB4F411}" dt="2023-06-16T16:11:17.928" v="244" actId="20577"/>
          <ac:spMkLst>
            <pc:docMk/>
            <pc:sldMk cId="1601312262" sldId="317"/>
            <ac:spMk id="4" creationId="{402702B7-9209-9C00-6B23-C87447F1A640}"/>
          </ac:spMkLst>
        </pc:spChg>
        <pc:spChg chg="mod">
          <ac:chgData name="pradeepjain0200@gmail.com" userId="S::pradeepjain0200_gmail.com#ext#@bostoninstituteofanalyti399.onmicrosoft.com::5e765b14-4b2d-4c6b-8b5f-c8467786ba35" providerId="AD" clId="Web-{880C19E0-CADA-5149-5C69-672B0DB4F411}" dt="2023-06-16T15:45:48.637" v="77"/>
          <ac:spMkLst>
            <pc:docMk/>
            <pc:sldMk cId="1601312262" sldId="317"/>
            <ac:spMk id="6" creationId="{2FCBF0B7-94AB-BD25-B9D7-E5A88529D971}"/>
          </ac:spMkLst>
        </pc:spChg>
        <pc:spChg chg="mod">
          <ac:chgData name="pradeepjain0200@gmail.com" userId="S::pradeepjain0200_gmail.com#ext#@bostoninstituteofanalyti399.onmicrosoft.com::5e765b14-4b2d-4c6b-8b5f-c8467786ba35" providerId="AD" clId="Web-{880C19E0-CADA-5149-5C69-672B0DB4F411}" dt="2023-06-16T15:47:39.140" v="89" actId="14100"/>
          <ac:spMkLst>
            <pc:docMk/>
            <pc:sldMk cId="1601312262" sldId="317"/>
            <ac:spMk id="8" creationId="{E35BD990-E826-3680-13E0-410C1E9DDC10}"/>
          </ac:spMkLst>
        </pc:spChg>
        <pc:spChg chg="add del">
          <ac:chgData name="pradeepjain0200@gmail.com" userId="S::pradeepjain0200_gmail.com#ext#@bostoninstituteofanalyti399.onmicrosoft.com::5e765b14-4b2d-4c6b-8b5f-c8467786ba35" providerId="AD" clId="Web-{880C19E0-CADA-5149-5C69-672B0DB4F411}" dt="2023-06-16T15:47:49.890" v="94"/>
          <ac:spMkLst>
            <pc:docMk/>
            <pc:sldMk cId="1601312262" sldId="317"/>
            <ac:spMk id="11" creationId="{27BDFED6-6E33-4606-AFE2-886ADB1C018E}"/>
          </ac:spMkLst>
        </pc:spChg>
        <pc:spChg chg="add del">
          <ac:chgData name="pradeepjain0200@gmail.com" userId="S::pradeepjain0200_gmail.com#ext#@bostoninstituteofanalyti399.onmicrosoft.com::5e765b14-4b2d-4c6b-8b5f-c8467786ba35" providerId="AD" clId="Web-{880C19E0-CADA-5149-5C69-672B0DB4F411}" dt="2023-06-16T15:47:49.890" v="94"/>
          <ac:spMkLst>
            <pc:docMk/>
            <pc:sldMk cId="1601312262" sldId="317"/>
            <ac:spMk id="12" creationId="{890DEF05-784E-4B61-89E4-04C4ECF4E5A0}"/>
          </ac:spMkLst>
        </pc:spChg>
        <pc:spChg chg="add del">
          <ac:chgData name="pradeepjain0200@gmail.com" userId="S::pradeepjain0200_gmail.com#ext#@bostoninstituteofanalyti399.onmicrosoft.com::5e765b14-4b2d-4c6b-8b5f-c8467786ba35" providerId="AD" clId="Web-{880C19E0-CADA-5149-5C69-672B0DB4F411}" dt="2023-06-16T15:41:14.957" v="16"/>
          <ac:spMkLst>
            <pc:docMk/>
            <pc:sldMk cId="1601312262" sldId="317"/>
            <ac:spMk id="13" creationId="{27BDFED6-6E33-4606-AFE2-886ADB1C018E}"/>
          </ac:spMkLst>
        </pc:spChg>
        <pc:spChg chg="add del">
          <ac:chgData name="pradeepjain0200@gmail.com" userId="S::pradeepjain0200_gmail.com#ext#@bostoninstituteofanalyti399.onmicrosoft.com::5e765b14-4b2d-4c6b-8b5f-c8467786ba35" providerId="AD" clId="Web-{880C19E0-CADA-5149-5C69-672B0DB4F411}" dt="2023-06-16T15:41:14.957" v="16"/>
          <ac:spMkLst>
            <pc:docMk/>
            <pc:sldMk cId="1601312262" sldId="317"/>
            <ac:spMk id="15" creationId="{890DEF05-784E-4B61-89E4-04C4ECF4E5A0}"/>
          </ac:spMkLst>
        </pc:spChg>
        <pc:spChg chg="add del">
          <ac:chgData name="pradeepjain0200@gmail.com" userId="S::pradeepjain0200_gmail.com#ext#@bostoninstituteofanalyti399.onmicrosoft.com::5e765b14-4b2d-4c6b-8b5f-c8467786ba35" providerId="AD" clId="Web-{880C19E0-CADA-5149-5C69-672B0DB4F411}" dt="2023-06-16T15:47:40.437" v="90"/>
          <ac:spMkLst>
            <pc:docMk/>
            <pc:sldMk cId="1601312262" sldId="317"/>
            <ac:spMk id="16" creationId="{7E734232-46A8-4884-9A59-B7E3BA4BC313}"/>
          </ac:spMkLst>
        </pc:spChg>
        <pc:spChg chg="add del">
          <ac:chgData name="pradeepjain0200@gmail.com" userId="S::pradeepjain0200_gmail.com#ext#@bostoninstituteofanalyti399.onmicrosoft.com::5e765b14-4b2d-4c6b-8b5f-c8467786ba35" providerId="AD" clId="Web-{880C19E0-CADA-5149-5C69-672B0DB4F411}" dt="2023-06-16T15:47:40.437" v="90"/>
          <ac:spMkLst>
            <pc:docMk/>
            <pc:sldMk cId="1601312262" sldId="317"/>
            <ac:spMk id="18" creationId="{D346B8D2-3218-41A5-B817-9ABFB108C6DA}"/>
          </ac:spMkLst>
        </pc:spChg>
        <pc:spChg chg="add del">
          <ac:chgData name="pradeepjain0200@gmail.com" userId="S::pradeepjain0200_gmail.com#ext#@bostoninstituteofanalyti399.onmicrosoft.com::5e765b14-4b2d-4c6b-8b5f-c8467786ba35" providerId="AD" clId="Web-{880C19E0-CADA-5149-5C69-672B0DB4F411}" dt="2023-06-16T15:41:17.457" v="18"/>
          <ac:spMkLst>
            <pc:docMk/>
            <pc:sldMk cId="1601312262" sldId="317"/>
            <ac:spMk id="19" creationId="{022BDE4A-8A20-4A69-9C5A-581C82036A4D}"/>
          </ac:spMkLst>
        </pc:spChg>
        <pc:spChg chg="add del">
          <ac:chgData name="pradeepjain0200@gmail.com" userId="S::pradeepjain0200_gmail.com#ext#@bostoninstituteofanalyti399.onmicrosoft.com::5e765b14-4b2d-4c6b-8b5f-c8467786ba35" providerId="AD" clId="Web-{880C19E0-CADA-5149-5C69-672B0DB4F411}" dt="2023-06-16T15:47:40.437" v="90"/>
          <ac:spMkLst>
            <pc:docMk/>
            <pc:sldMk cId="1601312262" sldId="317"/>
            <ac:spMk id="20" creationId="{88D6B9EF-FF47-487C-8B82-F9F2B9A54AD6}"/>
          </ac:spMkLst>
        </pc:spChg>
        <pc:spChg chg="add del">
          <ac:chgData name="pradeepjain0200@gmail.com" userId="S::pradeepjain0200_gmail.com#ext#@bostoninstituteofanalyti399.onmicrosoft.com::5e765b14-4b2d-4c6b-8b5f-c8467786ba35" providerId="AD" clId="Web-{880C19E0-CADA-5149-5C69-672B0DB4F411}" dt="2023-06-16T15:43:21.461" v="50"/>
          <ac:spMkLst>
            <pc:docMk/>
            <pc:sldMk cId="1601312262" sldId="317"/>
            <ac:spMk id="21" creationId="{27BDFED6-6E33-4606-AFE2-886ADB1C018E}"/>
          </ac:spMkLst>
        </pc:spChg>
        <pc:spChg chg="add del">
          <ac:chgData name="pradeepjain0200@gmail.com" userId="S::pradeepjain0200_gmail.com#ext#@bostoninstituteofanalyti399.onmicrosoft.com::5e765b14-4b2d-4c6b-8b5f-c8467786ba35" providerId="AD" clId="Web-{880C19E0-CADA-5149-5C69-672B0DB4F411}" dt="2023-06-16T15:43:21.461" v="50"/>
          <ac:spMkLst>
            <pc:docMk/>
            <pc:sldMk cId="1601312262" sldId="317"/>
            <ac:spMk id="22" creationId="{890DEF05-784E-4B61-89E4-04C4ECF4E5A0}"/>
          </ac:spMkLst>
        </pc:spChg>
        <pc:spChg chg="add">
          <ac:chgData name="pradeepjain0200@gmail.com" userId="S::pradeepjain0200_gmail.com#ext#@bostoninstituteofanalyti399.onmicrosoft.com::5e765b14-4b2d-4c6b-8b5f-c8467786ba35" providerId="AD" clId="Web-{880C19E0-CADA-5149-5C69-672B0DB4F411}" dt="2023-06-16T15:47:49.890" v="94"/>
          <ac:spMkLst>
            <pc:docMk/>
            <pc:sldMk cId="1601312262" sldId="317"/>
            <ac:spMk id="24" creationId="{FA69AAE0-49D5-4C8B-8BA2-55898C00E05E}"/>
          </ac:spMkLst>
        </pc:spChg>
        <pc:spChg chg="add del">
          <ac:chgData name="pradeepjain0200@gmail.com" userId="S::pradeepjain0200_gmail.com#ext#@bostoninstituteofanalyti399.onmicrosoft.com::5e765b14-4b2d-4c6b-8b5f-c8467786ba35" providerId="AD" clId="Web-{880C19E0-CADA-5149-5C69-672B0DB4F411}" dt="2023-06-16T15:42:45.225" v="33"/>
          <ac:spMkLst>
            <pc:docMk/>
            <pc:sldMk cId="1601312262" sldId="317"/>
            <ac:spMk id="28" creationId="{0A597D97-203B-498B-95D3-E90DC961039F}"/>
          </ac:spMkLst>
        </pc:spChg>
        <pc:spChg chg="add del">
          <ac:chgData name="pradeepjain0200@gmail.com" userId="S::pradeepjain0200_gmail.com#ext#@bostoninstituteofanalyti399.onmicrosoft.com::5e765b14-4b2d-4c6b-8b5f-c8467786ba35" providerId="AD" clId="Web-{880C19E0-CADA-5149-5C69-672B0DB4F411}" dt="2023-06-16T15:42:45.225" v="33"/>
          <ac:spMkLst>
            <pc:docMk/>
            <pc:sldMk cId="1601312262" sldId="317"/>
            <ac:spMk id="30" creationId="{6A6EF10E-DF41-4BD3-8EB4-6F646531DC26}"/>
          </ac:spMkLst>
        </pc:spChg>
        <pc:spChg chg="add del">
          <ac:chgData name="pradeepjain0200@gmail.com" userId="S::pradeepjain0200_gmail.com#ext#@bostoninstituteofanalyti399.onmicrosoft.com::5e765b14-4b2d-4c6b-8b5f-c8467786ba35" providerId="AD" clId="Web-{880C19E0-CADA-5149-5C69-672B0DB4F411}" dt="2023-06-16T15:42:58.132" v="35"/>
          <ac:spMkLst>
            <pc:docMk/>
            <pc:sldMk cId="1601312262" sldId="317"/>
            <ac:spMk id="32" creationId="{99ED5833-B85B-4103-8A3B-CAB0308E6C15}"/>
          </ac:spMkLst>
        </pc:spChg>
        <pc:spChg chg="add del">
          <ac:chgData name="pradeepjain0200@gmail.com" userId="S::pradeepjain0200_gmail.com#ext#@bostoninstituteofanalyti399.onmicrosoft.com::5e765b14-4b2d-4c6b-8b5f-c8467786ba35" providerId="AD" clId="Web-{880C19E0-CADA-5149-5C69-672B0DB4F411}" dt="2023-06-16T15:43:14.820" v="37"/>
          <ac:spMkLst>
            <pc:docMk/>
            <pc:sldMk cId="1601312262" sldId="317"/>
            <ac:spMk id="35" creationId="{F93E0B60-0204-4F9C-8CD5-C9BD373E1A58}"/>
          </ac:spMkLst>
        </pc:spChg>
        <pc:grpChg chg="add del">
          <ac:chgData name="pradeepjain0200@gmail.com" userId="S::pradeepjain0200_gmail.com#ext#@bostoninstituteofanalyti399.onmicrosoft.com::5e765b14-4b2d-4c6b-8b5f-c8467786ba35" providerId="AD" clId="Web-{880C19E0-CADA-5149-5C69-672B0DB4F411}" dt="2023-06-16T15:43:14.820" v="37"/>
          <ac:grpSpMkLst>
            <pc:docMk/>
            <pc:sldMk cId="1601312262" sldId="317"/>
            <ac:grpSpMk id="36" creationId="{2482B707-DAC7-4D8A-BA19-3771A51A641E}"/>
          </ac:grpSpMkLst>
        </pc:grpChg>
        <pc:grpChg chg="add del">
          <ac:chgData name="pradeepjain0200@gmail.com" userId="S::pradeepjain0200_gmail.com#ext#@bostoninstituteofanalyti399.onmicrosoft.com::5e765b14-4b2d-4c6b-8b5f-c8467786ba35" providerId="AD" clId="Web-{880C19E0-CADA-5149-5C69-672B0DB4F411}" dt="2023-06-16T15:43:14.820" v="37"/>
          <ac:grpSpMkLst>
            <pc:docMk/>
            <pc:sldMk cId="1601312262" sldId="317"/>
            <ac:grpSpMk id="41" creationId="{3BFA0782-E4B3-4AE1-904C-1068137609CA}"/>
          </ac:grpSpMkLst>
        </pc:grpChg>
        <pc:picChg chg="mod ord">
          <ac:chgData name="pradeepjain0200@gmail.com" userId="S::pradeepjain0200_gmail.com#ext#@bostoninstituteofanalyti399.onmicrosoft.com::5e765b14-4b2d-4c6b-8b5f-c8467786ba35" providerId="AD" clId="Web-{880C19E0-CADA-5149-5C69-672B0DB4F411}" dt="2023-06-16T15:47:49.890" v="94"/>
          <ac:picMkLst>
            <pc:docMk/>
            <pc:sldMk cId="1601312262" sldId="317"/>
            <ac:picMk id="2" creationId="{BDB90223-5D15-41E3-9664-BD96C3BD25A2}"/>
          </ac:picMkLst>
        </pc:picChg>
        <pc:picChg chg="add del mod ord">
          <ac:chgData name="pradeepjain0200@gmail.com" userId="S::pradeepjain0200_gmail.com#ext#@bostoninstituteofanalyti399.onmicrosoft.com::5e765b14-4b2d-4c6b-8b5f-c8467786ba35" providerId="AD" clId="Web-{880C19E0-CADA-5149-5C69-672B0DB4F411}" dt="2023-06-16T15:44:05.571" v="61"/>
          <ac:picMkLst>
            <pc:docMk/>
            <pc:sldMk cId="1601312262" sldId="317"/>
            <ac:picMk id="3" creationId="{03B13F78-2C84-EE36-5331-E3FC823EB3F2}"/>
          </ac:picMkLst>
        </pc:picChg>
        <pc:picChg chg="add mod ord">
          <ac:chgData name="pradeepjain0200@gmail.com" userId="S::pradeepjain0200_gmail.com#ext#@bostoninstituteofanalyti399.onmicrosoft.com::5e765b14-4b2d-4c6b-8b5f-c8467786ba35" providerId="AD" clId="Web-{880C19E0-CADA-5149-5C69-672B0DB4F411}" dt="2023-06-16T15:47:49.890" v="94"/>
          <ac:picMkLst>
            <pc:docMk/>
            <pc:sldMk cId="1601312262" sldId="317"/>
            <ac:picMk id="5" creationId="{CDE8E432-13C3-9F36-274D-B0B7A7F0D8F1}"/>
          </ac:picMkLst>
        </pc:picChg>
        <pc:picChg chg="add del mod ord">
          <ac:chgData name="pradeepjain0200@gmail.com" userId="S::pradeepjain0200_gmail.com#ext#@bostoninstituteofanalyti399.onmicrosoft.com::5e765b14-4b2d-4c6b-8b5f-c8467786ba35" providerId="AD" clId="Web-{880C19E0-CADA-5149-5C69-672B0DB4F411}" dt="2023-06-16T15:47:46.452" v="93"/>
          <ac:picMkLst>
            <pc:docMk/>
            <pc:sldMk cId="1601312262" sldId="317"/>
            <ac:picMk id="9" creationId="{C051B9B5-4A40-D21B-068F-B38D02115A48}"/>
          </ac:picMkLst>
        </pc:picChg>
        <pc:picChg chg="add del mod">
          <ac:chgData name="pradeepjain0200@gmail.com" userId="S::pradeepjain0200_gmail.com#ext#@bostoninstituteofanalyti399.onmicrosoft.com::5e765b14-4b2d-4c6b-8b5f-c8467786ba35" providerId="AD" clId="Web-{880C19E0-CADA-5149-5C69-672B0DB4F411}" dt="2023-06-16T15:44:11.368" v="62"/>
          <ac:picMkLst>
            <pc:docMk/>
            <pc:sldMk cId="1601312262" sldId="317"/>
            <ac:picMk id="10" creationId="{AFB3481B-AA7F-4C03-BBDA-C6E1D21C76D3}"/>
          </ac:picMkLst>
        </pc:picChg>
        <pc:picChg chg="add mod">
          <ac:chgData name="pradeepjain0200@gmail.com" userId="S::pradeepjain0200_gmail.com#ext#@bostoninstituteofanalyti399.onmicrosoft.com::5e765b14-4b2d-4c6b-8b5f-c8467786ba35" providerId="AD" clId="Web-{880C19E0-CADA-5149-5C69-672B0DB4F411}" dt="2023-06-16T15:51:07.599" v="125" actId="14100"/>
          <ac:picMkLst>
            <pc:docMk/>
            <pc:sldMk cId="1601312262" sldId="317"/>
            <ac:picMk id="25" creationId="{807E75B6-EA03-733B-CB69-A6409C3CA47A}"/>
          </ac:picMkLst>
        </pc:picChg>
        <pc:cxnChg chg="add del">
          <ac:chgData name="pradeepjain0200@gmail.com" userId="S::pradeepjain0200_gmail.com#ext#@bostoninstituteofanalyti399.onmicrosoft.com::5e765b14-4b2d-4c6b-8b5f-c8467786ba35" providerId="AD" clId="Web-{880C19E0-CADA-5149-5C69-672B0DB4F411}" dt="2023-06-16T15:47:49.890" v="94"/>
          <ac:cxnSpMkLst>
            <pc:docMk/>
            <pc:sldMk cId="1601312262" sldId="317"/>
            <ac:cxnSpMk id="14" creationId="{C41BAEC7-F7B0-4224-8B18-8F74B7D87F0B}"/>
          </ac:cxnSpMkLst>
        </pc:cxnChg>
        <pc:cxnChg chg="add del">
          <ac:chgData name="pradeepjain0200@gmail.com" userId="S::pradeepjain0200_gmail.com#ext#@bostoninstituteofanalyti399.onmicrosoft.com::5e765b14-4b2d-4c6b-8b5f-c8467786ba35" providerId="AD" clId="Web-{880C19E0-CADA-5149-5C69-672B0DB4F411}" dt="2023-06-16T15:41:14.957" v="16"/>
          <ac:cxnSpMkLst>
            <pc:docMk/>
            <pc:sldMk cId="1601312262" sldId="317"/>
            <ac:cxnSpMk id="17" creationId="{C41BAEC7-F7B0-4224-8B18-8F74B7D87F0B}"/>
          </ac:cxnSpMkLst>
        </pc:cxnChg>
        <pc:cxnChg chg="add del">
          <ac:chgData name="pradeepjain0200@gmail.com" userId="S::pradeepjain0200_gmail.com#ext#@bostoninstituteofanalyti399.onmicrosoft.com::5e765b14-4b2d-4c6b-8b5f-c8467786ba35" providerId="AD" clId="Web-{880C19E0-CADA-5149-5C69-672B0DB4F411}" dt="2023-06-16T15:43:21.461" v="50"/>
          <ac:cxnSpMkLst>
            <pc:docMk/>
            <pc:sldMk cId="1601312262" sldId="317"/>
            <ac:cxnSpMk id="23" creationId="{C41BAEC7-F7B0-4224-8B18-8F74B7D87F0B}"/>
          </ac:cxnSpMkLst>
        </pc:cxnChg>
      </pc:sldChg>
      <pc:sldChg chg="addSp modSp">
        <pc:chgData name="pradeepjain0200@gmail.com" userId="S::pradeepjain0200_gmail.com#ext#@bostoninstituteofanalyti399.onmicrosoft.com::5e765b14-4b2d-4c6b-8b5f-c8467786ba35" providerId="AD" clId="Web-{880C19E0-CADA-5149-5C69-672B0DB4F411}" dt="2023-06-16T17:56:26.802" v="362" actId="1076"/>
        <pc:sldMkLst>
          <pc:docMk/>
          <pc:sldMk cId="2214311409" sldId="318"/>
        </pc:sldMkLst>
        <pc:spChg chg="add mod">
          <ac:chgData name="pradeepjain0200@gmail.com" userId="S::pradeepjain0200_gmail.com#ext#@bostoninstituteofanalyti399.onmicrosoft.com::5e765b14-4b2d-4c6b-8b5f-c8467786ba35" providerId="AD" clId="Web-{880C19E0-CADA-5149-5C69-672B0DB4F411}" dt="2023-06-16T17:56:12.192" v="359" actId="1076"/>
          <ac:spMkLst>
            <pc:docMk/>
            <pc:sldMk cId="2214311409" sldId="318"/>
            <ac:spMk id="3" creationId="{3E0D0D39-A466-20B4-114C-82AEA70A1E84}"/>
          </ac:spMkLst>
        </pc:spChg>
        <pc:spChg chg="mod">
          <ac:chgData name="pradeepjain0200@gmail.com" userId="S::pradeepjain0200_gmail.com#ext#@bostoninstituteofanalyti399.onmicrosoft.com::5e765b14-4b2d-4c6b-8b5f-c8467786ba35" providerId="AD" clId="Web-{880C19E0-CADA-5149-5C69-672B0DB4F411}" dt="2023-06-16T17:56:26.802" v="362" actId="1076"/>
          <ac:spMkLst>
            <pc:docMk/>
            <pc:sldMk cId="2214311409" sldId="318"/>
            <ac:spMk id="6" creationId="{2FCBF0B7-94AB-BD25-B9D7-E5A88529D971}"/>
          </ac:spMkLst>
        </pc:spChg>
        <pc:spChg chg="mod">
          <ac:chgData name="pradeepjain0200@gmail.com" userId="S::pradeepjain0200_gmail.com#ext#@bostoninstituteofanalyti399.onmicrosoft.com::5e765b14-4b2d-4c6b-8b5f-c8467786ba35" providerId="AD" clId="Web-{880C19E0-CADA-5149-5C69-672B0DB4F411}" dt="2023-06-16T17:56:19.801" v="361" actId="1076"/>
          <ac:spMkLst>
            <pc:docMk/>
            <pc:sldMk cId="2214311409" sldId="318"/>
            <ac:spMk id="8" creationId="{E35BD990-E826-3680-13E0-410C1E9DDC10}"/>
          </ac:spMkLst>
        </pc:spChg>
      </pc:sldChg>
      <pc:sldChg chg="addSp delSp modSp">
        <pc:chgData name="pradeepjain0200@gmail.com" userId="S::pradeepjain0200_gmail.com#ext#@bostoninstituteofanalyti399.onmicrosoft.com::5e765b14-4b2d-4c6b-8b5f-c8467786ba35" providerId="AD" clId="Web-{880C19E0-CADA-5149-5C69-672B0DB4F411}" dt="2023-06-16T18:12:03.677" v="400" actId="14100"/>
        <pc:sldMkLst>
          <pc:docMk/>
          <pc:sldMk cId="1732964745" sldId="319"/>
        </pc:sldMkLst>
        <pc:picChg chg="add del mod">
          <ac:chgData name="pradeepjain0200@gmail.com" userId="S::pradeepjain0200_gmail.com#ext#@bostoninstituteofanalyti399.onmicrosoft.com::5e765b14-4b2d-4c6b-8b5f-c8467786ba35" providerId="AD" clId="Web-{880C19E0-CADA-5149-5C69-672B0DB4F411}" dt="2023-06-16T18:11:46.864" v="397"/>
          <ac:picMkLst>
            <pc:docMk/>
            <pc:sldMk cId="1732964745" sldId="319"/>
            <ac:picMk id="3" creationId="{B1EE34B1-98FB-B84C-E90D-9B3716A091EC}"/>
          </ac:picMkLst>
        </pc:picChg>
        <pc:picChg chg="add mod">
          <ac:chgData name="pradeepjain0200@gmail.com" userId="S::pradeepjain0200_gmail.com#ext#@bostoninstituteofanalyti399.onmicrosoft.com::5e765b14-4b2d-4c6b-8b5f-c8467786ba35" providerId="AD" clId="Web-{880C19E0-CADA-5149-5C69-672B0DB4F411}" dt="2023-06-16T18:12:03.677" v="400" actId="14100"/>
          <ac:picMkLst>
            <pc:docMk/>
            <pc:sldMk cId="1732964745" sldId="319"/>
            <ac:picMk id="9" creationId="{ABF5257D-21E9-5DC8-F5E5-1331B90DAD26}"/>
          </ac:picMkLst>
        </pc:picChg>
      </pc:sldChg>
      <pc:sldChg chg="addSp delSp modSp">
        <pc:chgData name="pradeepjain0200@gmail.com" userId="S::pradeepjain0200_gmail.com#ext#@bostoninstituteofanalyti399.onmicrosoft.com::5e765b14-4b2d-4c6b-8b5f-c8467786ba35" providerId="AD" clId="Web-{880C19E0-CADA-5149-5C69-672B0DB4F411}" dt="2023-06-16T16:51:33.237" v="323" actId="1076"/>
        <pc:sldMkLst>
          <pc:docMk/>
          <pc:sldMk cId="2191786966" sldId="320"/>
        </pc:sldMkLst>
        <pc:picChg chg="del">
          <ac:chgData name="pradeepjain0200@gmail.com" userId="S::pradeepjain0200_gmail.com#ext#@bostoninstituteofanalyti399.onmicrosoft.com::5e765b14-4b2d-4c6b-8b5f-c8467786ba35" providerId="AD" clId="Web-{880C19E0-CADA-5149-5C69-672B0DB4F411}" dt="2023-06-16T16:48:22.134" v="307"/>
          <ac:picMkLst>
            <pc:docMk/>
            <pc:sldMk cId="2191786966" sldId="320"/>
            <ac:picMk id="4" creationId="{84365254-3B1E-6201-1021-D416F7247CF8}"/>
          </ac:picMkLst>
        </pc:picChg>
        <pc:picChg chg="add del mod">
          <ac:chgData name="pradeepjain0200@gmail.com" userId="S::pradeepjain0200_gmail.com#ext#@bostoninstituteofanalyti399.onmicrosoft.com::5e765b14-4b2d-4c6b-8b5f-c8467786ba35" providerId="AD" clId="Web-{880C19E0-CADA-5149-5C69-672B0DB4F411}" dt="2023-06-16T16:51:05.393" v="317"/>
          <ac:picMkLst>
            <pc:docMk/>
            <pc:sldMk cId="2191786966" sldId="320"/>
            <ac:picMk id="5" creationId="{3CF4B61B-578B-9162-6FD0-D5C3FE8FBA2C}"/>
          </ac:picMkLst>
        </pc:picChg>
        <pc:picChg chg="add mod">
          <ac:chgData name="pradeepjain0200@gmail.com" userId="S::pradeepjain0200_gmail.com#ext#@bostoninstituteofanalyti399.onmicrosoft.com::5e765b14-4b2d-4c6b-8b5f-c8467786ba35" providerId="AD" clId="Web-{880C19E0-CADA-5149-5C69-672B0DB4F411}" dt="2023-06-16T16:51:33.237" v="323" actId="1076"/>
          <ac:picMkLst>
            <pc:docMk/>
            <pc:sldMk cId="2191786966" sldId="320"/>
            <ac:picMk id="9" creationId="{03232CA7-D5AB-A82B-86A7-53416D28013E}"/>
          </ac:picMkLst>
        </pc:picChg>
      </pc:sldChg>
      <pc:sldChg chg="addSp delSp modSp">
        <pc:chgData name="pradeepjain0200@gmail.com" userId="S::pradeepjain0200_gmail.com#ext#@bostoninstituteofanalyti399.onmicrosoft.com::5e765b14-4b2d-4c6b-8b5f-c8467786ba35" providerId="AD" clId="Web-{880C19E0-CADA-5149-5C69-672B0DB4F411}" dt="2023-06-16T18:07:19.183" v="371" actId="1076"/>
        <pc:sldMkLst>
          <pc:docMk/>
          <pc:sldMk cId="855327567" sldId="321"/>
        </pc:sldMkLst>
        <pc:spChg chg="mod">
          <ac:chgData name="pradeepjain0200@gmail.com" userId="S::pradeepjain0200_gmail.com#ext#@bostoninstituteofanalyti399.onmicrosoft.com::5e765b14-4b2d-4c6b-8b5f-c8467786ba35" providerId="AD" clId="Web-{880C19E0-CADA-5149-5C69-672B0DB4F411}" dt="2023-06-16T17:54:59.330" v="350" actId="1076"/>
          <ac:spMkLst>
            <pc:docMk/>
            <pc:sldMk cId="855327567" sldId="321"/>
            <ac:spMk id="9" creationId="{9589A7D2-350B-A74E-E7C3-DA916175CDDE}"/>
          </ac:spMkLst>
        </pc:spChg>
        <pc:picChg chg="add mod">
          <ac:chgData name="pradeepjain0200@gmail.com" userId="S::pradeepjain0200_gmail.com#ext#@bostoninstituteofanalyti399.onmicrosoft.com::5e765b14-4b2d-4c6b-8b5f-c8467786ba35" providerId="AD" clId="Web-{880C19E0-CADA-5149-5C69-672B0DB4F411}" dt="2023-06-16T18:07:19.183" v="371" actId="1076"/>
          <ac:picMkLst>
            <pc:docMk/>
            <pc:sldMk cId="855327567" sldId="321"/>
            <ac:picMk id="3" creationId="{23169CB3-B8A2-FCFD-2604-5EC10713FDDB}"/>
          </ac:picMkLst>
        </pc:picChg>
        <pc:picChg chg="del mod">
          <ac:chgData name="pradeepjain0200@gmail.com" userId="S::pradeepjain0200_gmail.com#ext#@bostoninstituteofanalyti399.onmicrosoft.com::5e765b14-4b2d-4c6b-8b5f-c8467786ba35" providerId="AD" clId="Web-{880C19E0-CADA-5149-5C69-672B0DB4F411}" dt="2023-06-16T17:22:17.662" v="326"/>
          <ac:picMkLst>
            <pc:docMk/>
            <pc:sldMk cId="855327567" sldId="321"/>
            <ac:picMk id="3" creationId="{F91AE7F4-991E-CF18-1BA9-61EBA1EF9814}"/>
          </ac:picMkLst>
        </pc:picChg>
        <pc:picChg chg="add del mod">
          <ac:chgData name="pradeepjain0200@gmail.com" userId="S::pradeepjain0200_gmail.com#ext#@bostoninstituteofanalyti399.onmicrosoft.com::5e765b14-4b2d-4c6b-8b5f-c8467786ba35" providerId="AD" clId="Web-{880C19E0-CADA-5149-5C69-672B0DB4F411}" dt="2023-06-16T17:57:31.538" v="363"/>
          <ac:picMkLst>
            <pc:docMk/>
            <pc:sldMk cId="855327567" sldId="321"/>
            <ac:picMk id="4" creationId="{142623EE-FAB4-7C66-2524-5D78E2649E58}"/>
          </ac:picMkLst>
        </pc:picChg>
      </pc:sldChg>
      <pc:sldChg chg="modSp">
        <pc:chgData name="pradeepjain0200@gmail.com" userId="S::pradeepjain0200_gmail.com#ext#@bostoninstituteofanalyti399.onmicrosoft.com::5e765b14-4b2d-4c6b-8b5f-c8467786ba35" providerId="AD" clId="Web-{880C19E0-CADA-5149-5C69-672B0DB4F411}" dt="2023-06-16T16:50:12.969" v="316" actId="20577"/>
        <pc:sldMkLst>
          <pc:docMk/>
          <pc:sldMk cId="2556973208" sldId="322"/>
        </pc:sldMkLst>
        <pc:spChg chg="mod">
          <ac:chgData name="pradeepjain0200@gmail.com" userId="S::pradeepjain0200_gmail.com#ext#@bostoninstituteofanalyti399.onmicrosoft.com::5e765b14-4b2d-4c6b-8b5f-c8467786ba35" providerId="AD" clId="Web-{880C19E0-CADA-5149-5C69-672B0DB4F411}" dt="2023-06-16T16:50:12.969" v="316" actId="20577"/>
          <ac:spMkLst>
            <pc:docMk/>
            <pc:sldMk cId="2556973208" sldId="322"/>
            <ac:spMk id="4" creationId="{68FFFA3D-6422-3511-9D9A-EB64C02F5A1F}"/>
          </ac:spMkLst>
        </pc:spChg>
      </pc:sldChg>
      <pc:sldChg chg="modSp">
        <pc:chgData name="pradeepjain0200@gmail.com" userId="S::pradeepjain0200_gmail.com#ext#@bostoninstituteofanalyti399.onmicrosoft.com::5e765b14-4b2d-4c6b-8b5f-c8467786ba35" providerId="AD" clId="Web-{880C19E0-CADA-5149-5C69-672B0DB4F411}" dt="2023-06-16T16:00:35.442" v="183" actId="20577"/>
        <pc:sldMkLst>
          <pc:docMk/>
          <pc:sldMk cId="450545381" sldId="323"/>
        </pc:sldMkLst>
        <pc:spChg chg="mod">
          <ac:chgData name="pradeepjain0200@gmail.com" userId="S::pradeepjain0200_gmail.com#ext#@bostoninstituteofanalyti399.onmicrosoft.com::5e765b14-4b2d-4c6b-8b5f-c8467786ba35" providerId="AD" clId="Web-{880C19E0-CADA-5149-5C69-672B0DB4F411}" dt="2023-06-16T16:00:35.442" v="183" actId="20577"/>
          <ac:spMkLst>
            <pc:docMk/>
            <pc:sldMk cId="450545381" sldId="323"/>
            <ac:spMk id="4" creationId="{B56E3493-F35C-66B7-19CB-C3B8BB301380}"/>
          </ac:spMkLst>
        </pc:spChg>
      </pc:sldChg>
      <pc:sldChg chg="modSp">
        <pc:chgData name="pradeepjain0200@gmail.com" userId="S::pradeepjain0200_gmail.com#ext#@bostoninstituteofanalyti399.onmicrosoft.com::5e765b14-4b2d-4c6b-8b5f-c8467786ba35" providerId="AD" clId="Web-{880C19E0-CADA-5149-5C69-672B0DB4F411}" dt="2023-06-16T16:42:26.030" v="278" actId="20577"/>
        <pc:sldMkLst>
          <pc:docMk/>
          <pc:sldMk cId="1560736688" sldId="324"/>
        </pc:sldMkLst>
        <pc:spChg chg="mod">
          <ac:chgData name="pradeepjain0200@gmail.com" userId="S::pradeepjain0200_gmail.com#ext#@bostoninstituteofanalyti399.onmicrosoft.com::5e765b14-4b2d-4c6b-8b5f-c8467786ba35" providerId="AD" clId="Web-{880C19E0-CADA-5149-5C69-672B0DB4F411}" dt="2023-06-16T16:42:26.030" v="278" actId="20577"/>
          <ac:spMkLst>
            <pc:docMk/>
            <pc:sldMk cId="1560736688" sldId="324"/>
            <ac:spMk id="9" creationId="{5668EF27-44EB-6FBF-5B48-711B97EE9677}"/>
          </ac:spMkLst>
        </pc:spChg>
      </pc:sldChg>
      <pc:sldChg chg="addSp delSp modSp mod setBg">
        <pc:chgData name="pradeepjain0200@gmail.com" userId="S::pradeepjain0200_gmail.com#ext#@bostoninstituteofanalyti399.onmicrosoft.com::5e765b14-4b2d-4c6b-8b5f-c8467786ba35" providerId="AD" clId="Web-{880C19E0-CADA-5149-5C69-672B0DB4F411}" dt="2023-06-16T16:38:37.571" v="254" actId="1076"/>
        <pc:sldMkLst>
          <pc:docMk/>
          <pc:sldMk cId="2250602425" sldId="325"/>
        </pc:sldMkLst>
        <pc:spChg chg="mod">
          <ac:chgData name="pradeepjain0200@gmail.com" userId="S::pradeepjain0200_gmail.com#ext#@bostoninstituteofanalyti399.onmicrosoft.com::5e765b14-4b2d-4c6b-8b5f-c8467786ba35" providerId="AD" clId="Web-{880C19E0-CADA-5149-5C69-672B0DB4F411}" dt="2023-06-16T16:01:05.646" v="185"/>
          <ac:spMkLst>
            <pc:docMk/>
            <pc:sldMk cId="2250602425" sldId="325"/>
            <ac:spMk id="6" creationId="{2FCBF0B7-94AB-BD25-B9D7-E5A88529D971}"/>
          </ac:spMkLst>
        </pc:spChg>
        <pc:spChg chg="mod ord">
          <ac:chgData name="pradeepjain0200@gmail.com" userId="S::pradeepjain0200_gmail.com#ext#@bostoninstituteofanalyti399.onmicrosoft.com::5e765b14-4b2d-4c6b-8b5f-c8467786ba35" providerId="AD" clId="Web-{880C19E0-CADA-5149-5C69-672B0DB4F411}" dt="2023-06-16T16:01:05.646" v="185"/>
          <ac:spMkLst>
            <pc:docMk/>
            <pc:sldMk cId="2250602425" sldId="325"/>
            <ac:spMk id="8" creationId="{E35BD990-E826-3680-13E0-410C1E9DDC10}"/>
          </ac:spMkLst>
        </pc:spChg>
        <pc:spChg chg="add del mod">
          <ac:chgData name="pradeepjain0200@gmail.com" userId="S::pradeepjain0200_gmail.com#ext#@bostoninstituteofanalyti399.onmicrosoft.com::5e765b14-4b2d-4c6b-8b5f-c8467786ba35" providerId="AD" clId="Web-{880C19E0-CADA-5149-5C69-672B0DB4F411}" dt="2023-06-16T16:02:29.211" v="194"/>
          <ac:spMkLst>
            <pc:docMk/>
            <pc:sldMk cId="2250602425" sldId="325"/>
            <ac:spMk id="9" creationId="{73443669-35E8-FBEC-E56F-EAB05F19DBD5}"/>
          </ac:spMkLst>
        </pc:spChg>
        <pc:spChg chg="add del">
          <ac:chgData name="pradeepjain0200@gmail.com" userId="S::pradeepjain0200_gmail.com#ext#@bostoninstituteofanalyti399.onmicrosoft.com::5e765b14-4b2d-4c6b-8b5f-c8467786ba35" providerId="AD" clId="Web-{880C19E0-CADA-5149-5C69-672B0DB4F411}" dt="2023-06-16T16:01:05.646" v="185"/>
          <ac:spMkLst>
            <pc:docMk/>
            <pc:sldMk cId="2250602425" sldId="325"/>
            <ac:spMk id="13" creationId="{27427488-068E-4B55-AC8D-CD070B8CD46D}"/>
          </ac:spMkLst>
        </pc:spChg>
        <pc:spChg chg="add del">
          <ac:chgData name="pradeepjain0200@gmail.com" userId="S::pradeepjain0200_gmail.com#ext#@bostoninstituteofanalyti399.onmicrosoft.com::5e765b14-4b2d-4c6b-8b5f-c8467786ba35" providerId="AD" clId="Web-{880C19E0-CADA-5149-5C69-672B0DB4F411}" dt="2023-06-16T16:01:05.646" v="185"/>
          <ac:spMkLst>
            <pc:docMk/>
            <pc:sldMk cId="2250602425" sldId="325"/>
            <ac:spMk id="19" creationId="{44D26783-C1CA-4BE1-9D40-3EA516AE3E0E}"/>
          </ac:spMkLst>
        </pc:spChg>
        <pc:spChg chg="add del">
          <ac:chgData name="pradeepjain0200@gmail.com" userId="S::pradeepjain0200_gmail.com#ext#@bostoninstituteofanalyti399.onmicrosoft.com::5e765b14-4b2d-4c6b-8b5f-c8467786ba35" providerId="AD" clId="Web-{880C19E0-CADA-5149-5C69-672B0DB4F411}" dt="2023-06-16T16:01:05.646" v="185"/>
          <ac:spMkLst>
            <pc:docMk/>
            <pc:sldMk cId="2250602425" sldId="325"/>
            <ac:spMk id="21" creationId="{A20AF199-99C2-4569-9CAF-24514AE5E82A}"/>
          </ac:spMkLst>
        </pc:spChg>
        <pc:grpChg chg="add del">
          <ac:chgData name="pradeepjain0200@gmail.com" userId="S::pradeepjain0200_gmail.com#ext#@bostoninstituteofanalyti399.onmicrosoft.com::5e765b14-4b2d-4c6b-8b5f-c8467786ba35" providerId="AD" clId="Web-{880C19E0-CADA-5149-5C69-672B0DB4F411}" dt="2023-06-16T16:01:05.646" v="185"/>
          <ac:grpSpMkLst>
            <pc:docMk/>
            <pc:sldMk cId="2250602425" sldId="325"/>
            <ac:grpSpMk id="15" creationId="{6CEC401A-BC46-41FC-AD55-F7810C3CFA9A}"/>
          </ac:grpSpMkLst>
        </pc:grpChg>
        <pc:picChg chg="mod">
          <ac:chgData name="pradeepjain0200@gmail.com" userId="S::pradeepjain0200_gmail.com#ext#@bostoninstituteofanalyti399.onmicrosoft.com::5e765b14-4b2d-4c6b-8b5f-c8467786ba35" providerId="AD" clId="Web-{880C19E0-CADA-5149-5C69-672B0DB4F411}" dt="2023-06-16T16:01:05.646" v="185"/>
          <ac:picMkLst>
            <pc:docMk/>
            <pc:sldMk cId="2250602425" sldId="325"/>
            <ac:picMk id="2" creationId="{BDB90223-5D15-41E3-9664-BD96C3BD25A2}"/>
          </ac:picMkLst>
        </pc:picChg>
        <pc:picChg chg="add del mod ord">
          <ac:chgData name="pradeepjain0200@gmail.com" userId="S::pradeepjain0200_gmail.com#ext#@bostoninstituteofanalyti399.onmicrosoft.com::5e765b14-4b2d-4c6b-8b5f-c8467786ba35" providerId="AD" clId="Web-{880C19E0-CADA-5149-5C69-672B0DB4F411}" dt="2023-06-16T16:02:01.085" v="188"/>
          <ac:picMkLst>
            <pc:docMk/>
            <pc:sldMk cId="2250602425" sldId="325"/>
            <ac:picMk id="4" creationId="{AAB10EB5-F9FF-8FAC-2C5F-19192965085E}"/>
          </ac:picMkLst>
        </pc:picChg>
        <pc:picChg chg="add del mod">
          <ac:chgData name="pradeepjain0200@gmail.com" userId="S::pradeepjain0200_gmail.com#ext#@bostoninstituteofanalyti399.onmicrosoft.com::5e765b14-4b2d-4c6b-8b5f-c8467786ba35" providerId="AD" clId="Web-{880C19E0-CADA-5149-5C69-672B0DB4F411}" dt="2023-06-16T16:02:09.413" v="190"/>
          <ac:picMkLst>
            <pc:docMk/>
            <pc:sldMk cId="2250602425" sldId="325"/>
            <ac:picMk id="5" creationId="{8C2155A1-C043-92D4-FBA7-839CEE05F862}"/>
          </ac:picMkLst>
        </pc:picChg>
        <pc:picChg chg="add del mod">
          <ac:chgData name="pradeepjain0200@gmail.com" userId="S::pradeepjain0200_gmail.com#ext#@bostoninstituteofanalyti399.onmicrosoft.com::5e765b14-4b2d-4c6b-8b5f-c8467786ba35" providerId="AD" clId="Web-{880C19E0-CADA-5149-5C69-672B0DB4F411}" dt="2023-06-16T16:37:45.585" v="246"/>
          <ac:picMkLst>
            <pc:docMk/>
            <pc:sldMk cId="2250602425" sldId="325"/>
            <ac:picMk id="10" creationId="{9D688B4F-B435-C0CF-729E-DA5686D31401}"/>
          </ac:picMkLst>
        </pc:picChg>
        <pc:picChg chg="add del mod">
          <ac:chgData name="pradeepjain0200@gmail.com" userId="S::pradeepjain0200_gmail.com#ext#@bostoninstituteofanalyti399.onmicrosoft.com::5e765b14-4b2d-4c6b-8b5f-c8467786ba35" providerId="AD" clId="Web-{880C19E0-CADA-5149-5C69-672B0DB4F411}" dt="2023-06-16T16:37:59.992" v="248"/>
          <ac:picMkLst>
            <pc:docMk/>
            <pc:sldMk cId="2250602425" sldId="325"/>
            <ac:picMk id="11" creationId="{32D0FFAD-9F3F-14FF-ED8F-B7163B246BD8}"/>
          </ac:picMkLst>
        </pc:picChg>
        <pc:picChg chg="add del mod">
          <ac:chgData name="pradeepjain0200@gmail.com" userId="S::pradeepjain0200_gmail.com#ext#@bostoninstituteofanalyti399.onmicrosoft.com::5e765b14-4b2d-4c6b-8b5f-c8467786ba35" providerId="AD" clId="Web-{880C19E0-CADA-5149-5C69-672B0DB4F411}" dt="2023-06-16T16:38:15.524" v="250"/>
          <ac:picMkLst>
            <pc:docMk/>
            <pc:sldMk cId="2250602425" sldId="325"/>
            <ac:picMk id="12" creationId="{33FCA4E5-B184-2DBB-EF63-18C697B4A5F5}"/>
          </ac:picMkLst>
        </pc:picChg>
        <pc:picChg chg="add mod">
          <ac:chgData name="pradeepjain0200@gmail.com" userId="S::pradeepjain0200_gmail.com#ext#@bostoninstituteofanalyti399.onmicrosoft.com::5e765b14-4b2d-4c6b-8b5f-c8467786ba35" providerId="AD" clId="Web-{880C19E0-CADA-5149-5C69-672B0DB4F411}" dt="2023-06-16T16:38:37.571" v="254" actId="1076"/>
          <ac:picMkLst>
            <pc:docMk/>
            <pc:sldMk cId="2250602425" sldId="325"/>
            <ac:picMk id="14" creationId="{C2AF2B16-2760-8232-9495-0C679DE8ED6E}"/>
          </ac:picMkLst>
        </pc:picChg>
      </pc:sldChg>
    </pc:docChg>
  </pc:docChgLst>
  <pc:docChgLst>
    <pc:chgData name="Guest User" userId="S::urn:spo:anon#d41d6a69044f57f4c643a70c668809c060233706aa7abf4301dc3cbb37044801::" providerId="AD" clId="Web-{507B701A-47E5-0F4F-A539-0D338E71CD90}"/>
    <pc:docChg chg="modSld">
      <pc:chgData name="Guest User" userId="S::urn:spo:anon#d41d6a69044f57f4c643a70c668809c060233706aa7abf4301dc3cbb37044801::" providerId="AD" clId="Web-{507B701A-47E5-0F4F-A539-0D338E71CD90}" dt="2023-06-21T08:28:54.844" v="2" actId="14100"/>
      <pc:docMkLst>
        <pc:docMk/>
      </pc:docMkLst>
      <pc:sldChg chg="modSp">
        <pc:chgData name="Guest User" userId="S::urn:spo:anon#d41d6a69044f57f4c643a70c668809c060233706aa7abf4301dc3cbb37044801::" providerId="AD" clId="Web-{507B701A-47E5-0F4F-A539-0D338E71CD90}" dt="2023-06-21T08:28:54.844" v="2" actId="14100"/>
        <pc:sldMkLst>
          <pc:docMk/>
          <pc:sldMk cId="855327567" sldId="321"/>
        </pc:sldMkLst>
        <pc:spChg chg="mod">
          <ac:chgData name="Guest User" userId="S::urn:spo:anon#d41d6a69044f57f4c643a70c668809c060233706aa7abf4301dc3cbb37044801::" providerId="AD" clId="Web-{507B701A-47E5-0F4F-A539-0D338E71CD90}" dt="2023-06-21T08:28:54.844" v="2" actId="14100"/>
          <ac:spMkLst>
            <pc:docMk/>
            <pc:sldMk cId="855327567" sldId="321"/>
            <ac:spMk id="6" creationId="{2FCBF0B7-94AB-BD25-B9D7-E5A88529D971}"/>
          </ac:spMkLst>
        </pc:spChg>
      </pc:sldChg>
    </pc:docChg>
  </pc:docChgLst>
  <pc:docChgLst>
    <pc:chgData name="Guest User" userId="S::urn:spo:anon#d41d6a69044f57f4c643a70c668809c060233706aa7abf4301dc3cbb37044801::" providerId="AD" clId="Web-{74814F14-A0FF-6A05-124D-1E3D71AAEF7E}"/>
    <pc:docChg chg="modSld">
      <pc:chgData name="Guest User" userId="S::urn:spo:anon#d41d6a69044f57f4c643a70c668809c060233706aa7abf4301dc3cbb37044801::" providerId="AD" clId="Web-{74814F14-A0FF-6A05-124D-1E3D71AAEF7E}" dt="2023-10-28T08:35:54.625" v="6" actId="1076"/>
      <pc:docMkLst>
        <pc:docMk/>
      </pc:docMkLst>
      <pc:sldChg chg="addSp delSp modSp">
        <pc:chgData name="Guest User" userId="S::urn:spo:anon#d41d6a69044f57f4c643a70c668809c060233706aa7abf4301dc3cbb37044801::" providerId="AD" clId="Web-{74814F14-A0FF-6A05-124D-1E3D71AAEF7E}" dt="2023-10-28T08:35:54.625" v="6" actId="1076"/>
        <pc:sldMkLst>
          <pc:docMk/>
          <pc:sldMk cId="2341085596" sldId="257"/>
        </pc:sldMkLst>
        <pc:picChg chg="add del">
          <ac:chgData name="Guest User" userId="S::urn:spo:anon#d41d6a69044f57f4c643a70c668809c060233706aa7abf4301dc3cbb37044801::" providerId="AD" clId="Web-{74814F14-A0FF-6A05-124D-1E3D71AAEF7E}" dt="2023-10-28T08:35:12.280" v="2"/>
          <ac:picMkLst>
            <pc:docMk/>
            <pc:sldMk cId="2341085596" sldId="257"/>
            <ac:picMk id="3" creationId="{2FD34485-916B-FED6-B883-7155DD2252FE}"/>
          </ac:picMkLst>
        </pc:picChg>
        <pc:picChg chg="mod">
          <ac:chgData name="Guest User" userId="S::urn:spo:anon#d41d6a69044f57f4c643a70c668809c060233706aa7abf4301dc3cbb37044801::" providerId="AD" clId="Web-{74814F14-A0FF-6A05-124D-1E3D71AAEF7E}" dt="2023-10-28T08:35:54.625" v="6" actId="1076"/>
          <ac:picMkLst>
            <pc:docMk/>
            <pc:sldMk cId="2341085596" sldId="257"/>
            <ac:picMk id="5" creationId="{9DF61CB4-EFD8-4FB2-AC1D-5731103B6470}"/>
          </ac:picMkLst>
        </pc:picChg>
      </pc:sldChg>
    </pc:docChg>
  </pc:docChgLst>
  <pc:docChgLst>
    <pc:chgData name="arjunhaldankar4527@gmail.com" userId="S::arjunhaldankar4527_gmail.com#ext#@bostoninstituteofanalyti399.onmicrosoft.com::3e8410c6-bdf1-4996-8b2e-ef0f5095de69" providerId="AD" clId="Web-{8F09821E-568F-E373-D644-8863D6755C01}"/>
    <pc:docChg chg="modSld">
      <pc:chgData name="arjunhaldankar4527@gmail.com" userId="S::arjunhaldankar4527_gmail.com#ext#@bostoninstituteofanalyti399.onmicrosoft.com::3e8410c6-bdf1-4996-8b2e-ef0f5095de69" providerId="AD" clId="Web-{8F09821E-568F-E373-D644-8863D6755C01}" dt="2023-08-24T13:45:46.581" v="1" actId="1076"/>
      <pc:docMkLst>
        <pc:docMk/>
      </pc:docMkLst>
      <pc:sldChg chg="modSp">
        <pc:chgData name="arjunhaldankar4527@gmail.com" userId="S::arjunhaldankar4527_gmail.com#ext#@bostoninstituteofanalyti399.onmicrosoft.com::3e8410c6-bdf1-4996-8b2e-ef0f5095de69" providerId="AD" clId="Web-{8F09821E-568F-E373-D644-8863D6755C01}" dt="2023-08-24T13:45:46.581" v="1" actId="1076"/>
        <pc:sldMkLst>
          <pc:docMk/>
          <pc:sldMk cId="2341085596" sldId="257"/>
        </pc:sldMkLst>
        <pc:picChg chg="mod">
          <ac:chgData name="arjunhaldankar4527@gmail.com" userId="S::arjunhaldankar4527_gmail.com#ext#@bostoninstituteofanalyti399.onmicrosoft.com::3e8410c6-bdf1-4996-8b2e-ef0f5095de69" providerId="AD" clId="Web-{8F09821E-568F-E373-D644-8863D6755C01}" dt="2023-08-24T13:45:46.581" v="1" actId="1076"/>
          <ac:picMkLst>
            <pc:docMk/>
            <pc:sldMk cId="2341085596" sldId="257"/>
            <ac:picMk id="5" creationId="{9DF61CB4-EFD8-4FB2-AC1D-5731103B6470}"/>
          </ac:picMkLst>
        </pc:picChg>
      </pc:sldChg>
    </pc:docChg>
  </pc:docChgLst>
  <pc:docChgLst>
    <pc:chgData name="Guest User" userId="S::urn:spo:anon#09110c10281c4919f40aec95e465d07fcdda95fcf0ba7fb6491ccd3d85db0de7::" providerId="AD" clId="Web-{81D7A593-40D7-7B4A-5D39-7C09CD10A3FC}"/>
    <pc:docChg chg="addSld delSld modSld">
      <pc:chgData name="Guest User" userId="S::urn:spo:anon#09110c10281c4919f40aec95e465d07fcdda95fcf0ba7fb6491ccd3d85db0de7::" providerId="AD" clId="Web-{81D7A593-40D7-7B4A-5D39-7C09CD10A3FC}" dt="2023-08-26T08:37:05.988" v="48" actId="1076"/>
      <pc:docMkLst>
        <pc:docMk/>
      </pc:docMkLst>
      <pc:sldChg chg="del">
        <pc:chgData name="Guest User" userId="S::urn:spo:anon#09110c10281c4919f40aec95e465d07fcdda95fcf0ba7fb6491ccd3d85db0de7::" providerId="AD" clId="Web-{81D7A593-40D7-7B4A-5D39-7C09CD10A3FC}" dt="2023-08-26T08:34:58.420" v="2"/>
        <pc:sldMkLst>
          <pc:docMk/>
          <pc:sldMk cId="2191786966" sldId="320"/>
        </pc:sldMkLst>
      </pc:sldChg>
      <pc:sldChg chg="add del">
        <pc:chgData name="Guest User" userId="S::urn:spo:anon#09110c10281c4919f40aec95e465d07fcdda95fcf0ba7fb6491ccd3d85db0de7::" providerId="AD" clId="Web-{81D7A593-40D7-7B4A-5D39-7C09CD10A3FC}" dt="2023-08-26T08:36:07.908" v="35"/>
        <pc:sldMkLst>
          <pc:docMk/>
          <pc:sldMk cId="379552423" sldId="333"/>
        </pc:sldMkLst>
      </pc:sldChg>
      <pc:sldChg chg="del">
        <pc:chgData name="Guest User" userId="S::urn:spo:anon#09110c10281c4919f40aec95e465d07fcdda95fcf0ba7fb6491ccd3d85db0de7::" providerId="AD" clId="Web-{81D7A593-40D7-7B4A-5D39-7C09CD10A3FC}" dt="2023-08-26T08:35:45.485" v="15"/>
        <pc:sldMkLst>
          <pc:docMk/>
          <pc:sldMk cId="3107974713" sldId="335"/>
        </pc:sldMkLst>
      </pc:sldChg>
      <pc:sldChg chg="del">
        <pc:chgData name="Guest User" userId="S::urn:spo:anon#09110c10281c4919f40aec95e465d07fcdda95fcf0ba7fb6491ccd3d85db0de7::" providerId="AD" clId="Web-{81D7A593-40D7-7B4A-5D39-7C09CD10A3FC}" dt="2023-08-26T08:35:46.610" v="16"/>
        <pc:sldMkLst>
          <pc:docMk/>
          <pc:sldMk cId="982597672" sldId="336"/>
        </pc:sldMkLst>
      </pc:sldChg>
      <pc:sldChg chg="del">
        <pc:chgData name="Guest User" userId="S::urn:spo:anon#09110c10281c4919f40aec95e465d07fcdda95fcf0ba7fb6491ccd3d85db0de7::" providerId="AD" clId="Web-{81D7A593-40D7-7B4A-5D39-7C09CD10A3FC}" dt="2023-08-26T08:35:52.376" v="18"/>
        <pc:sldMkLst>
          <pc:docMk/>
          <pc:sldMk cId="1771634388" sldId="338"/>
        </pc:sldMkLst>
      </pc:sldChg>
      <pc:sldChg chg="del">
        <pc:chgData name="Guest User" userId="S::urn:spo:anon#09110c10281c4919f40aec95e465d07fcdda95fcf0ba7fb6491ccd3d85db0de7::" providerId="AD" clId="Web-{81D7A593-40D7-7B4A-5D39-7C09CD10A3FC}" dt="2023-08-26T08:36:18.955" v="44"/>
        <pc:sldMkLst>
          <pc:docMk/>
          <pc:sldMk cId="187224236" sldId="340"/>
        </pc:sldMkLst>
      </pc:sldChg>
      <pc:sldChg chg="del">
        <pc:chgData name="Guest User" userId="S::urn:spo:anon#09110c10281c4919f40aec95e465d07fcdda95fcf0ba7fb6491ccd3d85db0de7::" providerId="AD" clId="Web-{81D7A593-40D7-7B4A-5D39-7C09CD10A3FC}" dt="2023-08-26T08:35:44.954" v="14"/>
        <pc:sldMkLst>
          <pc:docMk/>
          <pc:sldMk cId="234221601" sldId="341"/>
        </pc:sldMkLst>
      </pc:sldChg>
      <pc:sldChg chg="del">
        <pc:chgData name="Guest User" userId="S::urn:spo:anon#09110c10281c4919f40aec95e465d07fcdda95fcf0ba7fb6491ccd3d85db0de7::" providerId="AD" clId="Web-{81D7A593-40D7-7B4A-5D39-7C09CD10A3FC}" dt="2023-08-26T08:35:44.375" v="13"/>
        <pc:sldMkLst>
          <pc:docMk/>
          <pc:sldMk cId="2441735713" sldId="342"/>
        </pc:sldMkLst>
      </pc:sldChg>
      <pc:sldChg chg="del">
        <pc:chgData name="Guest User" userId="S::urn:spo:anon#09110c10281c4919f40aec95e465d07fcdda95fcf0ba7fb6491ccd3d85db0de7::" providerId="AD" clId="Web-{81D7A593-40D7-7B4A-5D39-7C09CD10A3FC}" dt="2023-08-26T08:35:43.938" v="12"/>
        <pc:sldMkLst>
          <pc:docMk/>
          <pc:sldMk cId="2827243129" sldId="343"/>
        </pc:sldMkLst>
      </pc:sldChg>
      <pc:sldChg chg="del">
        <pc:chgData name="Guest User" userId="S::urn:spo:anon#09110c10281c4919f40aec95e465d07fcdda95fcf0ba7fb6491ccd3d85db0de7::" providerId="AD" clId="Web-{81D7A593-40D7-7B4A-5D39-7C09CD10A3FC}" dt="2023-08-26T08:35:43.516" v="11"/>
        <pc:sldMkLst>
          <pc:docMk/>
          <pc:sldMk cId="626648397" sldId="344"/>
        </pc:sldMkLst>
      </pc:sldChg>
      <pc:sldChg chg="del">
        <pc:chgData name="Guest User" userId="S::urn:spo:anon#09110c10281c4919f40aec95e465d07fcdda95fcf0ba7fb6491ccd3d85db0de7::" providerId="AD" clId="Web-{81D7A593-40D7-7B4A-5D39-7C09CD10A3FC}" dt="2023-08-26T08:35:42.782" v="10"/>
        <pc:sldMkLst>
          <pc:docMk/>
          <pc:sldMk cId="1722386049" sldId="345"/>
        </pc:sldMkLst>
      </pc:sldChg>
      <pc:sldChg chg="add del">
        <pc:chgData name="Guest User" userId="S::urn:spo:anon#09110c10281c4919f40aec95e465d07fcdda95fcf0ba7fb6491ccd3d85db0de7::" providerId="AD" clId="Web-{81D7A593-40D7-7B4A-5D39-7C09CD10A3FC}" dt="2023-08-26T08:36:12.642" v="37"/>
        <pc:sldMkLst>
          <pc:docMk/>
          <pc:sldMk cId="1321977132" sldId="346"/>
        </pc:sldMkLst>
      </pc:sldChg>
      <pc:sldChg chg="add del">
        <pc:chgData name="Guest User" userId="S::urn:spo:anon#09110c10281c4919f40aec95e465d07fcdda95fcf0ba7fb6491ccd3d85db0de7::" providerId="AD" clId="Web-{81D7A593-40D7-7B4A-5D39-7C09CD10A3FC}" dt="2023-08-26T08:36:14.611" v="39"/>
        <pc:sldMkLst>
          <pc:docMk/>
          <pc:sldMk cId="2839540484" sldId="347"/>
        </pc:sldMkLst>
      </pc:sldChg>
      <pc:sldChg chg="add del">
        <pc:chgData name="Guest User" userId="S::urn:spo:anon#09110c10281c4919f40aec95e465d07fcdda95fcf0ba7fb6491ccd3d85db0de7::" providerId="AD" clId="Web-{81D7A593-40D7-7B4A-5D39-7C09CD10A3FC}" dt="2023-08-26T08:36:15.267" v="40"/>
        <pc:sldMkLst>
          <pc:docMk/>
          <pc:sldMk cId="1298299928" sldId="348"/>
        </pc:sldMkLst>
      </pc:sldChg>
      <pc:sldChg chg="add del">
        <pc:chgData name="Guest User" userId="S::urn:spo:anon#09110c10281c4919f40aec95e465d07fcdda95fcf0ba7fb6491ccd3d85db0de7::" providerId="AD" clId="Web-{81D7A593-40D7-7B4A-5D39-7C09CD10A3FC}" dt="2023-08-26T08:36:16.095" v="41"/>
        <pc:sldMkLst>
          <pc:docMk/>
          <pc:sldMk cId="716676660" sldId="349"/>
        </pc:sldMkLst>
      </pc:sldChg>
      <pc:sldChg chg="add del">
        <pc:chgData name="Guest User" userId="S::urn:spo:anon#09110c10281c4919f40aec95e465d07fcdda95fcf0ba7fb6491ccd3d85db0de7::" providerId="AD" clId="Web-{81D7A593-40D7-7B4A-5D39-7C09CD10A3FC}" dt="2023-08-26T08:36:16.814" v="42"/>
        <pc:sldMkLst>
          <pc:docMk/>
          <pc:sldMk cId="407178015" sldId="350"/>
        </pc:sldMkLst>
      </pc:sldChg>
      <pc:sldChg chg="add del">
        <pc:chgData name="Guest User" userId="S::urn:spo:anon#09110c10281c4919f40aec95e465d07fcdda95fcf0ba7fb6491ccd3d85db0de7::" providerId="AD" clId="Web-{81D7A593-40D7-7B4A-5D39-7C09CD10A3FC}" dt="2023-08-26T08:36:17.611" v="43"/>
        <pc:sldMkLst>
          <pc:docMk/>
          <pc:sldMk cId="238382522" sldId="351"/>
        </pc:sldMkLst>
      </pc:sldChg>
      <pc:sldChg chg="del">
        <pc:chgData name="Guest User" userId="S::urn:spo:anon#09110c10281c4919f40aec95e465d07fcdda95fcf0ba7fb6491ccd3d85db0de7::" providerId="AD" clId="Web-{81D7A593-40D7-7B4A-5D39-7C09CD10A3FC}" dt="2023-08-26T08:34:59.764" v="5"/>
        <pc:sldMkLst>
          <pc:docMk/>
          <pc:sldMk cId="658793775" sldId="352"/>
        </pc:sldMkLst>
      </pc:sldChg>
      <pc:sldChg chg="del">
        <pc:chgData name="Guest User" userId="S::urn:spo:anon#09110c10281c4919f40aec95e465d07fcdda95fcf0ba7fb6491ccd3d85db0de7::" providerId="AD" clId="Web-{81D7A593-40D7-7B4A-5D39-7C09CD10A3FC}" dt="2023-08-26T08:34:58.811" v="3"/>
        <pc:sldMkLst>
          <pc:docMk/>
          <pc:sldMk cId="213141613" sldId="354"/>
        </pc:sldMkLst>
      </pc:sldChg>
      <pc:sldChg chg="delSp modSp add del">
        <pc:chgData name="Guest User" userId="S::urn:spo:anon#09110c10281c4919f40aec95e465d07fcdda95fcf0ba7fb6491ccd3d85db0de7::" providerId="AD" clId="Web-{81D7A593-40D7-7B4A-5D39-7C09CD10A3FC}" dt="2023-08-26T08:37:05.988" v="48" actId="1076"/>
        <pc:sldMkLst>
          <pc:docMk/>
          <pc:sldMk cId="4099306829" sldId="356"/>
        </pc:sldMkLst>
        <pc:spChg chg="del">
          <ac:chgData name="Guest User" userId="S::urn:spo:anon#09110c10281c4919f40aec95e465d07fcdda95fcf0ba7fb6491ccd3d85db0de7::" providerId="AD" clId="Web-{81D7A593-40D7-7B4A-5D39-7C09CD10A3FC}" dt="2023-08-26T08:35:38.860" v="9"/>
          <ac:spMkLst>
            <pc:docMk/>
            <pc:sldMk cId="4099306829" sldId="356"/>
            <ac:spMk id="3" creationId="{A604DD21-44AF-A726-AC55-7325A2C77CF9}"/>
          </ac:spMkLst>
        </pc:spChg>
        <pc:picChg chg="mod">
          <ac:chgData name="Guest User" userId="S::urn:spo:anon#09110c10281c4919f40aec95e465d07fcdda95fcf0ba7fb6491ccd3d85db0de7::" providerId="AD" clId="Web-{81D7A593-40D7-7B4A-5D39-7C09CD10A3FC}" dt="2023-08-26T08:37:05.988" v="48" actId="1076"/>
          <ac:picMkLst>
            <pc:docMk/>
            <pc:sldMk cId="4099306829" sldId="356"/>
            <ac:picMk id="2" creationId="{BDB90223-5D15-41E3-9664-BD96C3BD25A2}"/>
          </ac:picMkLst>
        </pc:picChg>
        <pc:picChg chg="del">
          <ac:chgData name="Guest User" userId="S::urn:spo:anon#09110c10281c4919f40aec95e465d07fcdda95fcf0ba7fb6491ccd3d85db0de7::" providerId="AD" clId="Web-{81D7A593-40D7-7B4A-5D39-7C09CD10A3FC}" dt="2023-08-26T08:35:30.891" v="7"/>
          <ac:picMkLst>
            <pc:docMk/>
            <pc:sldMk cId="4099306829" sldId="356"/>
            <ac:picMk id="4" creationId="{F16A4A15-D422-BF26-7D2A-E64B5E8CF2F7}"/>
          </ac:picMkLst>
        </pc:picChg>
        <pc:picChg chg="del">
          <ac:chgData name="Guest User" userId="S::urn:spo:anon#09110c10281c4919f40aec95e465d07fcdda95fcf0ba7fb6491ccd3d85db0de7::" providerId="AD" clId="Web-{81D7A593-40D7-7B4A-5D39-7C09CD10A3FC}" dt="2023-08-26T08:35:33.109" v="8"/>
          <ac:picMkLst>
            <pc:docMk/>
            <pc:sldMk cId="4099306829" sldId="356"/>
            <ac:picMk id="5" creationId="{4FEC6839-FCC2-CE5A-AC32-C40B41194240}"/>
          </ac:picMkLst>
        </pc:picChg>
      </pc:sldChg>
      <pc:sldChg chg="del">
        <pc:chgData name="Guest User" userId="S::urn:spo:anon#09110c10281c4919f40aec95e465d07fcdda95fcf0ba7fb6491ccd3d85db0de7::" providerId="AD" clId="Web-{81D7A593-40D7-7B4A-5D39-7C09CD10A3FC}" dt="2023-08-26T08:35:21.203" v="6"/>
        <pc:sldMkLst>
          <pc:docMk/>
          <pc:sldMk cId="1077493335" sldId="357"/>
        </pc:sldMkLst>
      </pc:sldChg>
      <pc:sldChg chg="del">
        <pc:chgData name="Guest User" userId="S::urn:spo:anon#09110c10281c4919f40aec95e465d07fcdda95fcf0ba7fb6491ccd3d85db0de7::" providerId="AD" clId="Web-{81D7A593-40D7-7B4A-5D39-7C09CD10A3FC}" dt="2023-08-26T08:35:51.719" v="17"/>
        <pc:sldMkLst>
          <pc:docMk/>
          <pc:sldMk cId="803200291" sldId="358"/>
        </pc:sldMkLst>
      </pc:sldChg>
      <pc:sldChg chg="add del">
        <pc:chgData name="Guest User" userId="S::urn:spo:anon#09110c10281c4919f40aec95e465d07fcdda95fcf0ba7fb6491ccd3d85db0de7::" providerId="AD" clId="Web-{81D7A593-40D7-7B4A-5D39-7C09CD10A3FC}" dt="2023-08-26T08:36:13.783" v="38"/>
        <pc:sldMkLst>
          <pc:docMk/>
          <pc:sldMk cId="3359007292" sldId="359"/>
        </pc:sldMkLst>
      </pc:sldChg>
      <pc:sldChg chg="del">
        <pc:chgData name="Guest User" userId="S::urn:spo:anon#09110c10281c4919f40aec95e465d07fcdda95fcf0ba7fb6491ccd3d85db0de7::" providerId="AD" clId="Web-{81D7A593-40D7-7B4A-5D39-7C09CD10A3FC}" dt="2023-08-26T08:34:57.811" v="1"/>
        <pc:sldMkLst>
          <pc:docMk/>
          <pc:sldMk cId="2686091286" sldId="360"/>
        </pc:sldMkLst>
      </pc:sldChg>
      <pc:sldChg chg="del">
        <pc:chgData name="Guest User" userId="S::urn:spo:anon#09110c10281c4919f40aec95e465d07fcdda95fcf0ba7fb6491ccd3d85db0de7::" providerId="AD" clId="Web-{81D7A593-40D7-7B4A-5D39-7C09CD10A3FC}" dt="2023-08-26T08:34:59.217" v="4"/>
        <pc:sldMkLst>
          <pc:docMk/>
          <pc:sldMk cId="2304131521" sldId="361"/>
        </pc:sldMkLst>
      </pc:sldChg>
      <pc:sldChg chg="del">
        <pc:chgData name="Guest User" userId="S::urn:spo:anon#09110c10281c4919f40aec95e465d07fcdda95fcf0ba7fb6491ccd3d85db0de7::" providerId="AD" clId="Web-{81D7A593-40D7-7B4A-5D39-7C09CD10A3FC}" dt="2023-08-26T08:34:55.639" v="0"/>
        <pc:sldMkLst>
          <pc:docMk/>
          <pc:sldMk cId="1079372179" sldId="362"/>
        </pc:sldMkLst>
      </pc:sldChg>
    </pc:docChg>
  </pc:docChgLst>
  <pc:docChgLst>
    <pc:chgData name="Guest User" userId="S::urn:spo:anon#d41d6a69044f57f4c643a70c668809c060233706aa7abf4301dc3cbb37044801::" providerId="AD" clId="Web-{3D60B06F-AB27-C95A-E380-3413773FF059}"/>
    <pc:docChg chg="addSld delSld">
      <pc:chgData name="Guest User" userId="S::urn:spo:anon#d41d6a69044f57f4c643a70c668809c060233706aa7abf4301dc3cbb37044801::" providerId="AD" clId="Web-{3D60B06F-AB27-C95A-E380-3413773FF059}" dt="2023-10-26T16:04:03.003" v="1"/>
      <pc:docMkLst>
        <pc:docMk/>
      </pc:docMkLst>
      <pc:sldChg chg="new del">
        <pc:chgData name="Guest User" userId="S::urn:spo:anon#d41d6a69044f57f4c643a70c668809c060233706aa7abf4301dc3cbb37044801::" providerId="AD" clId="Web-{3D60B06F-AB27-C95A-E380-3413773FF059}" dt="2023-10-26T16:04:03.003" v="1"/>
        <pc:sldMkLst>
          <pc:docMk/>
          <pc:sldMk cId="3315777457" sldId="399"/>
        </pc:sldMkLst>
      </pc:sldChg>
    </pc:docChg>
  </pc:docChgLst>
  <pc:docChgLst>
    <pc:chgData name="shristy071294@gmail.com" userId="S::shristy071294_gmail.com#ext#@bostoninstituteofanalyti399.onmicrosoft.com::4bb7e34a-119d-4dea-a77b-9443e16a032d" providerId="AD" clId="Web-{265C427B-C5EB-673C-6D08-54317E5838B9}"/>
    <pc:docChg chg="addSld">
      <pc:chgData name="shristy071294@gmail.com" userId="S::shristy071294_gmail.com#ext#@bostoninstituteofanalyti399.onmicrosoft.com::4bb7e34a-119d-4dea-a77b-9443e16a032d" providerId="AD" clId="Web-{265C427B-C5EB-673C-6D08-54317E5838B9}" dt="2023-08-24T18:57:46.697" v="0"/>
      <pc:docMkLst>
        <pc:docMk/>
      </pc:docMkLst>
      <pc:sldChg chg="add replId">
        <pc:chgData name="shristy071294@gmail.com" userId="S::shristy071294_gmail.com#ext#@bostoninstituteofanalyti399.onmicrosoft.com::4bb7e34a-119d-4dea-a77b-9443e16a032d" providerId="AD" clId="Web-{265C427B-C5EB-673C-6D08-54317E5838B9}" dt="2023-08-24T18:57:46.697" v="0"/>
        <pc:sldMkLst>
          <pc:docMk/>
          <pc:sldMk cId="1079372179" sldId="362"/>
        </pc:sldMkLst>
      </pc:sldChg>
    </pc:docChg>
  </pc:docChgLst>
  <pc:docChgLst>
    <pc:chgData clId="Web-{A75A3358-6F98-A982-B928-871024E8E6A4}"/>
    <pc:docChg chg="modSld">
      <pc:chgData name="" userId="" providerId="" clId="Web-{A75A3358-6F98-A982-B928-871024E8E6A4}" dt="2023-08-07T14:23:06.175" v="0" actId="1076"/>
      <pc:docMkLst>
        <pc:docMk/>
      </pc:docMkLst>
      <pc:sldChg chg="modSp">
        <pc:chgData name="" userId="" providerId="" clId="Web-{A75A3358-6F98-A982-B928-871024E8E6A4}" dt="2023-08-07T14:23:06.175" v="0" actId="1076"/>
        <pc:sldMkLst>
          <pc:docMk/>
          <pc:sldMk cId="2191786966" sldId="320"/>
        </pc:sldMkLst>
        <pc:picChg chg="mod">
          <ac:chgData name="" userId="" providerId="" clId="Web-{A75A3358-6F98-A982-B928-871024E8E6A4}" dt="2023-08-07T14:23:06.175" v="0" actId="1076"/>
          <ac:picMkLst>
            <pc:docMk/>
            <pc:sldMk cId="2191786966" sldId="320"/>
            <ac:picMk id="2" creationId="{BDB90223-5D15-41E3-9664-BD96C3BD25A2}"/>
          </ac:picMkLst>
        </pc:picChg>
      </pc:sldChg>
    </pc:docChg>
  </pc:docChgLst>
  <pc:docChgLst>
    <pc:chgData name="Guest User" userId="S::urn:spo:anon#d41d6a69044f57f4c643a70c668809c060233706aa7abf4301dc3cbb37044801::" providerId="AD" clId="Web-{BA6AC8ED-A969-9383-BC69-7FE1410E856E}"/>
    <pc:docChg chg="modSld">
      <pc:chgData name="Guest User" userId="S::urn:spo:anon#d41d6a69044f57f4c643a70c668809c060233706aa7abf4301dc3cbb37044801::" providerId="AD" clId="Web-{BA6AC8ED-A969-9383-BC69-7FE1410E856E}" dt="2023-09-15T12:44:27.311" v="41" actId="20577"/>
      <pc:docMkLst>
        <pc:docMk/>
      </pc:docMkLst>
      <pc:sldChg chg="modSp">
        <pc:chgData name="Guest User" userId="S::urn:spo:anon#d41d6a69044f57f4c643a70c668809c060233706aa7abf4301dc3cbb37044801::" providerId="AD" clId="Web-{BA6AC8ED-A969-9383-BC69-7FE1410E856E}" dt="2023-09-15T12:44:27.311" v="41" actId="20577"/>
        <pc:sldMkLst>
          <pc:docMk/>
          <pc:sldMk cId="3773661486" sldId="357"/>
        </pc:sldMkLst>
        <pc:spChg chg="mod">
          <ac:chgData name="Guest User" userId="S::urn:spo:anon#d41d6a69044f57f4c643a70c668809c060233706aa7abf4301dc3cbb37044801::" providerId="AD" clId="Web-{BA6AC8ED-A969-9383-BC69-7FE1410E856E}" dt="2023-09-15T12:44:27.311" v="41" actId="20577"/>
          <ac:spMkLst>
            <pc:docMk/>
            <pc:sldMk cId="3773661486" sldId="357"/>
            <ac:spMk id="2" creationId="{36DFABDD-9246-AA9C-946A-B9DA09E12B42}"/>
          </ac:spMkLst>
        </pc:spChg>
      </pc:sldChg>
    </pc:docChg>
  </pc:docChgLst>
  <pc:docChgLst>
    <pc:chgData clId="Web-{98E0C963-C72B-9A1E-C513-9D66AB57EEAF}"/>
    <pc:docChg chg="modSld">
      <pc:chgData name="" userId="" providerId="" clId="Web-{98E0C963-C72B-9A1E-C513-9D66AB57EEAF}" dt="2023-10-27T08:33:09.105" v="0" actId="1076"/>
      <pc:docMkLst>
        <pc:docMk/>
      </pc:docMkLst>
      <pc:sldChg chg="modSp">
        <pc:chgData name="" userId="" providerId="" clId="Web-{98E0C963-C72B-9A1E-C513-9D66AB57EEAF}" dt="2023-10-27T08:33:09.105" v="0" actId="1076"/>
        <pc:sldMkLst>
          <pc:docMk/>
          <pc:sldMk cId="2341085596" sldId="257"/>
        </pc:sldMkLst>
        <pc:picChg chg="mod">
          <ac:chgData name="" userId="" providerId="" clId="Web-{98E0C963-C72B-9A1E-C513-9D66AB57EEAF}" dt="2023-10-27T08:33:09.105" v="0" actId="1076"/>
          <ac:picMkLst>
            <pc:docMk/>
            <pc:sldMk cId="2341085596" sldId="257"/>
            <ac:picMk id="5" creationId="{9DF61CB4-EFD8-4FB2-AC1D-5731103B6470}"/>
          </ac:picMkLst>
        </pc:picChg>
      </pc:sldChg>
    </pc:docChg>
  </pc:docChgLst>
  <pc:docChgLst>
    <pc:chgData name="purohitjassu56@gmail.com" userId="S::purohitjassu56_gmail.com#ext#@bostoninstituteofanalyti399.onmicrosoft.com::a61d3946-209a-4233-a613-70f6eead07e2" providerId="AD" clId="Web-{3256D2D3-CFB8-62AE-6FFB-3AEC480DBF66}"/>
    <pc:docChg chg="modSld">
      <pc:chgData name="purohitjassu56@gmail.com" userId="S::purohitjassu56_gmail.com#ext#@bostoninstituteofanalyti399.onmicrosoft.com::a61d3946-209a-4233-a613-70f6eead07e2" providerId="AD" clId="Web-{3256D2D3-CFB8-62AE-6FFB-3AEC480DBF66}" dt="2023-07-12T13:48:28.638" v="0" actId="1076"/>
      <pc:docMkLst>
        <pc:docMk/>
      </pc:docMkLst>
      <pc:sldChg chg="modSp">
        <pc:chgData name="purohitjassu56@gmail.com" userId="S::purohitjassu56_gmail.com#ext#@bostoninstituteofanalyti399.onmicrosoft.com::a61d3946-209a-4233-a613-70f6eead07e2" providerId="AD" clId="Web-{3256D2D3-CFB8-62AE-6FFB-3AEC480DBF66}" dt="2023-07-12T13:48:28.638" v="0" actId="1076"/>
        <pc:sldMkLst>
          <pc:docMk/>
          <pc:sldMk cId="1560736688" sldId="324"/>
        </pc:sldMkLst>
        <pc:picChg chg="mod">
          <ac:chgData name="purohitjassu56@gmail.com" userId="S::purohitjassu56_gmail.com#ext#@bostoninstituteofanalyti399.onmicrosoft.com::a61d3946-209a-4233-a613-70f6eead07e2" providerId="AD" clId="Web-{3256D2D3-CFB8-62AE-6FFB-3AEC480DBF66}" dt="2023-07-12T13:48:28.638" v="0" actId="1076"/>
          <ac:picMkLst>
            <pc:docMk/>
            <pc:sldMk cId="1560736688" sldId="324"/>
            <ac:picMk id="2" creationId="{BDB90223-5D15-41E3-9664-BD96C3BD25A2}"/>
          </ac:picMkLst>
        </pc:picChg>
      </pc:sldChg>
    </pc:docChg>
  </pc:docChgLst>
  <pc:docChgLst>
    <pc:chgData name="Guest User" userId="S::urn:spo:anon#d41d6a69044f57f4c643a70c668809c060233706aa7abf4301dc3cbb37044801::" providerId="AD" clId="Web-{648373AD-CBF2-2B98-457F-4C541EC36E30}"/>
    <pc:docChg chg="modSld">
      <pc:chgData name="Guest User" userId="S::urn:spo:anon#d41d6a69044f57f4c643a70c668809c060233706aa7abf4301dc3cbb37044801::" providerId="AD" clId="Web-{648373AD-CBF2-2B98-457F-4C541EC36E30}" dt="2023-06-21T09:51:53.721" v="86"/>
      <pc:docMkLst>
        <pc:docMk/>
      </pc:docMkLst>
      <pc:sldChg chg="addSp delSp modSp">
        <pc:chgData name="Guest User" userId="S::urn:spo:anon#d41d6a69044f57f4c643a70c668809c060233706aa7abf4301dc3cbb37044801::" providerId="AD" clId="Web-{648373AD-CBF2-2B98-457F-4C541EC36E30}" dt="2023-06-21T09:51:53.721" v="86"/>
        <pc:sldMkLst>
          <pc:docMk/>
          <pc:sldMk cId="558299909" sldId="316"/>
        </pc:sldMkLst>
        <pc:spChg chg="mod">
          <ac:chgData name="Guest User" userId="S::urn:spo:anon#d41d6a69044f57f4c643a70c668809c060233706aa7abf4301dc3cbb37044801::" providerId="AD" clId="Web-{648373AD-CBF2-2B98-457F-4C541EC36E30}" dt="2023-06-21T09:40:09.488" v="59" actId="20577"/>
          <ac:spMkLst>
            <pc:docMk/>
            <pc:sldMk cId="558299909" sldId="316"/>
            <ac:spMk id="8" creationId="{E35BD990-E826-3680-13E0-410C1E9DDC10}"/>
          </ac:spMkLst>
        </pc:spChg>
        <pc:picChg chg="add del mod">
          <ac:chgData name="Guest User" userId="S::urn:spo:anon#d41d6a69044f57f4c643a70c668809c060233706aa7abf4301dc3cbb37044801::" providerId="AD" clId="Web-{648373AD-CBF2-2B98-457F-4C541EC36E30}" dt="2023-06-21T09:46:59.318" v="65"/>
          <ac:picMkLst>
            <pc:docMk/>
            <pc:sldMk cId="558299909" sldId="316"/>
            <ac:picMk id="3" creationId="{86B54A2D-8D8C-ECFA-4F06-A90FD3269FB7}"/>
          </ac:picMkLst>
        </pc:picChg>
        <pc:picChg chg="add del mod">
          <ac:chgData name="Guest User" userId="S::urn:spo:anon#d41d6a69044f57f4c643a70c668809c060233706aa7abf4301dc3cbb37044801::" providerId="AD" clId="Web-{648373AD-CBF2-2B98-457F-4C541EC36E30}" dt="2023-06-21T09:47:51.555" v="68"/>
          <ac:picMkLst>
            <pc:docMk/>
            <pc:sldMk cId="558299909" sldId="316"/>
            <ac:picMk id="4" creationId="{2A27FD75-21FF-F4FD-C030-D6E29E23C9BD}"/>
          </ac:picMkLst>
        </pc:picChg>
        <pc:picChg chg="add del mod">
          <ac:chgData name="Guest User" userId="S::urn:spo:anon#d41d6a69044f57f4c643a70c668809c060233706aa7abf4301dc3cbb37044801::" providerId="AD" clId="Web-{648373AD-CBF2-2B98-457F-4C541EC36E30}" dt="2023-06-21T09:48:22.806" v="74"/>
          <ac:picMkLst>
            <pc:docMk/>
            <pc:sldMk cId="558299909" sldId="316"/>
            <ac:picMk id="5" creationId="{A2060565-DD1C-08A0-4DCB-326393B03ED0}"/>
          </ac:picMkLst>
        </pc:picChg>
        <pc:picChg chg="add del mod">
          <ac:chgData name="Guest User" userId="S::urn:spo:anon#d41d6a69044f57f4c643a70c668809c060233706aa7abf4301dc3cbb37044801::" providerId="AD" clId="Web-{648373AD-CBF2-2B98-457F-4C541EC36E30}" dt="2023-06-21T09:49:30.887" v="78"/>
          <ac:picMkLst>
            <pc:docMk/>
            <pc:sldMk cId="558299909" sldId="316"/>
            <ac:picMk id="9" creationId="{AA05F4D6-BA1D-C980-03B9-5DB744837E47}"/>
          </ac:picMkLst>
        </pc:picChg>
        <pc:picChg chg="add del mod">
          <ac:chgData name="Guest User" userId="S::urn:spo:anon#d41d6a69044f57f4c643a70c668809c060233706aa7abf4301dc3cbb37044801::" providerId="AD" clId="Web-{648373AD-CBF2-2B98-457F-4C541EC36E30}" dt="2023-06-21T09:50:07.482" v="82"/>
          <ac:picMkLst>
            <pc:docMk/>
            <pc:sldMk cId="558299909" sldId="316"/>
            <ac:picMk id="10" creationId="{FE3F6025-C1BE-C716-72EA-212C5C3610E2}"/>
          </ac:picMkLst>
        </pc:picChg>
        <pc:picChg chg="add del mod">
          <ac:chgData name="Guest User" userId="S::urn:spo:anon#d41d6a69044f57f4c643a70c668809c060233706aa7abf4301dc3cbb37044801::" providerId="AD" clId="Web-{648373AD-CBF2-2B98-457F-4C541EC36E30}" dt="2023-06-21T09:51:53.721" v="86"/>
          <ac:picMkLst>
            <pc:docMk/>
            <pc:sldMk cId="558299909" sldId="316"/>
            <ac:picMk id="11" creationId="{7FBF40AA-30C0-6A9F-EE3B-846ADD9F7A8C}"/>
          </ac:picMkLst>
        </pc:picChg>
      </pc:sldChg>
      <pc:sldChg chg="mod setBg">
        <pc:chgData name="Guest User" userId="S::urn:spo:anon#d41d6a69044f57f4c643a70c668809c060233706aa7abf4301dc3cbb37044801::" providerId="AD" clId="Web-{648373AD-CBF2-2B98-457F-4C541EC36E30}" dt="2023-06-21T09:41:12.693" v="60"/>
        <pc:sldMkLst>
          <pc:docMk/>
          <pc:sldMk cId="1732964745" sldId="319"/>
        </pc:sldMkLst>
      </pc:sldChg>
    </pc:docChg>
  </pc:docChgLst>
  <pc:docChgLst>
    <pc:chgData name="Guest User" userId="S::urn:spo:anon#d41d6a69044f57f4c643a70c668809c060233706aa7abf4301dc3cbb37044801::" providerId="AD" clId="Web-{ECC9A431-25F2-5B17-C090-D66EAD382D19}"/>
    <pc:docChg chg="modSld">
      <pc:chgData name="Guest User" userId="S::urn:spo:anon#d41d6a69044f57f4c643a70c668809c060233706aa7abf4301dc3cbb37044801::" providerId="AD" clId="Web-{ECC9A431-25F2-5B17-C090-D66EAD382D19}" dt="2023-10-27T12:23:08.853" v="1"/>
      <pc:docMkLst>
        <pc:docMk/>
      </pc:docMkLst>
      <pc:sldChg chg="modSp">
        <pc:chgData name="Guest User" userId="S::urn:spo:anon#d41d6a69044f57f4c643a70c668809c060233706aa7abf4301dc3cbb37044801::" providerId="AD" clId="Web-{ECC9A431-25F2-5B17-C090-D66EAD382D19}" dt="2023-10-27T12:22:36.711" v="0" actId="20577"/>
        <pc:sldMkLst>
          <pc:docMk/>
          <pc:sldMk cId="2341085596" sldId="257"/>
        </pc:sldMkLst>
        <pc:spChg chg="mod">
          <ac:chgData name="Guest User" userId="S::urn:spo:anon#d41d6a69044f57f4c643a70c668809c060233706aa7abf4301dc3cbb37044801::" providerId="AD" clId="Web-{ECC9A431-25F2-5B17-C090-D66EAD382D19}" dt="2023-10-27T12:22:36.711" v="0" actId="20577"/>
          <ac:spMkLst>
            <pc:docMk/>
            <pc:sldMk cId="2341085596" sldId="257"/>
            <ac:spMk id="2" creationId="{C85AB3DA-940A-D577-FA37-54817ADD156C}"/>
          </ac:spMkLst>
        </pc:spChg>
      </pc:sldChg>
      <pc:sldChg chg="mod modShow">
        <pc:chgData name="Guest User" userId="S::urn:spo:anon#d41d6a69044f57f4c643a70c668809c060233706aa7abf4301dc3cbb37044801::" providerId="AD" clId="Web-{ECC9A431-25F2-5B17-C090-D66EAD382D19}" dt="2023-10-27T12:23:08.853" v="1"/>
        <pc:sldMkLst>
          <pc:docMk/>
          <pc:sldMk cId="177204989" sldId="398"/>
        </pc:sldMkLst>
      </pc:sldChg>
    </pc:docChg>
  </pc:docChgLst>
  <pc:docChgLst>
    <pc:chgData clId="Web-{085E46D6-6F99-8903-364F-CA60ABF6BAC9}"/>
    <pc:docChg chg="modSld">
      <pc:chgData name="" userId="" providerId="" clId="Web-{085E46D6-6F99-8903-364F-CA60ABF6BAC9}" dt="2023-07-04T15:17:34.141" v="1" actId="1076"/>
      <pc:docMkLst>
        <pc:docMk/>
      </pc:docMkLst>
      <pc:sldChg chg="modSp">
        <pc:chgData name="" userId="" providerId="" clId="Web-{085E46D6-6F99-8903-364F-CA60ABF6BAC9}" dt="2023-07-04T15:17:34.141" v="1" actId="1076"/>
        <pc:sldMkLst>
          <pc:docMk/>
          <pc:sldMk cId="2348246817" sldId="337"/>
        </pc:sldMkLst>
        <pc:picChg chg="mod">
          <ac:chgData name="" userId="" providerId="" clId="Web-{085E46D6-6F99-8903-364F-CA60ABF6BAC9}" dt="2023-07-04T15:17:34.141" v="1" actId="1076"/>
          <ac:picMkLst>
            <pc:docMk/>
            <pc:sldMk cId="2348246817" sldId="337"/>
            <ac:picMk id="2" creationId="{2864E9B6-6444-908D-F5AF-02EF8E7F0D0E}"/>
          </ac:picMkLst>
        </pc:picChg>
      </pc:sldChg>
    </pc:docChg>
  </pc:docChgLst>
  <pc:docChgLst>
    <pc:chgData name="Guest User" userId="S::urn:spo:anon#d41d6a69044f57f4c643a70c668809c060233706aa7abf4301dc3cbb37044801::" providerId="AD" clId="Web-{CFFDA4C4-38D9-4C8B-9D7C-C4B232738EE3}"/>
    <pc:docChg chg="sldOrd">
      <pc:chgData name="Guest User" userId="S::urn:spo:anon#d41d6a69044f57f4c643a70c668809c060233706aa7abf4301dc3cbb37044801::" providerId="AD" clId="Web-{CFFDA4C4-38D9-4C8B-9D7C-C4B232738EE3}" dt="2023-08-23T19:16:25.646" v="0"/>
      <pc:docMkLst>
        <pc:docMk/>
      </pc:docMkLst>
      <pc:sldChg chg="ord">
        <pc:chgData name="Guest User" userId="S::urn:spo:anon#d41d6a69044f57f4c643a70c668809c060233706aa7abf4301dc3cbb37044801::" providerId="AD" clId="Web-{CFFDA4C4-38D9-4C8B-9D7C-C4B232738EE3}" dt="2023-08-23T19:16:25.646" v="0"/>
        <pc:sldMkLst>
          <pc:docMk/>
          <pc:sldMk cId="213141613" sldId="354"/>
        </pc:sldMkLst>
      </pc:sldChg>
    </pc:docChg>
  </pc:docChgLst>
  <pc:docChgLst>
    <pc:chgData name="Guest User" userId="S::urn:spo:anon#d41d6a69044f57f4c643a70c668809c060233706aa7abf4301dc3cbb37044801::" providerId="AD" clId="Web-{D7015620-9332-436F-C456-87E234F9C23B}"/>
    <pc:docChg chg="modSld">
      <pc:chgData name="Guest User" userId="S::urn:spo:anon#d41d6a69044f57f4c643a70c668809c060233706aa7abf4301dc3cbb37044801::" providerId="AD" clId="Web-{D7015620-9332-436F-C456-87E234F9C23B}" dt="2023-11-04T05:27:28.313" v="0" actId="1076"/>
      <pc:docMkLst>
        <pc:docMk/>
      </pc:docMkLst>
      <pc:sldChg chg="modSp">
        <pc:chgData name="Guest User" userId="S::urn:spo:anon#d41d6a69044f57f4c643a70c668809c060233706aa7abf4301dc3cbb37044801::" providerId="AD" clId="Web-{D7015620-9332-436F-C456-87E234F9C23B}" dt="2023-11-04T05:27:28.313" v="0" actId="1076"/>
        <pc:sldMkLst>
          <pc:docMk/>
          <pc:sldMk cId="3084368489" sldId="382"/>
        </pc:sldMkLst>
        <pc:picChg chg="mod">
          <ac:chgData name="Guest User" userId="S::urn:spo:anon#d41d6a69044f57f4c643a70c668809c060233706aa7abf4301dc3cbb37044801::" providerId="AD" clId="Web-{D7015620-9332-436F-C456-87E234F9C23B}" dt="2023-11-04T05:27:28.313" v="0" actId="1076"/>
          <ac:picMkLst>
            <pc:docMk/>
            <pc:sldMk cId="3084368489" sldId="382"/>
            <ac:picMk id="2" creationId="{BDB90223-5D15-41E3-9664-BD96C3BD25A2}"/>
          </ac:picMkLst>
        </pc:picChg>
      </pc:sldChg>
    </pc:docChg>
  </pc:docChgLst>
  <pc:docChgLst>
    <pc:chgData name="pradeepjain0200@gmail.com" userId="S::pradeepjain0200_gmail.com#ext#@bostoninstituteofanalyti399.onmicrosoft.com::5e765b14-4b2d-4c6b-8b5f-c8467786ba35" providerId="AD" clId="Web-{35664164-8999-7D11-72C3-58DC981765DE}"/>
    <pc:docChg chg="addSld modSld">
      <pc:chgData name="pradeepjain0200@gmail.com" userId="S::pradeepjain0200_gmail.com#ext#@bostoninstituteofanalyti399.onmicrosoft.com::5e765b14-4b2d-4c6b-8b5f-c8467786ba35" providerId="AD" clId="Web-{35664164-8999-7D11-72C3-58DC981765DE}" dt="2023-06-16T18:32:18.042" v="2"/>
      <pc:docMkLst>
        <pc:docMk/>
      </pc:docMkLst>
      <pc:sldChg chg="addSp delSp modSp mod modClrScheme chgLayout">
        <pc:chgData name="pradeepjain0200@gmail.com" userId="S::pradeepjain0200_gmail.com#ext#@bostoninstituteofanalyti399.onmicrosoft.com::5e765b14-4b2d-4c6b-8b5f-c8467786ba35" providerId="AD" clId="Web-{35664164-8999-7D11-72C3-58DC981765DE}" dt="2023-06-16T18:32:18.042" v="2"/>
        <pc:sldMkLst>
          <pc:docMk/>
          <pc:sldMk cId="2729877128" sldId="311"/>
        </pc:sldMkLst>
        <pc:spChg chg="add del mod ord">
          <ac:chgData name="pradeepjain0200@gmail.com" userId="S::pradeepjain0200_gmail.com#ext#@bostoninstituteofanalyti399.onmicrosoft.com::5e765b14-4b2d-4c6b-8b5f-c8467786ba35" providerId="AD" clId="Web-{35664164-8999-7D11-72C3-58DC981765DE}" dt="2023-06-16T18:32:18.042" v="2"/>
          <ac:spMkLst>
            <pc:docMk/>
            <pc:sldMk cId="2729877128" sldId="311"/>
            <ac:spMk id="5" creationId="{1580E6E9-1DA3-E8CA-DBE8-597F621FF9B8}"/>
          </ac:spMkLst>
        </pc:spChg>
        <pc:spChg chg="add del mod ord">
          <ac:chgData name="pradeepjain0200@gmail.com" userId="S::pradeepjain0200_gmail.com#ext#@bostoninstituteofanalyti399.onmicrosoft.com::5e765b14-4b2d-4c6b-8b5f-c8467786ba35" providerId="AD" clId="Web-{35664164-8999-7D11-72C3-58DC981765DE}" dt="2023-06-16T18:32:18.042" v="2"/>
          <ac:spMkLst>
            <pc:docMk/>
            <pc:sldMk cId="2729877128" sldId="311"/>
            <ac:spMk id="9" creationId="{233C32DD-99BE-3738-9631-D097C99C4B39}"/>
          </ac:spMkLst>
        </pc:spChg>
      </pc:sldChg>
      <pc:sldChg chg="new">
        <pc:chgData name="pradeepjain0200@gmail.com" userId="S::pradeepjain0200_gmail.com#ext#@bostoninstituteofanalyti399.onmicrosoft.com::5e765b14-4b2d-4c6b-8b5f-c8467786ba35" providerId="AD" clId="Web-{35664164-8999-7D11-72C3-58DC981765DE}" dt="2023-06-16T18:31:08.024" v="0"/>
        <pc:sldMkLst>
          <pc:docMk/>
          <pc:sldMk cId="3911628646" sldId="326"/>
        </pc:sldMkLst>
      </pc:sldChg>
    </pc:docChg>
  </pc:docChgLst>
  <pc:docChgLst>
    <pc:chgData name="dhruvisoni34@gmail.com" userId="S::dhruvisoni34_gmail.com#ext#@bostoninstituteofanalyti399.onmicrosoft.com::79b0c193-98b1-402d-8d0c-68b6bde31739" providerId="AD" clId="Web-{5C8F0DFF-E476-AF23-163E-DDEFF1766C13}"/>
    <pc:docChg chg="addSld modSld sldOrd">
      <pc:chgData name="dhruvisoni34@gmail.com" userId="S::dhruvisoni34_gmail.com#ext#@bostoninstituteofanalyti399.onmicrosoft.com::79b0c193-98b1-402d-8d0c-68b6bde31739" providerId="AD" clId="Web-{5C8F0DFF-E476-AF23-163E-DDEFF1766C13}" dt="2023-10-29T14:28:52.186" v="1001" actId="20577"/>
      <pc:docMkLst>
        <pc:docMk/>
      </pc:docMkLst>
      <pc:sldChg chg="delSp modSp ord">
        <pc:chgData name="dhruvisoni34@gmail.com" userId="S::dhruvisoni34_gmail.com#ext#@bostoninstituteofanalyti399.onmicrosoft.com::79b0c193-98b1-402d-8d0c-68b6bde31739" providerId="AD" clId="Web-{5C8F0DFF-E476-AF23-163E-DDEFF1766C13}" dt="2023-10-29T14:28:32.091" v="994"/>
        <pc:sldMkLst>
          <pc:docMk/>
          <pc:sldMk cId="3084368489" sldId="382"/>
        </pc:sldMkLst>
        <pc:graphicFrameChg chg="mod modGraphic">
          <ac:chgData name="dhruvisoni34@gmail.com" userId="S::dhruvisoni34_gmail.com#ext#@bostoninstituteofanalyti399.onmicrosoft.com::79b0c193-98b1-402d-8d0c-68b6bde31739" providerId="AD" clId="Web-{5C8F0DFF-E476-AF23-163E-DDEFF1766C13}" dt="2023-10-29T14:22:24.935" v="986" actId="1076"/>
          <ac:graphicFrameMkLst>
            <pc:docMk/>
            <pc:sldMk cId="3084368489" sldId="382"/>
            <ac:graphicFrameMk id="9" creationId="{02E86FA8-7C27-3C1B-9409-50C1DAB7D2DB}"/>
          </ac:graphicFrameMkLst>
        </pc:graphicFrameChg>
        <pc:picChg chg="mod">
          <ac:chgData name="dhruvisoni34@gmail.com" userId="S::dhruvisoni34_gmail.com#ext#@bostoninstituteofanalyti399.onmicrosoft.com::79b0c193-98b1-402d-8d0c-68b6bde31739" providerId="AD" clId="Web-{5C8F0DFF-E476-AF23-163E-DDEFF1766C13}" dt="2023-10-29T11:58:23.760" v="1" actId="1076"/>
          <ac:picMkLst>
            <pc:docMk/>
            <pc:sldMk cId="3084368489" sldId="382"/>
            <ac:picMk id="7" creationId="{4019A7C7-4F37-4807-89DC-50EF4BBEB556}"/>
          </ac:picMkLst>
        </pc:picChg>
        <pc:picChg chg="del">
          <ac:chgData name="dhruvisoni34@gmail.com" userId="S::dhruvisoni34_gmail.com#ext#@bostoninstituteofanalyti399.onmicrosoft.com::79b0c193-98b1-402d-8d0c-68b6bde31739" providerId="AD" clId="Web-{5C8F0DFF-E476-AF23-163E-DDEFF1766C13}" dt="2023-10-29T11:58:18.635" v="0"/>
          <ac:picMkLst>
            <pc:docMk/>
            <pc:sldMk cId="3084368489" sldId="382"/>
            <ac:picMk id="20" creationId="{38FCA4D3-0F7C-9BE3-BDCC-E7BC71A8B98E}"/>
          </ac:picMkLst>
        </pc:picChg>
      </pc:sldChg>
      <pc:sldChg chg="ord">
        <pc:chgData name="dhruvisoni34@gmail.com" userId="S::dhruvisoni34_gmail.com#ext#@bostoninstituteofanalyti399.onmicrosoft.com::79b0c193-98b1-402d-8d0c-68b6bde31739" providerId="AD" clId="Web-{5C8F0DFF-E476-AF23-163E-DDEFF1766C13}" dt="2023-10-29T12:26:13.836" v="610"/>
        <pc:sldMkLst>
          <pc:docMk/>
          <pc:sldMk cId="1498139725" sldId="383"/>
        </pc:sldMkLst>
      </pc:sldChg>
      <pc:sldChg chg="modSp ord">
        <pc:chgData name="dhruvisoni34@gmail.com" userId="S::dhruvisoni34_gmail.com#ext#@bostoninstituteofanalyti399.onmicrosoft.com::79b0c193-98b1-402d-8d0c-68b6bde31739" providerId="AD" clId="Web-{5C8F0DFF-E476-AF23-163E-DDEFF1766C13}" dt="2023-10-29T14:28:52.186" v="1001" actId="20577"/>
        <pc:sldMkLst>
          <pc:docMk/>
          <pc:sldMk cId="1147586658" sldId="384"/>
        </pc:sldMkLst>
        <pc:spChg chg="mod">
          <ac:chgData name="dhruvisoni34@gmail.com" userId="S::dhruvisoni34_gmail.com#ext#@bostoninstituteofanalyti399.onmicrosoft.com::79b0c193-98b1-402d-8d0c-68b6bde31739" providerId="AD" clId="Web-{5C8F0DFF-E476-AF23-163E-DDEFF1766C13}" dt="2023-10-29T14:28:52.186" v="1001" actId="20577"/>
          <ac:spMkLst>
            <pc:docMk/>
            <pc:sldMk cId="1147586658" sldId="384"/>
            <ac:spMk id="5" creationId="{B88CD0A1-99F6-A492-6160-76E4C0107202}"/>
          </ac:spMkLst>
        </pc:spChg>
      </pc:sldChg>
      <pc:sldChg chg="modSp">
        <pc:chgData name="dhruvisoni34@gmail.com" userId="S::dhruvisoni34_gmail.com#ext#@bostoninstituteofanalyti399.onmicrosoft.com::79b0c193-98b1-402d-8d0c-68b6bde31739" providerId="AD" clId="Web-{5C8F0DFF-E476-AF23-163E-DDEFF1766C13}" dt="2023-10-29T14:23:34.813" v="988" actId="20577"/>
        <pc:sldMkLst>
          <pc:docMk/>
          <pc:sldMk cId="4225680352" sldId="387"/>
        </pc:sldMkLst>
        <pc:spChg chg="mod">
          <ac:chgData name="dhruvisoni34@gmail.com" userId="S::dhruvisoni34_gmail.com#ext#@bostoninstituteofanalyti399.onmicrosoft.com::79b0c193-98b1-402d-8d0c-68b6bde31739" providerId="AD" clId="Web-{5C8F0DFF-E476-AF23-163E-DDEFF1766C13}" dt="2023-10-29T14:23:34.813" v="988" actId="20577"/>
          <ac:spMkLst>
            <pc:docMk/>
            <pc:sldMk cId="4225680352" sldId="387"/>
            <ac:spMk id="11" creationId="{F9457AD3-0B33-6EC1-41AA-1C0A8F7F427F}"/>
          </ac:spMkLst>
        </pc:spChg>
      </pc:sldChg>
      <pc:sldChg chg="addSp delSp modSp">
        <pc:chgData name="dhruvisoni34@gmail.com" userId="S::dhruvisoni34_gmail.com#ext#@bostoninstituteofanalyti399.onmicrosoft.com::79b0c193-98b1-402d-8d0c-68b6bde31739" providerId="AD" clId="Web-{5C8F0DFF-E476-AF23-163E-DDEFF1766C13}" dt="2023-10-29T14:20:04.664" v="977" actId="1076"/>
        <pc:sldMkLst>
          <pc:docMk/>
          <pc:sldMk cId="2551123818" sldId="390"/>
        </pc:sldMkLst>
        <pc:spChg chg="mod">
          <ac:chgData name="dhruvisoni34@gmail.com" userId="S::dhruvisoni34_gmail.com#ext#@bostoninstituteofanalyti399.onmicrosoft.com::79b0c193-98b1-402d-8d0c-68b6bde31739" providerId="AD" clId="Web-{5C8F0DFF-E476-AF23-163E-DDEFF1766C13}" dt="2023-10-29T13:49:38.713" v="671" actId="14100"/>
          <ac:spMkLst>
            <pc:docMk/>
            <pc:sldMk cId="2551123818" sldId="390"/>
            <ac:spMk id="3" creationId="{D695FD20-6B57-A131-0899-46F8077B45A2}"/>
          </ac:spMkLst>
        </pc:spChg>
        <pc:spChg chg="mod">
          <ac:chgData name="dhruvisoni34@gmail.com" userId="S::dhruvisoni34_gmail.com#ext#@bostoninstituteofanalyti399.onmicrosoft.com::79b0c193-98b1-402d-8d0c-68b6bde31739" providerId="AD" clId="Web-{5C8F0DFF-E476-AF23-163E-DDEFF1766C13}" dt="2023-10-29T14:20:04.664" v="977" actId="1076"/>
          <ac:spMkLst>
            <pc:docMk/>
            <pc:sldMk cId="2551123818" sldId="390"/>
            <ac:spMk id="4" creationId="{20663876-0994-3D0B-09DA-3C4A740DB411}"/>
          </ac:spMkLst>
        </pc:spChg>
        <pc:spChg chg="mod">
          <ac:chgData name="dhruvisoni34@gmail.com" userId="S::dhruvisoni34_gmail.com#ext#@bostoninstituteofanalyti399.onmicrosoft.com::79b0c193-98b1-402d-8d0c-68b6bde31739" providerId="AD" clId="Web-{5C8F0DFF-E476-AF23-163E-DDEFF1766C13}" dt="2023-10-29T13:50:43.950" v="695" actId="20577"/>
          <ac:spMkLst>
            <pc:docMk/>
            <pc:sldMk cId="2551123818" sldId="390"/>
            <ac:spMk id="5" creationId="{0B2F29B3-3BBC-ACF7-1E22-EBB7455E5032}"/>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25" creationId="{979E27D9-03C7-44E2-9FF8-15D0C8506AF7}"/>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27" creationId="{EEBF1590-3B36-48EE-A89D-3B6F3CB256AB}"/>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29" creationId="{AC8F6C8C-AB5A-4548-942D-E3FD40ACBC49}"/>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34" creationId="{1B15ED52-F352-441B-82BF-E0EA34836D08}"/>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36" creationId="{3B2E3793-BFE6-45A2-9B7B-E18844431C99}"/>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38" creationId="{BC4C4868-CB8F-4AF9-9CDB-8108F2C19B67}"/>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40" creationId="{375E0459-6403-40CD-989D-56A4407CA12E}"/>
          </ac:spMkLst>
        </pc:spChg>
        <pc:spChg chg="add del">
          <ac:chgData name="dhruvisoni34@gmail.com" userId="S::dhruvisoni34_gmail.com#ext#@bostoninstituteofanalyti399.onmicrosoft.com::79b0c193-98b1-402d-8d0c-68b6bde31739" providerId="AD" clId="Web-{5C8F0DFF-E476-AF23-163E-DDEFF1766C13}" dt="2023-10-29T14:19:35.913" v="976"/>
          <ac:spMkLst>
            <pc:docMk/>
            <pc:sldMk cId="2551123818" sldId="390"/>
            <ac:spMk id="42" creationId="{53E5B1A8-3AC9-4BD1-9BBC-78CA94F2D1BA}"/>
          </ac:spMkLst>
        </pc:spChg>
        <pc:spChg chg="add del">
          <ac:chgData name="dhruvisoni34@gmail.com" userId="S::dhruvisoni34_gmail.com#ext#@bostoninstituteofanalyti399.onmicrosoft.com::79b0c193-98b1-402d-8d0c-68b6bde31739" providerId="AD" clId="Web-{5C8F0DFF-E476-AF23-163E-DDEFF1766C13}" dt="2023-10-29T14:19:21.756" v="933"/>
          <ac:spMkLst>
            <pc:docMk/>
            <pc:sldMk cId="2551123818" sldId="390"/>
            <ac:spMk id="47" creationId="{1B15ED52-F352-441B-82BF-E0EA34836D08}"/>
          </ac:spMkLst>
        </pc:spChg>
        <pc:spChg chg="add del">
          <ac:chgData name="dhruvisoni34@gmail.com" userId="S::dhruvisoni34_gmail.com#ext#@bostoninstituteofanalyti399.onmicrosoft.com::79b0c193-98b1-402d-8d0c-68b6bde31739" providerId="AD" clId="Web-{5C8F0DFF-E476-AF23-163E-DDEFF1766C13}" dt="2023-10-29T14:19:21.756" v="933"/>
          <ac:spMkLst>
            <pc:docMk/>
            <pc:sldMk cId="2551123818" sldId="390"/>
            <ac:spMk id="49" creationId="{3B2E3793-BFE6-45A2-9B7B-E18844431C99}"/>
          </ac:spMkLst>
        </pc:spChg>
        <pc:spChg chg="add del">
          <ac:chgData name="dhruvisoni34@gmail.com" userId="S::dhruvisoni34_gmail.com#ext#@bostoninstituteofanalyti399.onmicrosoft.com::79b0c193-98b1-402d-8d0c-68b6bde31739" providerId="AD" clId="Web-{5C8F0DFF-E476-AF23-163E-DDEFF1766C13}" dt="2023-10-29T14:19:21.756" v="933"/>
          <ac:spMkLst>
            <pc:docMk/>
            <pc:sldMk cId="2551123818" sldId="390"/>
            <ac:spMk id="51" creationId="{BC4C4868-CB8F-4AF9-9CDB-8108F2C19B67}"/>
          </ac:spMkLst>
        </pc:spChg>
        <pc:spChg chg="add del">
          <ac:chgData name="dhruvisoni34@gmail.com" userId="S::dhruvisoni34_gmail.com#ext#@bostoninstituteofanalyti399.onmicrosoft.com::79b0c193-98b1-402d-8d0c-68b6bde31739" providerId="AD" clId="Web-{5C8F0DFF-E476-AF23-163E-DDEFF1766C13}" dt="2023-10-29T14:19:21.756" v="933"/>
          <ac:spMkLst>
            <pc:docMk/>
            <pc:sldMk cId="2551123818" sldId="390"/>
            <ac:spMk id="53" creationId="{375E0459-6403-40CD-989D-56A4407CA12E}"/>
          </ac:spMkLst>
        </pc:spChg>
        <pc:spChg chg="add del">
          <ac:chgData name="dhruvisoni34@gmail.com" userId="S::dhruvisoni34_gmail.com#ext#@bostoninstituteofanalyti399.onmicrosoft.com::79b0c193-98b1-402d-8d0c-68b6bde31739" providerId="AD" clId="Web-{5C8F0DFF-E476-AF23-163E-DDEFF1766C13}" dt="2023-10-29T14:19:21.756" v="933"/>
          <ac:spMkLst>
            <pc:docMk/>
            <pc:sldMk cId="2551123818" sldId="390"/>
            <ac:spMk id="55" creationId="{53E5B1A8-3AC9-4BD1-9BBC-78CA94F2D1BA}"/>
          </ac:spMkLst>
        </pc:spChg>
        <pc:picChg chg="mod">
          <ac:chgData name="dhruvisoni34@gmail.com" userId="S::dhruvisoni34_gmail.com#ext#@bostoninstituteofanalyti399.onmicrosoft.com::79b0c193-98b1-402d-8d0c-68b6bde31739" providerId="AD" clId="Web-{5C8F0DFF-E476-AF23-163E-DDEFF1766C13}" dt="2023-10-29T13:50:26.778" v="686" actId="1076"/>
          <ac:picMkLst>
            <pc:docMk/>
            <pc:sldMk cId="2551123818" sldId="390"/>
            <ac:picMk id="7" creationId="{4019A7C7-4F37-4807-89DC-50EF4BBEB556}"/>
          </ac:picMkLst>
        </pc:picChg>
      </pc:sldChg>
      <pc:sldChg chg="modSp">
        <pc:chgData name="dhruvisoni34@gmail.com" userId="S::dhruvisoni34_gmail.com#ext#@bostoninstituteofanalyti399.onmicrosoft.com::79b0c193-98b1-402d-8d0c-68b6bde31739" providerId="AD" clId="Web-{5C8F0DFF-E476-AF23-163E-DDEFF1766C13}" dt="2023-10-29T14:25:40.146" v="992" actId="20577"/>
        <pc:sldMkLst>
          <pc:docMk/>
          <pc:sldMk cId="1801442327" sldId="393"/>
        </pc:sldMkLst>
        <pc:spChg chg="mod">
          <ac:chgData name="dhruvisoni34@gmail.com" userId="S::dhruvisoni34_gmail.com#ext#@bostoninstituteofanalyti399.onmicrosoft.com::79b0c193-98b1-402d-8d0c-68b6bde31739" providerId="AD" clId="Web-{5C8F0DFF-E476-AF23-163E-DDEFF1766C13}" dt="2023-10-29T14:25:40.146" v="992" actId="20577"/>
          <ac:spMkLst>
            <pc:docMk/>
            <pc:sldMk cId="1801442327" sldId="393"/>
            <ac:spMk id="11" creationId="{4469F985-5B01-0E87-EE0B-029F6C4F62B3}"/>
          </ac:spMkLst>
        </pc:spChg>
      </pc:sldChg>
      <pc:sldChg chg="addSp delSp modSp new mod setBg">
        <pc:chgData name="dhruvisoni34@gmail.com" userId="S::dhruvisoni34_gmail.com#ext#@bostoninstituteofanalyti399.onmicrosoft.com::79b0c193-98b1-402d-8d0c-68b6bde31739" providerId="AD" clId="Web-{5C8F0DFF-E476-AF23-163E-DDEFF1766C13}" dt="2023-10-29T12:14:14.505" v="385" actId="20577"/>
        <pc:sldMkLst>
          <pc:docMk/>
          <pc:sldMk cId="2240963631" sldId="398"/>
        </pc:sldMkLst>
        <pc:spChg chg="add del mod">
          <ac:chgData name="dhruvisoni34@gmail.com" userId="S::dhruvisoni34_gmail.com#ext#@bostoninstituteofanalyti399.onmicrosoft.com::79b0c193-98b1-402d-8d0c-68b6bde31739" providerId="AD" clId="Web-{5C8F0DFF-E476-AF23-163E-DDEFF1766C13}" dt="2023-10-29T12:10:52.296" v="354"/>
          <ac:spMkLst>
            <pc:docMk/>
            <pc:sldMk cId="2240963631" sldId="398"/>
            <ac:spMk id="2" creationId="{12171B56-D830-1900-1944-5F0C57DCAFC3}"/>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6" creationId="{12171B56-D830-1900-1944-5F0C57DCAFC3}"/>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7" creationId="{DEE2AD96-B495-4E06-9291-B71706F728CB}"/>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9" creationId="{53CF6D67-C5A8-4ADD-9E8E-1E38CA1D3166}"/>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11" creationId="{86909FA0-B515-4681-B7A8-FA281D133B94}"/>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13" creationId="{21C9FE86-FCC3-4A31-AA1C-C882262B7FE7}"/>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15" creationId="{7D96243B-ECED-4B71-8E06-AE9A285EAD20}"/>
          </ac:spMkLst>
        </pc:spChg>
        <pc:spChg chg="add del">
          <ac:chgData name="dhruvisoni34@gmail.com" userId="S::dhruvisoni34_gmail.com#ext#@bostoninstituteofanalyti399.onmicrosoft.com::79b0c193-98b1-402d-8d0c-68b6bde31739" providerId="AD" clId="Web-{5C8F0DFF-E476-AF23-163E-DDEFF1766C13}" dt="2023-10-29T12:10:52.280" v="353"/>
          <ac:spMkLst>
            <pc:docMk/>
            <pc:sldMk cId="2240963631" sldId="398"/>
            <ac:spMk id="17" creationId="{A09989E4-EFDC-4A90-A633-E0525FB4139E}"/>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19" creationId="{8D71EDA1-87BF-4D5D-AB79-F346FD19278A}"/>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20" creationId="{09588DA8-065E-4F6F-8EFD-43104AB2E0CF}"/>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21" creationId="{C4285719-470E-454C-AF62-8323075F1F5B}"/>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22" creationId="{CD9FE4EF-C4D8-49A0-B2FF-81D8DB7D8A24}"/>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23" creationId="{4300840D-0A0B-4512-BACA-B439D5B9C57C}"/>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24" creationId="{D2B78728-A580-49A7-84F9-6EF6F583ADE0}"/>
          </ac:spMkLst>
        </pc:spChg>
        <pc:spChg chg="add del">
          <ac:chgData name="dhruvisoni34@gmail.com" userId="S::dhruvisoni34_gmail.com#ext#@bostoninstituteofanalyti399.onmicrosoft.com::79b0c193-98b1-402d-8d0c-68b6bde31739" providerId="AD" clId="Web-{5C8F0DFF-E476-AF23-163E-DDEFF1766C13}" dt="2023-10-29T12:11:34.016" v="360"/>
          <ac:spMkLst>
            <pc:docMk/>
            <pc:sldMk cId="2240963631" sldId="398"/>
            <ac:spMk id="25" creationId="{38FAA1A1-D861-433F-88FA-1E9D6FD31D11}"/>
          </ac:spMkLst>
        </pc:spChg>
        <pc:spChg chg="add mod">
          <ac:chgData name="dhruvisoni34@gmail.com" userId="S::dhruvisoni34_gmail.com#ext#@bostoninstituteofanalyti399.onmicrosoft.com::79b0c193-98b1-402d-8d0c-68b6bde31739" providerId="AD" clId="Web-{5C8F0DFF-E476-AF23-163E-DDEFF1766C13}" dt="2023-10-29T12:14:14.505" v="385" actId="20577"/>
          <ac:spMkLst>
            <pc:docMk/>
            <pc:sldMk cId="2240963631" sldId="398"/>
            <ac:spMk id="26" creationId="{12171B56-D830-1900-1944-5F0C57DCAFC3}"/>
          </ac:spMkLst>
        </pc:spChg>
        <pc:spChg chg="add del">
          <ac:chgData name="dhruvisoni34@gmail.com" userId="S::dhruvisoni34_gmail.com#ext#@bostoninstituteofanalyti399.onmicrosoft.com::79b0c193-98b1-402d-8d0c-68b6bde31739" providerId="AD" clId="Web-{5C8F0DFF-E476-AF23-163E-DDEFF1766C13}" dt="2023-10-29T12:11:34" v="359"/>
          <ac:spMkLst>
            <pc:docMk/>
            <pc:sldMk cId="2240963631" sldId="398"/>
            <ac:spMk id="31" creationId="{70DFC902-7D23-471A-B557-B6B6917D7A0D}"/>
          </ac:spMkLst>
        </pc:spChg>
        <pc:spChg chg="add del">
          <ac:chgData name="dhruvisoni34@gmail.com" userId="S::dhruvisoni34_gmail.com#ext#@bostoninstituteofanalyti399.onmicrosoft.com::79b0c193-98b1-402d-8d0c-68b6bde31739" providerId="AD" clId="Web-{5C8F0DFF-E476-AF23-163E-DDEFF1766C13}" dt="2023-10-29T12:11:34" v="359"/>
          <ac:spMkLst>
            <pc:docMk/>
            <pc:sldMk cId="2240963631" sldId="398"/>
            <ac:spMk id="33" creationId="{A55D5633-D557-4DCA-982C-FF36EB7A1C00}"/>
          </ac:spMkLst>
        </pc:spChg>
        <pc:spChg chg="add del">
          <ac:chgData name="dhruvisoni34@gmail.com" userId="S::dhruvisoni34_gmail.com#ext#@bostoninstituteofanalyti399.onmicrosoft.com::79b0c193-98b1-402d-8d0c-68b6bde31739" providerId="AD" clId="Web-{5C8F0DFF-E476-AF23-163E-DDEFF1766C13}" dt="2023-10-29T12:11:34" v="359"/>
          <ac:spMkLst>
            <pc:docMk/>
            <pc:sldMk cId="2240963631" sldId="398"/>
            <ac:spMk id="35" creationId="{450D3AD2-FA80-415F-A9CE-54D884561CD7}"/>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37" creationId="{4300840D-0A0B-4512-BACA-B439D5B9C57C}"/>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38" creationId="{09588DA8-065E-4F6F-8EFD-43104AB2E0CF}"/>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39" creationId="{D2B78728-A580-49A7-84F9-6EF6F583ADE0}"/>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40" creationId="{C4285719-470E-454C-AF62-8323075F1F5B}"/>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41" creationId="{38FAA1A1-D861-433F-88FA-1E9D6FD31D11}"/>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42" creationId="{CD9FE4EF-C4D8-49A0-B2FF-81D8DB7D8A24}"/>
          </ac:spMkLst>
        </pc:spChg>
        <pc:spChg chg="add del">
          <ac:chgData name="dhruvisoni34@gmail.com" userId="S::dhruvisoni34_gmail.com#ext#@bostoninstituteofanalyti399.onmicrosoft.com::79b0c193-98b1-402d-8d0c-68b6bde31739" providerId="AD" clId="Web-{5C8F0DFF-E476-AF23-163E-DDEFF1766C13}" dt="2023-10-29T12:12:13.548" v="363"/>
          <ac:spMkLst>
            <pc:docMk/>
            <pc:sldMk cId="2240963631" sldId="398"/>
            <ac:spMk id="43" creationId="{8D71EDA1-87BF-4D5D-AB79-F346FD19278A}"/>
          </ac:spMkLst>
        </pc:spChg>
        <pc:spChg chg="add">
          <ac:chgData name="dhruvisoni34@gmail.com" userId="S::dhruvisoni34_gmail.com#ext#@bostoninstituteofanalyti399.onmicrosoft.com::79b0c193-98b1-402d-8d0c-68b6bde31739" providerId="AD" clId="Web-{5C8F0DFF-E476-AF23-163E-DDEFF1766C13}" dt="2023-10-29T12:12:13.548" v="363"/>
          <ac:spMkLst>
            <pc:docMk/>
            <pc:sldMk cId="2240963631" sldId="398"/>
            <ac:spMk id="48" creationId="{1B15ED52-F352-441B-82BF-E0EA34836D08}"/>
          </ac:spMkLst>
        </pc:spChg>
        <pc:spChg chg="add del">
          <ac:chgData name="dhruvisoni34@gmail.com" userId="S::dhruvisoni34_gmail.com#ext#@bostoninstituteofanalyti399.onmicrosoft.com::79b0c193-98b1-402d-8d0c-68b6bde31739" providerId="AD" clId="Web-{5C8F0DFF-E476-AF23-163E-DDEFF1766C13}" dt="2023-10-29T12:12:13.548" v="362"/>
          <ac:spMkLst>
            <pc:docMk/>
            <pc:sldMk cId="2240963631" sldId="398"/>
            <ac:spMk id="50" creationId="{59A309A7-1751-4ABE-A3C1-EEC40366AD89}"/>
          </ac:spMkLst>
        </pc:spChg>
        <pc:spChg chg="add del">
          <ac:chgData name="dhruvisoni34@gmail.com" userId="S::dhruvisoni34_gmail.com#ext#@bostoninstituteofanalyti399.onmicrosoft.com::79b0c193-98b1-402d-8d0c-68b6bde31739" providerId="AD" clId="Web-{5C8F0DFF-E476-AF23-163E-DDEFF1766C13}" dt="2023-10-29T12:12:13.548" v="362"/>
          <ac:spMkLst>
            <pc:docMk/>
            <pc:sldMk cId="2240963631" sldId="398"/>
            <ac:spMk id="52" creationId="{967D8EB6-EAE1-4F9C-B398-83321E287204}"/>
          </ac:spMkLst>
        </pc:spChg>
        <pc:spChg chg="add">
          <ac:chgData name="dhruvisoni34@gmail.com" userId="S::dhruvisoni34_gmail.com#ext#@bostoninstituteofanalyti399.onmicrosoft.com::79b0c193-98b1-402d-8d0c-68b6bde31739" providerId="AD" clId="Web-{5C8F0DFF-E476-AF23-163E-DDEFF1766C13}" dt="2023-10-29T12:12:13.548" v="363"/>
          <ac:spMkLst>
            <pc:docMk/>
            <pc:sldMk cId="2240963631" sldId="398"/>
            <ac:spMk id="54" creationId="{375E0459-6403-40CD-989D-56A4407CA12E}"/>
          </ac:spMkLst>
        </pc:spChg>
        <pc:spChg chg="add">
          <ac:chgData name="dhruvisoni34@gmail.com" userId="S::dhruvisoni34_gmail.com#ext#@bostoninstituteofanalyti399.onmicrosoft.com::79b0c193-98b1-402d-8d0c-68b6bde31739" providerId="AD" clId="Web-{5C8F0DFF-E476-AF23-163E-DDEFF1766C13}" dt="2023-10-29T12:12:13.548" v="363"/>
          <ac:spMkLst>
            <pc:docMk/>
            <pc:sldMk cId="2240963631" sldId="398"/>
            <ac:spMk id="55" creationId="{3B2E3793-BFE6-45A2-9B7B-E18844431C99}"/>
          </ac:spMkLst>
        </pc:spChg>
        <pc:spChg chg="add">
          <ac:chgData name="dhruvisoni34@gmail.com" userId="S::dhruvisoni34_gmail.com#ext#@bostoninstituteofanalyti399.onmicrosoft.com::79b0c193-98b1-402d-8d0c-68b6bde31739" providerId="AD" clId="Web-{5C8F0DFF-E476-AF23-163E-DDEFF1766C13}" dt="2023-10-29T12:12:13.548" v="363"/>
          <ac:spMkLst>
            <pc:docMk/>
            <pc:sldMk cId="2240963631" sldId="398"/>
            <ac:spMk id="56" creationId="{53E5B1A8-3AC9-4BD1-9BBC-78CA94F2D1BA}"/>
          </ac:spMkLst>
        </pc:spChg>
        <pc:spChg chg="add">
          <ac:chgData name="dhruvisoni34@gmail.com" userId="S::dhruvisoni34_gmail.com#ext#@bostoninstituteofanalyti399.onmicrosoft.com::79b0c193-98b1-402d-8d0c-68b6bde31739" providerId="AD" clId="Web-{5C8F0DFF-E476-AF23-163E-DDEFF1766C13}" dt="2023-10-29T12:12:13.548" v="363"/>
          <ac:spMkLst>
            <pc:docMk/>
            <pc:sldMk cId="2240963631" sldId="398"/>
            <ac:spMk id="57" creationId="{BC4C4868-CB8F-4AF9-9CDB-8108F2C19B67}"/>
          </ac:spMkLst>
        </pc:spChg>
        <pc:graphicFrameChg chg="add del">
          <ac:chgData name="dhruvisoni34@gmail.com" userId="S::dhruvisoni34_gmail.com#ext#@bostoninstituteofanalyti399.onmicrosoft.com::79b0c193-98b1-402d-8d0c-68b6bde31739" providerId="AD" clId="Web-{5C8F0DFF-E476-AF23-163E-DDEFF1766C13}" dt="2023-10-29T12:10:47.843" v="351"/>
          <ac:graphicFrameMkLst>
            <pc:docMk/>
            <pc:sldMk cId="2240963631" sldId="398"/>
            <ac:graphicFrameMk id="4" creationId="{E4B3A8A6-8DFF-2929-7D88-6E295D7734B2}"/>
          </ac:graphicFrameMkLst>
        </pc:graphicFrameChg>
        <pc:picChg chg="add del">
          <ac:chgData name="dhruvisoni34@gmail.com" userId="S::dhruvisoni34_gmail.com#ext#@bostoninstituteofanalyti399.onmicrosoft.com::79b0c193-98b1-402d-8d0c-68b6bde31739" providerId="AD" clId="Web-{5C8F0DFF-E476-AF23-163E-DDEFF1766C13}" dt="2023-10-29T12:12:13.548" v="362"/>
          <ac:picMkLst>
            <pc:docMk/>
            <pc:sldMk cId="2240963631" sldId="398"/>
            <ac:picMk id="47" creationId="{F5D4B354-5FF4-642D-0F17-ACAC850B176B}"/>
          </ac:picMkLst>
        </pc:picChg>
      </pc:sldChg>
      <pc:sldChg chg="addSp delSp modSp new mod ord setBg">
        <pc:chgData name="dhruvisoni34@gmail.com" userId="S::dhruvisoni34_gmail.com#ext#@bostoninstituteofanalyti399.onmicrosoft.com::79b0c193-98b1-402d-8d0c-68b6bde31739" providerId="AD" clId="Web-{5C8F0DFF-E476-AF23-163E-DDEFF1766C13}" dt="2023-10-29T14:24:05.955" v="991"/>
        <pc:sldMkLst>
          <pc:docMk/>
          <pc:sldMk cId="1941593956" sldId="399"/>
        </pc:sldMkLst>
        <pc:spChg chg="add mod ord">
          <ac:chgData name="dhruvisoni34@gmail.com" userId="S::dhruvisoni34_gmail.com#ext#@bostoninstituteofanalyti399.onmicrosoft.com::79b0c193-98b1-402d-8d0c-68b6bde31739" providerId="AD" clId="Web-{5C8F0DFF-E476-AF23-163E-DDEFF1766C13}" dt="2023-10-29T13:44:49.670" v="657" actId="14100"/>
          <ac:spMkLst>
            <pc:docMk/>
            <pc:sldMk cId="1941593956" sldId="399"/>
            <ac:spMk id="2" creationId="{B09E7651-A981-1EE9-31B1-4D4C7F920404}"/>
          </ac:spMkLst>
        </pc:spChg>
        <pc:spChg chg="add del">
          <ac:chgData name="dhruvisoni34@gmail.com" userId="S::dhruvisoni34_gmail.com#ext#@bostoninstituteofanalyti399.onmicrosoft.com::79b0c193-98b1-402d-8d0c-68b6bde31739" providerId="AD" clId="Web-{5C8F0DFF-E476-AF23-163E-DDEFF1766C13}" dt="2023-10-29T13:42:07.476" v="615"/>
          <ac:spMkLst>
            <pc:docMk/>
            <pc:sldMk cId="1941593956" sldId="399"/>
            <ac:spMk id="9" creationId="{1B15ED52-F352-441B-82BF-E0EA34836D08}"/>
          </ac:spMkLst>
        </pc:spChg>
        <pc:spChg chg="add del">
          <ac:chgData name="dhruvisoni34@gmail.com" userId="S::dhruvisoni34_gmail.com#ext#@bostoninstituteofanalyti399.onmicrosoft.com::79b0c193-98b1-402d-8d0c-68b6bde31739" providerId="AD" clId="Web-{5C8F0DFF-E476-AF23-163E-DDEFF1766C13}" dt="2023-10-29T13:42:07.476" v="615"/>
          <ac:spMkLst>
            <pc:docMk/>
            <pc:sldMk cId="1941593956" sldId="399"/>
            <ac:spMk id="11" creationId="{61707E60-CEC9-4661-AA82-69242EB4BDC3}"/>
          </ac:spMkLst>
        </pc:spChg>
        <pc:spChg chg="add del">
          <ac:chgData name="dhruvisoni34@gmail.com" userId="S::dhruvisoni34_gmail.com#ext#@bostoninstituteofanalyti399.onmicrosoft.com::79b0c193-98b1-402d-8d0c-68b6bde31739" providerId="AD" clId="Web-{5C8F0DFF-E476-AF23-163E-DDEFF1766C13}" dt="2023-10-29T13:42:07.476" v="615"/>
          <ac:spMkLst>
            <pc:docMk/>
            <pc:sldMk cId="1941593956" sldId="399"/>
            <ac:spMk id="13" creationId="{8F035CD8-AE30-4146-96F2-036B0CE5E4F3}"/>
          </ac:spMkLst>
        </pc:spChg>
        <pc:spChg chg="add del">
          <ac:chgData name="dhruvisoni34@gmail.com" userId="S::dhruvisoni34_gmail.com#ext#@bostoninstituteofanalyti399.onmicrosoft.com::79b0c193-98b1-402d-8d0c-68b6bde31739" providerId="AD" clId="Web-{5C8F0DFF-E476-AF23-163E-DDEFF1766C13}" dt="2023-10-29T13:42:45.181" v="624"/>
          <ac:spMkLst>
            <pc:docMk/>
            <pc:sldMk cId="1941593956" sldId="399"/>
            <ac:spMk id="18" creationId="{3346177D-ADC4-4968-B747-5CFCD390B5B9}"/>
          </ac:spMkLst>
        </pc:spChg>
        <pc:spChg chg="add del">
          <ac:chgData name="dhruvisoni34@gmail.com" userId="S::dhruvisoni34_gmail.com#ext#@bostoninstituteofanalyti399.onmicrosoft.com::79b0c193-98b1-402d-8d0c-68b6bde31739" providerId="AD" clId="Web-{5C8F0DFF-E476-AF23-163E-DDEFF1766C13}" dt="2023-10-29T13:42:45.181" v="624"/>
          <ac:spMkLst>
            <pc:docMk/>
            <pc:sldMk cId="1941593956" sldId="399"/>
            <ac:spMk id="20" creationId="{0844A943-BF79-4FEA-ABB1-3BD54D236606}"/>
          </ac:spMkLst>
        </pc:spChg>
        <pc:spChg chg="add del">
          <ac:chgData name="dhruvisoni34@gmail.com" userId="S::dhruvisoni34_gmail.com#ext#@bostoninstituteofanalyti399.onmicrosoft.com::79b0c193-98b1-402d-8d0c-68b6bde31739" providerId="AD" clId="Web-{5C8F0DFF-E476-AF23-163E-DDEFF1766C13}" dt="2023-10-29T13:42:45.181" v="624"/>
          <ac:spMkLst>
            <pc:docMk/>
            <pc:sldMk cId="1941593956" sldId="399"/>
            <ac:spMk id="22" creationId="{6437CC72-F4A8-4DC3-AFAB-D22C482C8100}"/>
          </ac:spMkLst>
        </pc:spChg>
        <pc:spChg chg="add">
          <ac:chgData name="dhruvisoni34@gmail.com" userId="S::dhruvisoni34_gmail.com#ext#@bostoninstituteofanalyti399.onmicrosoft.com::79b0c193-98b1-402d-8d0c-68b6bde31739" providerId="AD" clId="Web-{5C8F0DFF-E476-AF23-163E-DDEFF1766C13}" dt="2023-10-29T13:42:45.181" v="624"/>
          <ac:spMkLst>
            <pc:docMk/>
            <pc:sldMk cId="1941593956" sldId="399"/>
            <ac:spMk id="27" creationId="{12609869-9E80-471B-A487-A53288E0E791}"/>
          </ac:spMkLst>
        </pc:spChg>
        <pc:spChg chg="add">
          <ac:chgData name="dhruvisoni34@gmail.com" userId="S::dhruvisoni34_gmail.com#ext#@bostoninstituteofanalyti399.onmicrosoft.com::79b0c193-98b1-402d-8d0c-68b6bde31739" providerId="AD" clId="Web-{5C8F0DFF-E476-AF23-163E-DDEFF1766C13}" dt="2023-10-29T13:42:45.181" v="624"/>
          <ac:spMkLst>
            <pc:docMk/>
            <pc:sldMk cId="1941593956" sldId="399"/>
            <ac:spMk id="29" creationId="{7004738A-9D34-43E8-97D2-CA0EED4F8BE0}"/>
          </ac:spMkLst>
        </pc:spChg>
        <pc:spChg chg="add">
          <ac:chgData name="dhruvisoni34@gmail.com" userId="S::dhruvisoni34_gmail.com#ext#@bostoninstituteofanalyti399.onmicrosoft.com::79b0c193-98b1-402d-8d0c-68b6bde31739" providerId="AD" clId="Web-{5C8F0DFF-E476-AF23-163E-DDEFF1766C13}" dt="2023-10-29T13:42:45.181" v="624"/>
          <ac:spMkLst>
            <pc:docMk/>
            <pc:sldMk cId="1941593956" sldId="399"/>
            <ac:spMk id="31" creationId="{B8B8D07F-F13E-443E-BA68-2D26672D76B9}"/>
          </ac:spMkLst>
        </pc:spChg>
        <pc:spChg chg="add">
          <ac:chgData name="dhruvisoni34@gmail.com" userId="S::dhruvisoni34_gmail.com#ext#@bostoninstituteofanalyti399.onmicrosoft.com::79b0c193-98b1-402d-8d0c-68b6bde31739" providerId="AD" clId="Web-{5C8F0DFF-E476-AF23-163E-DDEFF1766C13}" dt="2023-10-29T13:42:45.181" v="624"/>
          <ac:spMkLst>
            <pc:docMk/>
            <pc:sldMk cId="1941593956" sldId="399"/>
            <ac:spMk id="33" creationId="{2813A4FA-24A5-41ED-A534-3807D1B2F344}"/>
          </ac:spMkLst>
        </pc:spChg>
        <pc:spChg chg="add">
          <ac:chgData name="dhruvisoni34@gmail.com" userId="S::dhruvisoni34_gmail.com#ext#@bostoninstituteofanalyti399.onmicrosoft.com::79b0c193-98b1-402d-8d0c-68b6bde31739" providerId="AD" clId="Web-{5C8F0DFF-E476-AF23-163E-DDEFF1766C13}" dt="2023-10-29T13:42:45.181" v="624"/>
          <ac:spMkLst>
            <pc:docMk/>
            <pc:sldMk cId="1941593956" sldId="399"/>
            <ac:spMk id="35" creationId="{C3944F27-CA70-4E84-A51A-E6BF89558979}"/>
          </ac:spMkLst>
        </pc:spChg>
        <pc:picChg chg="add mod ord">
          <ac:chgData name="dhruvisoni34@gmail.com" userId="S::dhruvisoni34_gmail.com#ext#@bostoninstituteofanalyti399.onmicrosoft.com::79b0c193-98b1-402d-8d0c-68b6bde31739" providerId="AD" clId="Web-{5C8F0DFF-E476-AF23-163E-DDEFF1766C13}" dt="2023-10-29T13:42:45.181" v="624"/>
          <ac:picMkLst>
            <pc:docMk/>
            <pc:sldMk cId="1941593956" sldId="399"/>
            <ac:picMk id="6" creationId="{91BB5159-5379-A887-4D32-A0380AA9EEEF}"/>
          </ac:picMkLst>
        </pc:picChg>
      </pc:sldChg>
    </pc:docChg>
  </pc:docChgLst>
  <pc:docChgLst>
    <pc:chgData name="Guest User" userId="S::urn:spo:anon#09110c10281c4919f40aec95e465d07fcdda95fcf0ba7fb6491ccd3d85db0de7::" providerId="AD" clId="Web-{BF891625-EDF9-C172-E2C0-953A4979BCF8}"/>
    <pc:docChg chg="addSld delSld">
      <pc:chgData name="Guest User" userId="S::urn:spo:anon#09110c10281c4919f40aec95e465d07fcdda95fcf0ba7fb6491ccd3d85db0de7::" providerId="AD" clId="Web-{BF891625-EDF9-C172-E2C0-953A4979BCF8}" dt="2023-08-26T08:45:59.546" v="1"/>
      <pc:docMkLst>
        <pc:docMk/>
      </pc:docMkLst>
      <pc:sldChg chg="new del">
        <pc:chgData name="Guest User" userId="S::urn:spo:anon#09110c10281c4919f40aec95e465d07fcdda95fcf0ba7fb6491ccd3d85db0de7::" providerId="AD" clId="Web-{BF891625-EDF9-C172-E2C0-953A4979BCF8}" dt="2023-08-26T08:45:59.546" v="1"/>
        <pc:sldMkLst>
          <pc:docMk/>
          <pc:sldMk cId="2126175596" sldId="357"/>
        </pc:sldMkLst>
      </pc:sldChg>
    </pc:docChg>
  </pc:docChgLst>
  <pc:docChgLst>
    <pc:chgData name="Guest User" userId="S::urn:spo:anon#d41d6a69044f57f4c643a70c668809c060233706aa7abf4301dc3cbb37044801::" providerId="AD" clId="Web-{9A55318E-5AF5-8556-1B18-09C995816474}"/>
    <pc:docChg chg="delSld modSld">
      <pc:chgData name="Guest User" userId="S::urn:spo:anon#d41d6a69044f57f4c643a70c668809c060233706aa7abf4301dc3cbb37044801::" providerId="AD" clId="Web-{9A55318E-5AF5-8556-1B18-09C995816474}" dt="2023-09-15T07:57:52.258" v="7"/>
      <pc:docMkLst>
        <pc:docMk/>
      </pc:docMkLst>
      <pc:sldChg chg="modSp">
        <pc:chgData name="Guest User" userId="S::urn:spo:anon#d41d6a69044f57f4c643a70c668809c060233706aa7abf4301dc3cbb37044801::" providerId="AD" clId="Web-{9A55318E-5AF5-8556-1B18-09C995816474}" dt="2023-09-15T07:56:46.554" v="5" actId="20577"/>
        <pc:sldMkLst>
          <pc:docMk/>
          <pc:sldMk cId="3773661486" sldId="357"/>
        </pc:sldMkLst>
        <pc:spChg chg="mod">
          <ac:chgData name="Guest User" userId="S::urn:spo:anon#d41d6a69044f57f4c643a70c668809c060233706aa7abf4301dc3cbb37044801::" providerId="AD" clId="Web-{9A55318E-5AF5-8556-1B18-09C995816474}" dt="2023-09-15T07:56:33.319" v="0" actId="20577"/>
          <ac:spMkLst>
            <pc:docMk/>
            <pc:sldMk cId="3773661486" sldId="357"/>
            <ac:spMk id="2" creationId="{36DFABDD-9246-AA9C-946A-B9DA09E12B42}"/>
          </ac:spMkLst>
        </pc:spChg>
        <pc:spChg chg="mod">
          <ac:chgData name="Guest User" userId="S::urn:spo:anon#d41d6a69044f57f4c643a70c668809c060233706aa7abf4301dc3cbb37044801::" providerId="AD" clId="Web-{9A55318E-5AF5-8556-1B18-09C995816474}" dt="2023-09-15T07:56:46.554" v="5" actId="20577"/>
          <ac:spMkLst>
            <pc:docMk/>
            <pc:sldMk cId="3773661486" sldId="357"/>
            <ac:spMk id="8" creationId="{ACFEDC00-B92B-4A6E-F690-08721C518B3F}"/>
          </ac:spMkLst>
        </pc:spChg>
      </pc:sldChg>
      <pc:sldChg chg="del">
        <pc:chgData name="Guest User" userId="S::urn:spo:anon#d41d6a69044f57f4c643a70c668809c060233706aa7abf4301dc3cbb37044801::" providerId="AD" clId="Web-{9A55318E-5AF5-8556-1B18-09C995816474}" dt="2023-09-15T07:57:43.164" v="6"/>
        <pc:sldMkLst>
          <pc:docMk/>
          <pc:sldMk cId="4161101770" sldId="372"/>
        </pc:sldMkLst>
      </pc:sldChg>
      <pc:sldChg chg="del">
        <pc:chgData name="Guest User" userId="S::urn:spo:anon#d41d6a69044f57f4c643a70c668809c060233706aa7abf4301dc3cbb37044801::" providerId="AD" clId="Web-{9A55318E-5AF5-8556-1B18-09C995816474}" dt="2023-09-15T07:57:52.258" v="7"/>
        <pc:sldMkLst>
          <pc:docMk/>
          <pc:sldMk cId="3629750951" sldId="373"/>
        </pc:sldMkLst>
      </pc:sldChg>
    </pc:docChg>
  </pc:docChgLst>
  <pc:docChgLst>
    <pc:chgData name="Guest User" userId="S::urn:spo:anon#12bb9c270c8a06e2adebb12a476771c11d5d4ef54da76a286c505b46425cd796::" providerId="AD" clId="Web-{5F3B6FBD-52BE-324D-033C-E7A277091016}"/>
    <pc:docChg chg="addSld delSld modSld">
      <pc:chgData name="Guest User" userId="S::urn:spo:anon#12bb9c270c8a06e2adebb12a476771c11d5d4ef54da76a286c505b46425cd796::" providerId="AD" clId="Web-{5F3B6FBD-52BE-324D-033C-E7A277091016}" dt="2023-09-14T21:49:40.406" v="664" actId="20577"/>
      <pc:docMkLst>
        <pc:docMk/>
      </pc:docMkLst>
      <pc:sldChg chg="addSp modSp mod setBg">
        <pc:chgData name="Guest User" userId="S::urn:spo:anon#12bb9c270c8a06e2adebb12a476771c11d5d4ef54da76a286c505b46425cd796::" providerId="AD" clId="Web-{5F3B6FBD-52BE-324D-033C-E7A277091016}" dt="2023-09-14T21:17:44.495" v="346" actId="20577"/>
        <pc:sldMkLst>
          <pc:docMk/>
          <pc:sldMk cId="3893415800" sldId="358"/>
        </pc:sldMkLst>
        <pc:spChg chg="mod ord">
          <ac:chgData name="Guest User" userId="S::urn:spo:anon#12bb9c270c8a06e2adebb12a476771c11d5d4ef54da76a286c505b46425cd796::" providerId="AD" clId="Web-{5F3B6FBD-52BE-324D-033C-E7A277091016}" dt="2023-09-14T21:12:56.956" v="296"/>
          <ac:spMkLst>
            <pc:docMk/>
            <pc:sldMk cId="3893415800" sldId="358"/>
            <ac:spMk id="2" creationId="{52890F92-1AD5-53E6-A01E-A4488AFC5ED6}"/>
          </ac:spMkLst>
        </pc:spChg>
        <pc:spChg chg="mod">
          <ac:chgData name="Guest User" userId="S::urn:spo:anon#12bb9c270c8a06e2adebb12a476771c11d5d4ef54da76a286c505b46425cd796::" providerId="AD" clId="Web-{5F3B6FBD-52BE-324D-033C-E7A277091016}" dt="2023-09-14T21:17:44.495" v="346" actId="20577"/>
          <ac:spMkLst>
            <pc:docMk/>
            <pc:sldMk cId="3893415800" sldId="358"/>
            <ac:spMk id="5" creationId="{7A5213EE-3AEE-5A57-66D4-C3C21631BCEB}"/>
          </ac:spMkLst>
        </pc:spChg>
        <pc:spChg chg="add">
          <ac:chgData name="Guest User" userId="S::urn:spo:anon#12bb9c270c8a06e2adebb12a476771c11d5d4ef54da76a286c505b46425cd796::" providerId="AD" clId="Web-{5F3B6FBD-52BE-324D-033C-E7A277091016}" dt="2023-09-14T21:12:56.956" v="296"/>
          <ac:spMkLst>
            <pc:docMk/>
            <pc:sldMk cId="3893415800" sldId="358"/>
            <ac:spMk id="12" creationId="{231BF440-39FA-4087-84CC-2EEC0BBDAF29}"/>
          </ac:spMkLst>
        </pc:spChg>
        <pc:spChg chg="add">
          <ac:chgData name="Guest User" userId="S::urn:spo:anon#12bb9c270c8a06e2adebb12a476771c11d5d4ef54da76a286c505b46425cd796::" providerId="AD" clId="Web-{5F3B6FBD-52BE-324D-033C-E7A277091016}" dt="2023-09-14T21:12:56.956" v="296"/>
          <ac:spMkLst>
            <pc:docMk/>
            <pc:sldMk cId="3893415800" sldId="358"/>
            <ac:spMk id="14" creationId="{F04E4CBA-303B-48BD-8451-C2701CB0EEBF}"/>
          </ac:spMkLst>
        </pc:spChg>
        <pc:spChg chg="add">
          <ac:chgData name="Guest User" userId="S::urn:spo:anon#12bb9c270c8a06e2adebb12a476771c11d5d4ef54da76a286c505b46425cd796::" providerId="AD" clId="Web-{5F3B6FBD-52BE-324D-033C-E7A277091016}" dt="2023-09-14T21:12:56.956" v="296"/>
          <ac:spMkLst>
            <pc:docMk/>
            <pc:sldMk cId="3893415800" sldId="358"/>
            <ac:spMk id="16" creationId="{F6CA58B3-AFCC-4A40-9882-50D5080879B0}"/>
          </ac:spMkLst>
        </pc:spChg>
        <pc:spChg chg="add">
          <ac:chgData name="Guest User" userId="S::urn:spo:anon#12bb9c270c8a06e2adebb12a476771c11d5d4ef54da76a286c505b46425cd796::" providerId="AD" clId="Web-{5F3B6FBD-52BE-324D-033C-E7A277091016}" dt="2023-09-14T21:12:56.956" v="296"/>
          <ac:spMkLst>
            <pc:docMk/>
            <pc:sldMk cId="3893415800" sldId="358"/>
            <ac:spMk id="18" creationId="{75C56826-D4E5-42ED-8529-079651CB3005}"/>
          </ac:spMkLst>
        </pc:spChg>
        <pc:spChg chg="add">
          <ac:chgData name="Guest User" userId="S::urn:spo:anon#12bb9c270c8a06e2adebb12a476771c11d5d4ef54da76a286c505b46425cd796::" providerId="AD" clId="Web-{5F3B6FBD-52BE-324D-033C-E7A277091016}" dt="2023-09-14T21:12:56.956" v="296"/>
          <ac:spMkLst>
            <pc:docMk/>
            <pc:sldMk cId="3893415800" sldId="358"/>
            <ac:spMk id="20" creationId="{82095FCE-EF05-4443-B97A-85DEE3A5CA17}"/>
          </ac:spMkLst>
        </pc:spChg>
        <pc:spChg chg="add">
          <ac:chgData name="Guest User" userId="S::urn:spo:anon#12bb9c270c8a06e2adebb12a476771c11d5d4ef54da76a286c505b46425cd796::" providerId="AD" clId="Web-{5F3B6FBD-52BE-324D-033C-E7A277091016}" dt="2023-09-14T21:12:56.956" v="296"/>
          <ac:spMkLst>
            <pc:docMk/>
            <pc:sldMk cId="3893415800" sldId="358"/>
            <ac:spMk id="22" creationId="{CA00AE6B-AA30-4CF8-BA6F-339B780AD76C}"/>
          </ac:spMkLst>
        </pc:spChg>
        <pc:picChg chg="mod">
          <ac:chgData name="Guest User" userId="S::urn:spo:anon#12bb9c270c8a06e2adebb12a476771c11d5d4ef54da76a286c505b46425cd796::" providerId="AD" clId="Web-{5F3B6FBD-52BE-324D-033C-E7A277091016}" dt="2023-09-14T21:15:00.709" v="320" actId="1076"/>
          <ac:picMkLst>
            <pc:docMk/>
            <pc:sldMk cId="3893415800" sldId="358"/>
            <ac:picMk id="3" creationId="{1E32E2D5-4260-FE2C-A4FF-CCE5D0D5F858}"/>
          </ac:picMkLst>
        </pc:picChg>
        <pc:picChg chg="mod">
          <ac:chgData name="Guest User" userId="S::urn:spo:anon#12bb9c270c8a06e2adebb12a476771c11d5d4ef54da76a286c505b46425cd796::" providerId="AD" clId="Web-{5F3B6FBD-52BE-324D-033C-E7A277091016}" dt="2023-09-14T21:14:58.678" v="319" actId="1076"/>
          <ac:picMkLst>
            <pc:docMk/>
            <pc:sldMk cId="3893415800" sldId="358"/>
            <ac:picMk id="4" creationId="{161B20BF-2262-9DA9-1D6A-83A1D4812C62}"/>
          </ac:picMkLst>
        </pc:picChg>
      </pc:sldChg>
      <pc:sldChg chg="addSp modSp">
        <pc:chgData name="Guest User" userId="S::urn:spo:anon#12bb9c270c8a06e2adebb12a476771c11d5d4ef54da76a286c505b46425cd796::" providerId="AD" clId="Web-{5F3B6FBD-52BE-324D-033C-E7A277091016}" dt="2023-09-14T21:20:37.577" v="380" actId="20577"/>
        <pc:sldMkLst>
          <pc:docMk/>
          <pc:sldMk cId="4188328679" sldId="360"/>
        </pc:sldMkLst>
        <pc:spChg chg="add mod">
          <ac:chgData name="Guest User" userId="S::urn:spo:anon#12bb9c270c8a06e2adebb12a476771c11d5d4ef54da76a286c505b46425cd796::" providerId="AD" clId="Web-{5F3B6FBD-52BE-324D-033C-E7A277091016}" dt="2023-09-14T21:20:37.577" v="380" actId="20577"/>
          <ac:spMkLst>
            <pc:docMk/>
            <pc:sldMk cId="4188328679" sldId="360"/>
            <ac:spMk id="2" creationId="{F8CB63FF-8D3C-0AD6-A3E7-3B1FE5A3662D}"/>
          </ac:spMkLst>
        </pc:spChg>
        <pc:picChg chg="mod">
          <ac:chgData name="Guest User" userId="S::urn:spo:anon#12bb9c270c8a06e2adebb12a476771c11d5d4ef54da76a286c505b46425cd796::" providerId="AD" clId="Web-{5F3B6FBD-52BE-324D-033C-E7A277091016}" dt="2023-09-14T21:19:43.373" v="363" actId="1076"/>
          <ac:picMkLst>
            <pc:docMk/>
            <pc:sldMk cId="4188328679" sldId="360"/>
            <ac:picMk id="4" creationId="{91E833DE-2906-C2F6-FC8F-0857C8EC1C7A}"/>
          </ac:picMkLst>
        </pc:picChg>
      </pc:sldChg>
      <pc:sldChg chg="addSp delSp modSp">
        <pc:chgData name="Guest User" userId="S::urn:spo:anon#12bb9c270c8a06e2adebb12a476771c11d5d4ef54da76a286c505b46425cd796::" providerId="AD" clId="Web-{5F3B6FBD-52BE-324D-033C-E7A277091016}" dt="2023-09-14T21:27:40.738" v="441" actId="20577"/>
        <pc:sldMkLst>
          <pc:docMk/>
          <pc:sldMk cId="2810348344" sldId="362"/>
        </pc:sldMkLst>
        <pc:spChg chg="add del mod">
          <ac:chgData name="Guest User" userId="S::urn:spo:anon#12bb9c270c8a06e2adebb12a476771c11d5d4ef54da76a286c505b46425cd796::" providerId="AD" clId="Web-{5F3B6FBD-52BE-324D-033C-E7A277091016}" dt="2023-09-14T21:25:37.726" v="420"/>
          <ac:spMkLst>
            <pc:docMk/>
            <pc:sldMk cId="2810348344" sldId="362"/>
            <ac:spMk id="2" creationId="{4F3F494C-DE27-9129-5417-907AAF2A4DBD}"/>
          </ac:spMkLst>
        </pc:spChg>
        <pc:spChg chg="add mod">
          <ac:chgData name="Guest User" userId="S::urn:spo:anon#12bb9c270c8a06e2adebb12a476771c11d5d4ef54da76a286c505b46425cd796::" providerId="AD" clId="Web-{5F3B6FBD-52BE-324D-033C-E7A277091016}" dt="2023-09-14T21:27:40.738" v="441" actId="20577"/>
          <ac:spMkLst>
            <pc:docMk/>
            <pc:sldMk cId="2810348344" sldId="362"/>
            <ac:spMk id="6" creationId="{0A794EB1-9EAE-8CCB-D388-A7863CC1B2E5}"/>
          </ac:spMkLst>
        </pc:spChg>
        <pc:picChg chg="mod">
          <ac:chgData name="Guest User" userId="S::urn:spo:anon#12bb9c270c8a06e2adebb12a476771c11d5d4ef54da76a286c505b46425cd796::" providerId="AD" clId="Web-{5F3B6FBD-52BE-324D-033C-E7A277091016}" dt="2023-09-14T21:26:56.206" v="434" actId="14100"/>
          <ac:picMkLst>
            <pc:docMk/>
            <pc:sldMk cId="2810348344" sldId="362"/>
            <ac:picMk id="4" creationId="{BC7CEF44-5DEE-DF7F-918C-BFA110482805}"/>
          </ac:picMkLst>
        </pc:picChg>
      </pc:sldChg>
      <pc:sldChg chg="addSp modSp mod setBg">
        <pc:chgData name="Guest User" userId="S::urn:spo:anon#12bb9c270c8a06e2adebb12a476771c11d5d4ef54da76a286c505b46425cd796::" providerId="AD" clId="Web-{5F3B6FBD-52BE-324D-033C-E7A277091016}" dt="2023-09-14T21:32:35.027" v="485" actId="20577"/>
        <pc:sldMkLst>
          <pc:docMk/>
          <pc:sldMk cId="3793680658" sldId="363"/>
        </pc:sldMkLst>
        <pc:spChg chg="add mod">
          <ac:chgData name="Guest User" userId="S::urn:spo:anon#12bb9c270c8a06e2adebb12a476771c11d5d4ef54da76a286c505b46425cd796::" providerId="AD" clId="Web-{5F3B6FBD-52BE-324D-033C-E7A277091016}" dt="2023-09-14T21:32:35.027" v="485" actId="20577"/>
          <ac:spMkLst>
            <pc:docMk/>
            <pc:sldMk cId="3793680658" sldId="363"/>
            <ac:spMk id="2" creationId="{F389343B-E40A-54D4-7CD5-822D3451ECF0}"/>
          </ac:spMkLst>
        </pc:spChg>
        <pc:grpChg chg="add">
          <ac:chgData name="Guest User" userId="S::urn:spo:anon#12bb9c270c8a06e2adebb12a476771c11d5d4ef54da76a286c505b46425cd796::" providerId="AD" clId="Web-{5F3B6FBD-52BE-324D-033C-E7A277091016}" dt="2023-09-14T21:31:26.416" v="474"/>
          <ac:grpSpMkLst>
            <pc:docMk/>
            <pc:sldMk cId="3793680658" sldId="363"/>
            <ac:grpSpMk id="10" creationId="{BC054689-56EC-BBEF-17D5-3FAEAFF5C322}"/>
          </ac:grpSpMkLst>
        </pc:grpChg>
        <pc:picChg chg="mod ord">
          <ac:chgData name="Guest User" userId="S::urn:spo:anon#12bb9c270c8a06e2adebb12a476771c11d5d4ef54da76a286c505b46425cd796::" providerId="AD" clId="Web-{5F3B6FBD-52BE-324D-033C-E7A277091016}" dt="2023-09-14T21:31:40.510" v="476" actId="1076"/>
          <ac:picMkLst>
            <pc:docMk/>
            <pc:sldMk cId="3793680658" sldId="363"/>
            <ac:picMk id="3" creationId="{AD27C5E2-067F-F962-DA9A-486A67770650}"/>
          </ac:picMkLst>
        </pc:picChg>
        <pc:picChg chg="mod ord">
          <ac:chgData name="Guest User" userId="S::urn:spo:anon#12bb9c270c8a06e2adebb12a476771c11d5d4ef54da76a286c505b46425cd796::" providerId="AD" clId="Web-{5F3B6FBD-52BE-324D-033C-E7A277091016}" dt="2023-09-14T21:31:30.932" v="475" actId="1076"/>
          <ac:picMkLst>
            <pc:docMk/>
            <pc:sldMk cId="3793680658" sldId="363"/>
            <ac:picMk id="4" creationId="{AE3EEF7D-AFEA-EE88-9C94-9108DD3BC668}"/>
          </ac:picMkLst>
        </pc:picChg>
        <pc:picChg chg="mod">
          <ac:chgData name="Guest User" userId="S::urn:spo:anon#12bb9c270c8a06e2adebb12a476771c11d5d4ef54da76a286c505b46425cd796::" providerId="AD" clId="Web-{5F3B6FBD-52BE-324D-033C-E7A277091016}" dt="2023-09-14T21:31:26.416" v="474"/>
          <ac:picMkLst>
            <pc:docMk/>
            <pc:sldMk cId="3793680658" sldId="363"/>
            <ac:picMk id="5" creationId="{25CC5004-9F69-53E9-9DFC-79EE04F849DF}"/>
          </ac:picMkLst>
        </pc:picChg>
      </pc:sldChg>
      <pc:sldChg chg="addSp modSp mod setBg">
        <pc:chgData name="Guest User" userId="S::urn:spo:anon#12bb9c270c8a06e2adebb12a476771c11d5d4ef54da76a286c505b46425cd796::" providerId="AD" clId="Web-{5F3B6FBD-52BE-324D-033C-E7A277091016}" dt="2023-09-14T21:40:54.095" v="583" actId="14100"/>
        <pc:sldMkLst>
          <pc:docMk/>
          <pc:sldMk cId="1011169" sldId="364"/>
        </pc:sldMkLst>
        <pc:spChg chg="add mod">
          <ac:chgData name="Guest User" userId="S::urn:spo:anon#12bb9c270c8a06e2adebb12a476771c11d5d4ef54da76a286c505b46425cd796::" providerId="AD" clId="Web-{5F3B6FBD-52BE-324D-033C-E7A277091016}" dt="2023-09-14T21:40:54.095" v="583" actId="14100"/>
          <ac:spMkLst>
            <pc:docMk/>
            <pc:sldMk cId="1011169" sldId="364"/>
            <ac:spMk id="2" creationId="{E1B3BCE8-4BA4-AFDB-2923-C71FD460E993}"/>
          </ac:spMkLst>
        </pc:spChg>
        <pc:grpChg chg="add">
          <ac:chgData name="Guest User" userId="S::urn:spo:anon#12bb9c270c8a06e2adebb12a476771c11d5d4ef54da76a286c505b46425cd796::" providerId="AD" clId="Web-{5F3B6FBD-52BE-324D-033C-E7A277091016}" dt="2023-09-14T21:36:56.728" v="529"/>
          <ac:grpSpMkLst>
            <pc:docMk/>
            <pc:sldMk cId="1011169" sldId="364"/>
            <ac:grpSpMk id="10" creationId="{BC054689-56EC-BBEF-17D5-3FAEAFF5C322}"/>
          </ac:grpSpMkLst>
        </pc:grpChg>
        <pc:picChg chg="mod ord">
          <ac:chgData name="Guest User" userId="S::urn:spo:anon#12bb9c270c8a06e2adebb12a476771c11d5d4ef54da76a286c505b46425cd796::" providerId="AD" clId="Web-{5F3B6FBD-52BE-324D-033C-E7A277091016}" dt="2023-09-14T21:40:45.845" v="581" actId="1076"/>
          <ac:picMkLst>
            <pc:docMk/>
            <pc:sldMk cId="1011169" sldId="364"/>
            <ac:picMk id="3" creationId="{AD27C5E2-067F-F962-DA9A-486A67770650}"/>
          </ac:picMkLst>
        </pc:picChg>
        <pc:picChg chg="mod ord">
          <ac:chgData name="Guest User" userId="S::urn:spo:anon#12bb9c270c8a06e2adebb12a476771c11d5d4ef54da76a286c505b46425cd796::" providerId="AD" clId="Web-{5F3B6FBD-52BE-324D-033C-E7A277091016}" dt="2023-09-14T21:40:48.829" v="582" actId="1076"/>
          <ac:picMkLst>
            <pc:docMk/>
            <pc:sldMk cId="1011169" sldId="364"/>
            <ac:picMk id="4" creationId="{6D6F3ED8-3DED-61C5-3616-D7F65E0AC662}"/>
          </ac:picMkLst>
        </pc:picChg>
        <pc:picChg chg="mod">
          <ac:chgData name="Guest User" userId="S::urn:spo:anon#12bb9c270c8a06e2adebb12a476771c11d5d4ef54da76a286c505b46425cd796::" providerId="AD" clId="Web-{5F3B6FBD-52BE-324D-033C-E7A277091016}" dt="2023-09-14T21:37:08.431" v="532" actId="1076"/>
          <ac:picMkLst>
            <pc:docMk/>
            <pc:sldMk cId="1011169" sldId="364"/>
            <ac:picMk id="5" creationId="{25CC5004-9F69-53E9-9DFC-79EE04F849DF}"/>
          </ac:picMkLst>
        </pc:picChg>
      </pc:sldChg>
      <pc:sldChg chg="addSp modSp mod setBg">
        <pc:chgData name="Guest User" userId="S::urn:spo:anon#12bb9c270c8a06e2adebb12a476771c11d5d4ef54da76a286c505b46425cd796::" providerId="AD" clId="Web-{5F3B6FBD-52BE-324D-033C-E7A277091016}" dt="2023-09-14T21:45:52.790" v="631" actId="20577"/>
        <pc:sldMkLst>
          <pc:docMk/>
          <pc:sldMk cId="2668077928" sldId="365"/>
        </pc:sldMkLst>
        <pc:spChg chg="add mod ord">
          <ac:chgData name="Guest User" userId="S::urn:spo:anon#12bb9c270c8a06e2adebb12a476771c11d5d4ef54da76a286c505b46425cd796::" providerId="AD" clId="Web-{5F3B6FBD-52BE-324D-033C-E7A277091016}" dt="2023-09-14T21:45:52.790" v="631" actId="20577"/>
          <ac:spMkLst>
            <pc:docMk/>
            <pc:sldMk cId="2668077928" sldId="365"/>
            <ac:spMk id="2" creationId="{5CD487B4-7DA9-B5C9-6391-545FCC476BFE}"/>
          </ac:spMkLst>
        </pc:spChg>
        <pc:picChg chg="mod ord">
          <ac:chgData name="Guest User" userId="S::urn:spo:anon#12bb9c270c8a06e2adebb12a476771c11d5d4ef54da76a286c505b46425cd796::" providerId="AD" clId="Web-{5F3B6FBD-52BE-324D-033C-E7A277091016}" dt="2023-09-14T21:44:35.866" v="613"/>
          <ac:picMkLst>
            <pc:docMk/>
            <pc:sldMk cId="2668077928" sldId="365"/>
            <ac:picMk id="3" creationId="{AD27C5E2-067F-F962-DA9A-486A67770650}"/>
          </ac:picMkLst>
        </pc:picChg>
        <pc:picChg chg="mod">
          <ac:chgData name="Guest User" userId="S::urn:spo:anon#12bb9c270c8a06e2adebb12a476771c11d5d4ef54da76a286c505b46425cd796::" providerId="AD" clId="Web-{5F3B6FBD-52BE-324D-033C-E7A277091016}" dt="2023-09-14T21:44:35.866" v="613"/>
          <ac:picMkLst>
            <pc:docMk/>
            <pc:sldMk cId="2668077928" sldId="365"/>
            <ac:picMk id="4" creationId="{761109DF-9192-433A-E03D-C4551F8A05AA}"/>
          </ac:picMkLst>
        </pc:picChg>
        <pc:picChg chg="mod">
          <ac:chgData name="Guest User" userId="S::urn:spo:anon#12bb9c270c8a06e2adebb12a476771c11d5d4ef54da76a286c505b46425cd796::" providerId="AD" clId="Web-{5F3B6FBD-52BE-324D-033C-E7A277091016}" dt="2023-09-14T21:44:35.866" v="613"/>
          <ac:picMkLst>
            <pc:docMk/>
            <pc:sldMk cId="2668077928" sldId="365"/>
            <ac:picMk id="5" creationId="{25CC5004-9F69-53E9-9DFC-79EE04F849DF}"/>
          </ac:picMkLst>
        </pc:picChg>
      </pc:sldChg>
      <pc:sldChg chg="addSp delSp modSp">
        <pc:chgData name="Guest User" userId="S::urn:spo:anon#12bb9c270c8a06e2adebb12a476771c11d5d4ef54da76a286c505b46425cd796::" providerId="AD" clId="Web-{5F3B6FBD-52BE-324D-033C-E7A277091016}" dt="2023-09-14T20:56:11.520" v="71" actId="14100"/>
        <pc:sldMkLst>
          <pc:docMk/>
          <pc:sldMk cId="1382448637" sldId="370"/>
        </pc:sldMkLst>
        <pc:spChg chg="add mod ord">
          <ac:chgData name="Guest User" userId="S::urn:spo:anon#12bb9c270c8a06e2adebb12a476771c11d5d4ef54da76a286c505b46425cd796::" providerId="AD" clId="Web-{5F3B6FBD-52BE-324D-033C-E7A277091016}" dt="2023-09-14T20:56:11.520" v="71" actId="14100"/>
          <ac:spMkLst>
            <pc:docMk/>
            <pc:sldMk cId="1382448637" sldId="370"/>
            <ac:spMk id="5" creationId="{D54A93A3-9ED6-31DE-7962-4B09767A8DCA}"/>
          </ac:spMkLst>
        </pc:spChg>
        <pc:spChg chg="del">
          <ac:chgData name="Guest User" userId="S::urn:spo:anon#12bb9c270c8a06e2adebb12a476771c11d5d4ef54da76a286c505b46425cd796::" providerId="AD" clId="Web-{5F3B6FBD-52BE-324D-033C-E7A277091016}" dt="2023-09-14T20:55:38.629" v="66"/>
          <ac:spMkLst>
            <pc:docMk/>
            <pc:sldMk cId="1382448637" sldId="370"/>
            <ac:spMk id="22" creationId="{42A4FC2C-047E-45A5-965D-8E1E3BF09BC6}"/>
          </ac:spMkLst>
        </pc:spChg>
        <pc:spChg chg="add">
          <ac:chgData name="Guest User" userId="S::urn:spo:anon#12bb9c270c8a06e2adebb12a476771c11d5d4ef54da76a286c505b46425cd796::" providerId="AD" clId="Web-{5F3B6FBD-52BE-324D-033C-E7A277091016}" dt="2023-09-14T20:55:38.629" v="66"/>
          <ac:spMkLst>
            <pc:docMk/>
            <pc:sldMk cId="1382448637" sldId="370"/>
            <ac:spMk id="27" creationId="{04812C46-200A-4DEB-A05E-3ED6C68C2387}"/>
          </ac:spMkLst>
        </pc:spChg>
        <pc:spChg chg="add">
          <ac:chgData name="Guest User" userId="S::urn:spo:anon#12bb9c270c8a06e2adebb12a476771c11d5d4ef54da76a286c505b46425cd796::" providerId="AD" clId="Web-{5F3B6FBD-52BE-324D-033C-E7A277091016}" dt="2023-09-14T20:55:38.629" v="66"/>
          <ac:spMkLst>
            <pc:docMk/>
            <pc:sldMk cId="1382448637" sldId="370"/>
            <ac:spMk id="29" creationId="{D1EA859B-E555-4109-94F3-6700E046E008}"/>
          </ac:spMkLst>
        </pc:spChg>
        <pc:picChg chg="mod">
          <ac:chgData name="Guest User" userId="S::urn:spo:anon#12bb9c270c8a06e2adebb12a476771c11d5d4ef54da76a286c505b46425cd796::" providerId="AD" clId="Web-{5F3B6FBD-52BE-324D-033C-E7A277091016}" dt="2023-09-14T20:55:38.629" v="66"/>
          <ac:picMkLst>
            <pc:docMk/>
            <pc:sldMk cId="1382448637" sldId="370"/>
            <ac:picMk id="2" creationId="{BDB90223-5D15-41E3-9664-BD96C3BD25A2}"/>
          </ac:picMkLst>
        </pc:picChg>
      </pc:sldChg>
      <pc:sldChg chg="addSp delSp modSp">
        <pc:chgData name="Guest User" userId="S::urn:spo:anon#12bb9c270c8a06e2adebb12a476771c11d5d4ef54da76a286c505b46425cd796::" providerId="AD" clId="Web-{5F3B6FBD-52BE-324D-033C-E7A277091016}" dt="2023-09-14T20:54:49.331" v="63" actId="20577"/>
        <pc:sldMkLst>
          <pc:docMk/>
          <pc:sldMk cId="857309819" sldId="371"/>
        </pc:sldMkLst>
        <pc:spChg chg="add mod ord">
          <ac:chgData name="Guest User" userId="S::urn:spo:anon#12bb9c270c8a06e2adebb12a476771c11d5d4ef54da76a286c505b46425cd796::" providerId="AD" clId="Web-{5F3B6FBD-52BE-324D-033C-E7A277091016}" dt="2023-09-14T20:54:49.331" v="63" actId="20577"/>
          <ac:spMkLst>
            <pc:docMk/>
            <pc:sldMk cId="857309819" sldId="371"/>
            <ac:spMk id="3" creationId="{F6BCF9D8-F096-7910-CA3A-0B084A265E91}"/>
          </ac:spMkLst>
        </pc:spChg>
        <pc:spChg chg="del">
          <ac:chgData name="Guest User" userId="S::urn:spo:anon#12bb9c270c8a06e2adebb12a476771c11d5d4ef54da76a286c505b46425cd796::" providerId="AD" clId="Web-{5F3B6FBD-52BE-324D-033C-E7A277091016}" dt="2023-09-14T20:51:18.932" v="38"/>
          <ac:spMkLst>
            <pc:docMk/>
            <pc:sldMk cId="857309819" sldId="371"/>
            <ac:spMk id="22" creationId="{42A4FC2C-047E-45A5-965D-8E1E3BF09BC6}"/>
          </ac:spMkLst>
        </pc:spChg>
        <pc:spChg chg="add del">
          <ac:chgData name="Guest User" userId="S::urn:spo:anon#12bb9c270c8a06e2adebb12a476771c11d5d4ef54da76a286c505b46425cd796::" providerId="AD" clId="Web-{5F3B6FBD-52BE-324D-033C-E7A277091016}" dt="2023-09-14T20:51:51.042" v="42"/>
          <ac:spMkLst>
            <pc:docMk/>
            <pc:sldMk cId="857309819" sldId="371"/>
            <ac:spMk id="27" creationId="{F13C74B1-5B17-4795-BED0-7140497B445A}"/>
          </ac:spMkLst>
        </pc:spChg>
        <pc:spChg chg="add del">
          <ac:chgData name="Guest User" userId="S::urn:spo:anon#12bb9c270c8a06e2adebb12a476771c11d5d4ef54da76a286c505b46425cd796::" providerId="AD" clId="Web-{5F3B6FBD-52BE-324D-033C-E7A277091016}" dt="2023-09-14T20:51:51.042" v="42"/>
          <ac:spMkLst>
            <pc:docMk/>
            <pc:sldMk cId="857309819" sldId="371"/>
            <ac:spMk id="29" creationId="{D4974D33-8DC5-464E-8C6D-BE58F0669C17}"/>
          </ac:spMkLst>
        </pc:spChg>
        <pc:picChg chg="mod">
          <ac:chgData name="Guest User" userId="S::urn:spo:anon#12bb9c270c8a06e2adebb12a476771c11d5d4ef54da76a286c505b46425cd796::" providerId="AD" clId="Web-{5F3B6FBD-52BE-324D-033C-E7A277091016}" dt="2023-09-14T20:51:51.042" v="42"/>
          <ac:picMkLst>
            <pc:docMk/>
            <pc:sldMk cId="857309819" sldId="371"/>
            <ac:picMk id="2" creationId="{BDB90223-5D15-41E3-9664-BD96C3BD25A2}"/>
          </ac:picMkLst>
        </pc:picChg>
      </pc:sldChg>
      <pc:sldChg chg="modSp">
        <pc:chgData name="Guest User" userId="S::urn:spo:anon#12bb9c270c8a06e2adebb12a476771c11d5d4ef54da76a286c505b46425cd796::" providerId="AD" clId="Web-{5F3B6FBD-52BE-324D-033C-E7A277091016}" dt="2023-09-14T21:49:40.406" v="664" actId="20577"/>
        <pc:sldMkLst>
          <pc:docMk/>
          <pc:sldMk cId="4161101770" sldId="372"/>
        </pc:sldMkLst>
        <pc:spChg chg="mod">
          <ac:chgData name="Guest User" userId="S::urn:spo:anon#12bb9c270c8a06e2adebb12a476771c11d5d4ef54da76a286c505b46425cd796::" providerId="AD" clId="Web-{5F3B6FBD-52BE-324D-033C-E7A277091016}" dt="2023-09-14T21:49:40.406" v="664" actId="20577"/>
          <ac:spMkLst>
            <pc:docMk/>
            <pc:sldMk cId="4161101770" sldId="372"/>
            <ac:spMk id="4" creationId="{8CDA5D0C-234A-687A-F4A1-08B4FA3EE6C6}"/>
          </ac:spMkLst>
        </pc:spChg>
        <pc:picChg chg="mod">
          <ac:chgData name="Guest User" userId="S::urn:spo:anon#12bb9c270c8a06e2adebb12a476771c11d5d4ef54da76a286c505b46425cd796::" providerId="AD" clId="Web-{5F3B6FBD-52BE-324D-033C-E7A277091016}" dt="2023-09-14T21:49:01.811" v="654" actId="14100"/>
          <ac:picMkLst>
            <pc:docMk/>
            <pc:sldMk cId="4161101770" sldId="372"/>
            <ac:picMk id="2" creationId="{BDB90223-5D15-41E3-9664-BD96C3BD25A2}"/>
          </ac:picMkLst>
        </pc:picChg>
      </pc:sldChg>
      <pc:sldChg chg="addSp delSp modSp">
        <pc:chgData name="Guest User" userId="S::urn:spo:anon#12bb9c270c8a06e2adebb12a476771c11d5d4ef54da76a286c505b46425cd796::" providerId="AD" clId="Web-{5F3B6FBD-52BE-324D-033C-E7A277091016}" dt="2023-09-14T20:50:31.696" v="35" actId="20577"/>
        <pc:sldMkLst>
          <pc:docMk/>
          <pc:sldMk cId="3629750951" sldId="373"/>
        </pc:sldMkLst>
        <pc:spChg chg="add mod ord">
          <ac:chgData name="Guest User" userId="S::urn:spo:anon#12bb9c270c8a06e2adebb12a476771c11d5d4ef54da76a286c505b46425cd796::" providerId="AD" clId="Web-{5F3B6FBD-52BE-324D-033C-E7A277091016}" dt="2023-09-14T20:50:31.696" v="35" actId="20577"/>
          <ac:spMkLst>
            <pc:docMk/>
            <pc:sldMk cId="3629750951" sldId="373"/>
            <ac:spMk id="3" creationId="{1941895E-4577-BCBD-2D90-8A2A0E1C7AB5}"/>
          </ac:spMkLst>
        </pc:spChg>
        <pc:spChg chg="del">
          <ac:chgData name="Guest User" userId="S::urn:spo:anon#12bb9c270c8a06e2adebb12a476771c11d5d4ef54da76a286c505b46425cd796::" providerId="AD" clId="Web-{5F3B6FBD-52BE-324D-033C-E7A277091016}" dt="2023-09-14T20:48:01.239" v="12"/>
          <ac:spMkLst>
            <pc:docMk/>
            <pc:sldMk cId="3629750951" sldId="373"/>
            <ac:spMk id="22" creationId="{42A4FC2C-047E-45A5-965D-8E1E3BF09BC6}"/>
          </ac:spMkLst>
        </pc:spChg>
        <pc:spChg chg="add">
          <ac:chgData name="Guest User" userId="S::urn:spo:anon#12bb9c270c8a06e2adebb12a476771c11d5d4ef54da76a286c505b46425cd796::" providerId="AD" clId="Web-{5F3B6FBD-52BE-324D-033C-E7A277091016}" dt="2023-09-14T20:48:01.239" v="12"/>
          <ac:spMkLst>
            <pc:docMk/>
            <pc:sldMk cId="3629750951" sldId="373"/>
            <ac:spMk id="27" creationId="{F13C74B1-5B17-4795-BED0-7140497B445A}"/>
          </ac:spMkLst>
        </pc:spChg>
        <pc:spChg chg="add">
          <ac:chgData name="Guest User" userId="S::urn:spo:anon#12bb9c270c8a06e2adebb12a476771c11d5d4ef54da76a286c505b46425cd796::" providerId="AD" clId="Web-{5F3B6FBD-52BE-324D-033C-E7A277091016}" dt="2023-09-14T20:48:01.239" v="12"/>
          <ac:spMkLst>
            <pc:docMk/>
            <pc:sldMk cId="3629750951" sldId="373"/>
            <ac:spMk id="29" creationId="{D4974D33-8DC5-464E-8C6D-BE58F0669C17}"/>
          </ac:spMkLst>
        </pc:spChg>
        <pc:picChg chg="mod">
          <ac:chgData name="Guest User" userId="S::urn:spo:anon#12bb9c270c8a06e2adebb12a476771c11d5d4ef54da76a286c505b46425cd796::" providerId="AD" clId="Web-{5F3B6FBD-52BE-324D-033C-E7A277091016}" dt="2023-09-14T20:49:51.914" v="32" actId="14100"/>
          <ac:picMkLst>
            <pc:docMk/>
            <pc:sldMk cId="3629750951" sldId="373"/>
            <ac:picMk id="2" creationId="{BDB90223-5D15-41E3-9664-BD96C3BD25A2}"/>
          </ac:picMkLst>
        </pc:picChg>
      </pc:sldChg>
      <pc:sldChg chg="addSp delSp modSp">
        <pc:chgData name="Guest User" userId="S::urn:spo:anon#12bb9c270c8a06e2adebb12a476771c11d5d4ef54da76a286c505b46425cd796::" providerId="AD" clId="Web-{5F3B6FBD-52BE-324D-033C-E7A277091016}" dt="2023-09-14T21:11:35.969" v="281" actId="20577"/>
        <pc:sldMkLst>
          <pc:docMk/>
          <pc:sldMk cId="2222445884" sldId="374"/>
        </pc:sldMkLst>
        <pc:spChg chg="mod">
          <ac:chgData name="Guest User" userId="S::urn:spo:anon#12bb9c270c8a06e2adebb12a476771c11d5d4ef54da76a286c505b46425cd796::" providerId="AD" clId="Web-{5F3B6FBD-52BE-324D-033C-E7A277091016}" dt="2023-09-14T21:11:35.969" v="281" actId="20577"/>
          <ac:spMkLst>
            <pc:docMk/>
            <pc:sldMk cId="2222445884" sldId="374"/>
            <ac:spMk id="3" creationId="{7C737225-9584-C48D-65F3-C0624500FD1B}"/>
          </ac:spMkLst>
        </pc:spChg>
        <pc:spChg chg="add del">
          <ac:chgData name="Guest User" userId="S::urn:spo:anon#12bb9c270c8a06e2adebb12a476771c11d5d4ef54da76a286c505b46425cd796::" providerId="AD" clId="Web-{5F3B6FBD-52BE-324D-033C-E7A277091016}" dt="2023-09-14T21:07:36.916" v="230"/>
          <ac:spMkLst>
            <pc:docMk/>
            <pc:sldMk cId="2222445884" sldId="374"/>
            <ac:spMk id="12" creationId="{04812C46-200A-4DEB-A05E-3ED6C68C2387}"/>
          </ac:spMkLst>
        </pc:spChg>
        <pc:spChg chg="add del">
          <ac:chgData name="Guest User" userId="S::urn:spo:anon#12bb9c270c8a06e2adebb12a476771c11d5d4ef54da76a286c505b46425cd796::" providerId="AD" clId="Web-{5F3B6FBD-52BE-324D-033C-E7A277091016}" dt="2023-09-14T21:07:36.916" v="230"/>
          <ac:spMkLst>
            <pc:docMk/>
            <pc:sldMk cId="2222445884" sldId="374"/>
            <ac:spMk id="14" creationId="{D1EA859B-E555-4109-94F3-6700E046E008}"/>
          </ac:spMkLst>
        </pc:spChg>
        <pc:spChg chg="add del">
          <ac:chgData name="Guest User" userId="S::urn:spo:anon#12bb9c270c8a06e2adebb12a476771c11d5d4ef54da76a286c505b46425cd796::" providerId="AD" clId="Web-{5F3B6FBD-52BE-324D-033C-E7A277091016}" dt="2023-09-14T21:07:45.119" v="232"/>
          <ac:spMkLst>
            <pc:docMk/>
            <pc:sldMk cId="2222445884" sldId="374"/>
            <ac:spMk id="16" creationId="{C0763A76-9F1C-4FC5-82B7-DD475DA461B2}"/>
          </ac:spMkLst>
        </pc:spChg>
        <pc:spChg chg="add del">
          <ac:chgData name="Guest User" userId="S::urn:spo:anon#12bb9c270c8a06e2adebb12a476771c11d5d4ef54da76a286c505b46425cd796::" providerId="AD" clId="Web-{5F3B6FBD-52BE-324D-033C-E7A277091016}" dt="2023-09-14T21:07:45.119" v="232"/>
          <ac:spMkLst>
            <pc:docMk/>
            <pc:sldMk cId="2222445884" sldId="374"/>
            <ac:spMk id="17" creationId="{E81BF4F6-F2CF-4984-9D14-D6966D92F99F}"/>
          </ac:spMkLst>
        </pc:spChg>
        <pc:spChg chg="add">
          <ac:chgData name="Guest User" userId="S::urn:spo:anon#12bb9c270c8a06e2adebb12a476771c11d5d4ef54da76a286c505b46425cd796::" providerId="AD" clId="Web-{5F3B6FBD-52BE-324D-033C-E7A277091016}" dt="2023-09-14T21:07:45.119" v="233"/>
          <ac:spMkLst>
            <pc:docMk/>
            <pc:sldMk cId="2222445884" sldId="374"/>
            <ac:spMk id="19" creationId="{04812C46-200A-4DEB-A05E-3ED6C68C2387}"/>
          </ac:spMkLst>
        </pc:spChg>
        <pc:spChg chg="add">
          <ac:chgData name="Guest User" userId="S::urn:spo:anon#12bb9c270c8a06e2adebb12a476771c11d5d4ef54da76a286c505b46425cd796::" providerId="AD" clId="Web-{5F3B6FBD-52BE-324D-033C-E7A277091016}" dt="2023-09-14T21:07:45.119" v="233"/>
          <ac:spMkLst>
            <pc:docMk/>
            <pc:sldMk cId="2222445884" sldId="374"/>
            <ac:spMk id="20" creationId="{D1EA859B-E555-4109-94F3-6700E046E008}"/>
          </ac:spMkLst>
        </pc:spChg>
        <pc:spChg chg="del">
          <ac:chgData name="Guest User" userId="S::urn:spo:anon#12bb9c270c8a06e2adebb12a476771c11d5d4ef54da76a286c505b46425cd796::" providerId="AD" clId="Web-{5F3B6FBD-52BE-324D-033C-E7A277091016}" dt="2023-09-14T20:57:01.882" v="72"/>
          <ac:spMkLst>
            <pc:docMk/>
            <pc:sldMk cId="2222445884" sldId="374"/>
            <ac:spMk id="22" creationId="{42A4FC2C-047E-45A5-965D-8E1E3BF09BC6}"/>
          </ac:spMkLst>
        </pc:spChg>
        <pc:spChg chg="add del mod">
          <ac:chgData name="Guest User" userId="S::urn:spo:anon#12bb9c270c8a06e2adebb12a476771c11d5d4ef54da76a286c505b46425cd796::" providerId="AD" clId="Web-{5F3B6FBD-52BE-324D-033C-E7A277091016}" dt="2023-09-14T20:59:14.807" v="103"/>
          <ac:spMkLst>
            <pc:docMk/>
            <pc:sldMk cId="2222445884" sldId="374"/>
            <ac:spMk id="27" creationId="{E91DC736-0EF8-4F87-9146-EBF1D2EE4D3D}"/>
          </ac:spMkLst>
        </pc:spChg>
        <pc:spChg chg="add del">
          <ac:chgData name="Guest User" userId="S::urn:spo:anon#12bb9c270c8a06e2adebb12a476771c11d5d4ef54da76a286c505b46425cd796::" providerId="AD" clId="Web-{5F3B6FBD-52BE-324D-033C-E7A277091016}" dt="2023-09-14T20:59:14.807" v="103"/>
          <ac:spMkLst>
            <pc:docMk/>
            <pc:sldMk cId="2222445884" sldId="374"/>
            <ac:spMk id="29" creationId="{097CD68E-23E3-4007-8847-CD0944C4F7BE}"/>
          </ac:spMkLst>
        </pc:spChg>
        <pc:spChg chg="add del">
          <ac:chgData name="Guest User" userId="S::urn:spo:anon#12bb9c270c8a06e2adebb12a476771c11d5d4ef54da76a286c505b46425cd796::" providerId="AD" clId="Web-{5F3B6FBD-52BE-324D-033C-E7A277091016}" dt="2023-09-14T20:59:14.807" v="103"/>
          <ac:spMkLst>
            <pc:docMk/>
            <pc:sldMk cId="2222445884" sldId="374"/>
            <ac:spMk id="31" creationId="{AF2F604E-43BE-4DC3-B983-E071523364F8}"/>
          </ac:spMkLst>
        </pc:spChg>
        <pc:spChg chg="add del">
          <ac:chgData name="Guest User" userId="S::urn:spo:anon#12bb9c270c8a06e2adebb12a476771c11d5d4ef54da76a286c505b46425cd796::" providerId="AD" clId="Web-{5F3B6FBD-52BE-324D-033C-E7A277091016}" dt="2023-09-14T20:59:14.807" v="103"/>
          <ac:spMkLst>
            <pc:docMk/>
            <pc:sldMk cId="2222445884" sldId="374"/>
            <ac:spMk id="33" creationId="{08C9B587-E65E-4B52-B37C-ABEBB6E87928}"/>
          </ac:spMkLst>
        </pc:spChg>
        <pc:picChg chg="mod ord">
          <ac:chgData name="Guest User" userId="S::urn:spo:anon#12bb9c270c8a06e2adebb12a476771c11d5d4ef54da76a286c505b46425cd796::" providerId="AD" clId="Web-{5F3B6FBD-52BE-324D-033C-E7A277091016}" dt="2023-09-14T21:11:10.109" v="276" actId="14100"/>
          <ac:picMkLst>
            <pc:docMk/>
            <pc:sldMk cId="2222445884" sldId="374"/>
            <ac:picMk id="2" creationId="{BDB90223-5D15-41E3-9664-BD96C3BD25A2}"/>
          </ac:picMkLst>
        </pc:picChg>
        <pc:picChg chg="ord">
          <ac:chgData name="Guest User" userId="S::urn:spo:anon#12bb9c270c8a06e2adebb12a476771c11d5d4ef54da76a286c505b46425cd796::" providerId="AD" clId="Web-{5F3B6FBD-52BE-324D-033C-E7A277091016}" dt="2023-09-14T20:57:01.882" v="72"/>
          <ac:picMkLst>
            <pc:docMk/>
            <pc:sldMk cId="2222445884" sldId="374"/>
            <ac:picMk id="7" creationId="{4019A7C7-4F37-4807-89DC-50EF4BBEB556}"/>
          </ac:picMkLst>
        </pc:picChg>
      </pc:sldChg>
      <pc:sldChg chg="addSp delSp modSp">
        <pc:chgData name="Guest User" userId="S::urn:spo:anon#12bb9c270c8a06e2adebb12a476771c11d5d4ef54da76a286c505b46425cd796::" providerId="AD" clId="Web-{5F3B6FBD-52BE-324D-033C-E7A277091016}" dt="2023-09-14T21:24:07.677" v="405" actId="14100"/>
        <pc:sldMkLst>
          <pc:docMk/>
          <pc:sldMk cId="960344497" sldId="375"/>
        </pc:sldMkLst>
        <pc:spChg chg="add mod ord">
          <ac:chgData name="Guest User" userId="S::urn:spo:anon#12bb9c270c8a06e2adebb12a476771c11d5d4ef54da76a286c505b46425cd796::" providerId="AD" clId="Web-{5F3B6FBD-52BE-324D-033C-E7A277091016}" dt="2023-09-14T21:24:07.677" v="405" actId="14100"/>
          <ac:spMkLst>
            <pc:docMk/>
            <pc:sldMk cId="960344497" sldId="375"/>
            <ac:spMk id="3" creationId="{132EB740-EDA8-1C8E-2C03-A40625059E68}"/>
          </ac:spMkLst>
        </pc:spChg>
        <pc:spChg chg="del">
          <ac:chgData name="Guest User" userId="S::urn:spo:anon#12bb9c270c8a06e2adebb12a476771c11d5d4ef54da76a286c505b46425cd796::" providerId="AD" clId="Web-{5F3B6FBD-52BE-324D-033C-E7A277091016}" dt="2023-09-14T21:21:24.641" v="383"/>
          <ac:spMkLst>
            <pc:docMk/>
            <pc:sldMk cId="960344497" sldId="375"/>
            <ac:spMk id="22" creationId="{42A4FC2C-047E-45A5-965D-8E1E3BF09BC6}"/>
          </ac:spMkLst>
        </pc:spChg>
        <pc:spChg chg="add">
          <ac:chgData name="Guest User" userId="S::urn:spo:anon#12bb9c270c8a06e2adebb12a476771c11d5d4ef54da76a286c505b46425cd796::" providerId="AD" clId="Web-{5F3B6FBD-52BE-324D-033C-E7A277091016}" dt="2023-09-14T21:21:24.641" v="383"/>
          <ac:spMkLst>
            <pc:docMk/>
            <pc:sldMk cId="960344497" sldId="375"/>
            <ac:spMk id="27" creationId="{C0763A76-9F1C-4FC5-82B7-DD475DA461B2}"/>
          </ac:spMkLst>
        </pc:spChg>
        <pc:spChg chg="add">
          <ac:chgData name="Guest User" userId="S::urn:spo:anon#12bb9c270c8a06e2adebb12a476771c11d5d4ef54da76a286c505b46425cd796::" providerId="AD" clId="Web-{5F3B6FBD-52BE-324D-033C-E7A277091016}" dt="2023-09-14T21:21:24.641" v="383"/>
          <ac:spMkLst>
            <pc:docMk/>
            <pc:sldMk cId="960344497" sldId="375"/>
            <ac:spMk id="29" creationId="{E81BF4F6-F2CF-4984-9D14-D6966D92F99F}"/>
          </ac:spMkLst>
        </pc:spChg>
        <pc:picChg chg="mod">
          <ac:chgData name="Guest User" userId="S::urn:spo:anon#12bb9c270c8a06e2adebb12a476771c11d5d4ef54da76a286c505b46425cd796::" providerId="AD" clId="Web-{5F3B6FBD-52BE-324D-033C-E7A277091016}" dt="2023-09-14T21:21:28.719" v="384" actId="1076"/>
          <ac:picMkLst>
            <pc:docMk/>
            <pc:sldMk cId="960344497" sldId="375"/>
            <ac:picMk id="2" creationId="{BDB90223-5D15-41E3-9664-BD96C3BD25A2}"/>
          </ac:picMkLst>
        </pc:picChg>
      </pc:sldChg>
      <pc:sldChg chg="addSp delSp modSp">
        <pc:chgData name="Guest User" userId="S::urn:spo:anon#12bb9c270c8a06e2adebb12a476771c11d5d4ef54da76a286c505b46425cd796::" providerId="AD" clId="Web-{5F3B6FBD-52BE-324D-033C-E7A277091016}" dt="2023-09-14T21:30:46.837" v="471" actId="20577"/>
        <pc:sldMkLst>
          <pc:docMk/>
          <pc:sldMk cId="3995201294" sldId="376"/>
        </pc:sldMkLst>
        <pc:spChg chg="add mod">
          <ac:chgData name="Guest User" userId="S::urn:spo:anon#12bb9c270c8a06e2adebb12a476771c11d5d4ef54da76a286c505b46425cd796::" providerId="AD" clId="Web-{5F3B6FBD-52BE-324D-033C-E7A277091016}" dt="2023-09-14T21:30:46.837" v="471" actId="20577"/>
          <ac:spMkLst>
            <pc:docMk/>
            <pc:sldMk cId="3995201294" sldId="376"/>
            <ac:spMk id="3" creationId="{673EE814-A6F4-F8DD-CC41-820C7CA0429D}"/>
          </ac:spMkLst>
        </pc:spChg>
        <pc:spChg chg="del">
          <ac:chgData name="Guest User" userId="S::urn:spo:anon#12bb9c270c8a06e2adebb12a476771c11d5d4ef54da76a286c505b46425cd796::" providerId="AD" clId="Web-{5F3B6FBD-52BE-324D-033C-E7A277091016}" dt="2023-09-14T21:28:17.380" v="447"/>
          <ac:spMkLst>
            <pc:docMk/>
            <pc:sldMk cId="3995201294" sldId="376"/>
            <ac:spMk id="22" creationId="{42A4FC2C-047E-45A5-965D-8E1E3BF09BC6}"/>
          </ac:spMkLst>
        </pc:spChg>
        <pc:spChg chg="add">
          <ac:chgData name="Guest User" userId="S::urn:spo:anon#12bb9c270c8a06e2adebb12a476771c11d5d4ef54da76a286c505b46425cd796::" providerId="AD" clId="Web-{5F3B6FBD-52BE-324D-033C-E7A277091016}" dt="2023-09-14T21:28:17.380" v="447"/>
          <ac:spMkLst>
            <pc:docMk/>
            <pc:sldMk cId="3995201294" sldId="376"/>
            <ac:spMk id="27" creationId="{9F7D5CDA-D291-4307-BF55-1381FED29634}"/>
          </ac:spMkLst>
        </pc:spChg>
        <pc:spChg chg="add">
          <ac:chgData name="Guest User" userId="S::urn:spo:anon#12bb9c270c8a06e2adebb12a476771c11d5d4ef54da76a286c505b46425cd796::" providerId="AD" clId="Web-{5F3B6FBD-52BE-324D-033C-E7A277091016}" dt="2023-09-14T21:28:17.380" v="447"/>
          <ac:spMkLst>
            <pc:docMk/>
            <pc:sldMk cId="3995201294" sldId="376"/>
            <ac:spMk id="29" creationId="{59B296B9-C5A5-4E4F-9B60-C907B5F1466C}"/>
          </ac:spMkLst>
        </pc:spChg>
        <pc:spChg chg="add">
          <ac:chgData name="Guest User" userId="S::urn:spo:anon#12bb9c270c8a06e2adebb12a476771c11d5d4ef54da76a286c505b46425cd796::" providerId="AD" clId="Web-{5F3B6FBD-52BE-324D-033C-E7A277091016}" dt="2023-09-14T21:28:17.380" v="447"/>
          <ac:spMkLst>
            <pc:docMk/>
            <pc:sldMk cId="3995201294" sldId="376"/>
            <ac:spMk id="31" creationId="{D0300FD3-5AF1-6305-15FA-9078072672E2}"/>
          </ac:spMkLst>
        </pc:spChg>
        <pc:picChg chg="mod">
          <ac:chgData name="Guest User" userId="S::urn:spo:anon#12bb9c270c8a06e2adebb12a476771c11d5d4ef54da76a286c505b46425cd796::" providerId="AD" clId="Web-{5F3B6FBD-52BE-324D-033C-E7A277091016}" dt="2023-09-14T21:28:22.724" v="448" actId="14100"/>
          <ac:picMkLst>
            <pc:docMk/>
            <pc:sldMk cId="3995201294" sldId="376"/>
            <ac:picMk id="2" creationId="{BDB90223-5D15-41E3-9664-BD96C3BD25A2}"/>
          </ac:picMkLst>
        </pc:picChg>
        <pc:picChg chg="ord">
          <ac:chgData name="Guest User" userId="S::urn:spo:anon#12bb9c270c8a06e2adebb12a476771c11d5d4ef54da76a286c505b46425cd796::" providerId="AD" clId="Web-{5F3B6FBD-52BE-324D-033C-E7A277091016}" dt="2023-09-14T21:28:17.380" v="447"/>
          <ac:picMkLst>
            <pc:docMk/>
            <pc:sldMk cId="3995201294" sldId="376"/>
            <ac:picMk id="7" creationId="{4019A7C7-4F37-4807-89DC-50EF4BBEB556}"/>
          </ac:picMkLst>
        </pc:picChg>
      </pc:sldChg>
      <pc:sldChg chg="addSp delSp modSp">
        <pc:chgData name="Guest User" userId="S::urn:spo:anon#12bb9c270c8a06e2adebb12a476771c11d5d4ef54da76a286c505b46425cd796::" providerId="AD" clId="Web-{5F3B6FBD-52BE-324D-033C-E7A277091016}" dt="2023-09-14T21:36:04.395" v="526" actId="14100"/>
        <pc:sldMkLst>
          <pc:docMk/>
          <pc:sldMk cId="1845461691" sldId="377"/>
        </pc:sldMkLst>
        <pc:spChg chg="add mod ord">
          <ac:chgData name="Guest User" userId="S::urn:spo:anon#12bb9c270c8a06e2adebb12a476771c11d5d4ef54da76a286c505b46425cd796::" providerId="AD" clId="Web-{5F3B6FBD-52BE-324D-033C-E7A277091016}" dt="2023-09-14T21:36:04.395" v="526" actId="14100"/>
          <ac:spMkLst>
            <pc:docMk/>
            <pc:sldMk cId="1845461691" sldId="377"/>
            <ac:spMk id="3" creationId="{1B977FE4-E46B-41D9-03AF-4B48EFAB5F76}"/>
          </ac:spMkLst>
        </pc:spChg>
        <pc:spChg chg="add del">
          <ac:chgData name="Guest User" userId="S::urn:spo:anon#12bb9c270c8a06e2adebb12a476771c11d5d4ef54da76a286c505b46425cd796::" providerId="AD" clId="Web-{5F3B6FBD-52BE-324D-033C-E7A277091016}" dt="2023-09-14T21:33:12.779" v="490"/>
          <ac:spMkLst>
            <pc:docMk/>
            <pc:sldMk cId="1845461691" sldId="377"/>
            <ac:spMk id="22" creationId="{42A4FC2C-047E-45A5-965D-8E1E3BF09BC6}"/>
          </ac:spMkLst>
        </pc:spChg>
        <pc:spChg chg="add del">
          <ac:chgData name="Guest User" userId="S::urn:spo:anon#12bb9c270c8a06e2adebb12a476771c11d5d4ef54da76a286c505b46425cd796::" providerId="AD" clId="Web-{5F3B6FBD-52BE-324D-033C-E7A277091016}" dt="2023-09-14T21:33:12.763" v="489"/>
          <ac:spMkLst>
            <pc:docMk/>
            <pc:sldMk cId="1845461691" sldId="377"/>
            <ac:spMk id="27" creationId="{8FC9BE17-9A7B-462D-AE50-3D8777387304}"/>
          </ac:spMkLst>
        </pc:spChg>
        <pc:spChg chg="add del">
          <ac:chgData name="Guest User" userId="S::urn:spo:anon#12bb9c270c8a06e2adebb12a476771c11d5d4ef54da76a286c505b46425cd796::" providerId="AD" clId="Web-{5F3B6FBD-52BE-324D-033C-E7A277091016}" dt="2023-09-14T21:33:12.763" v="489"/>
          <ac:spMkLst>
            <pc:docMk/>
            <pc:sldMk cId="1845461691" sldId="377"/>
            <ac:spMk id="29" creationId="{3EBE8569-6AEC-4B8C-8D53-2DE337CDBA65}"/>
          </ac:spMkLst>
        </pc:spChg>
        <pc:spChg chg="add del">
          <ac:chgData name="Guest User" userId="S::urn:spo:anon#12bb9c270c8a06e2adebb12a476771c11d5d4ef54da76a286c505b46425cd796::" providerId="AD" clId="Web-{5F3B6FBD-52BE-324D-033C-E7A277091016}" dt="2023-09-14T21:33:12.763" v="489"/>
          <ac:spMkLst>
            <pc:docMk/>
            <pc:sldMk cId="1845461691" sldId="377"/>
            <ac:spMk id="31" creationId="{55D4142C-5077-457F-A6AD-3FECFDB39685}"/>
          </ac:spMkLst>
        </pc:spChg>
        <pc:spChg chg="add del">
          <ac:chgData name="Guest User" userId="S::urn:spo:anon#12bb9c270c8a06e2adebb12a476771c11d5d4ef54da76a286c505b46425cd796::" providerId="AD" clId="Web-{5F3B6FBD-52BE-324D-033C-E7A277091016}" dt="2023-09-14T21:33:12.763" v="489"/>
          <ac:spMkLst>
            <pc:docMk/>
            <pc:sldMk cId="1845461691" sldId="377"/>
            <ac:spMk id="33" creationId="{7A5F0580-5EE9-419F-96EE-B6529EF6E7D0}"/>
          </ac:spMkLst>
        </pc:spChg>
        <pc:spChg chg="add">
          <ac:chgData name="Guest User" userId="S::urn:spo:anon#12bb9c270c8a06e2adebb12a476771c11d5d4ef54da76a286c505b46425cd796::" providerId="AD" clId="Web-{5F3B6FBD-52BE-324D-033C-E7A277091016}" dt="2023-09-14T21:33:12.779" v="490"/>
          <ac:spMkLst>
            <pc:docMk/>
            <pc:sldMk cId="1845461691" sldId="377"/>
            <ac:spMk id="35" creationId="{C0763A76-9F1C-4FC5-82B7-DD475DA461B2}"/>
          </ac:spMkLst>
        </pc:spChg>
        <pc:spChg chg="add">
          <ac:chgData name="Guest User" userId="S::urn:spo:anon#12bb9c270c8a06e2adebb12a476771c11d5d4ef54da76a286c505b46425cd796::" providerId="AD" clId="Web-{5F3B6FBD-52BE-324D-033C-E7A277091016}" dt="2023-09-14T21:33:12.779" v="490"/>
          <ac:spMkLst>
            <pc:docMk/>
            <pc:sldMk cId="1845461691" sldId="377"/>
            <ac:spMk id="36" creationId="{E81BF4F6-F2CF-4984-9D14-D6966D92F99F}"/>
          </ac:spMkLst>
        </pc:spChg>
        <pc:picChg chg="mod">
          <ac:chgData name="Guest User" userId="S::urn:spo:anon#12bb9c270c8a06e2adebb12a476771c11d5d4ef54da76a286c505b46425cd796::" providerId="AD" clId="Web-{5F3B6FBD-52BE-324D-033C-E7A277091016}" dt="2023-09-14T21:33:27.904" v="492" actId="14100"/>
          <ac:picMkLst>
            <pc:docMk/>
            <pc:sldMk cId="1845461691" sldId="377"/>
            <ac:picMk id="2" creationId="{BDB90223-5D15-41E3-9664-BD96C3BD25A2}"/>
          </ac:picMkLst>
        </pc:picChg>
        <pc:picChg chg="ord">
          <ac:chgData name="Guest User" userId="S::urn:spo:anon#12bb9c270c8a06e2adebb12a476771c11d5d4ef54da76a286c505b46425cd796::" providerId="AD" clId="Web-{5F3B6FBD-52BE-324D-033C-E7A277091016}" dt="2023-09-14T21:33:12.763" v="489"/>
          <ac:picMkLst>
            <pc:docMk/>
            <pc:sldMk cId="1845461691" sldId="377"/>
            <ac:picMk id="7" creationId="{4019A7C7-4F37-4807-89DC-50EF4BBEB556}"/>
          </ac:picMkLst>
        </pc:picChg>
      </pc:sldChg>
      <pc:sldChg chg="addSp delSp modSp">
        <pc:chgData name="Guest User" userId="S::urn:spo:anon#12bb9c270c8a06e2adebb12a476771c11d5d4ef54da76a286c505b46425cd796::" providerId="AD" clId="Web-{5F3B6FBD-52BE-324D-033C-E7A277091016}" dt="2023-09-14T21:43:57.428" v="610" actId="14100"/>
        <pc:sldMkLst>
          <pc:docMk/>
          <pc:sldMk cId="1873376010" sldId="378"/>
        </pc:sldMkLst>
        <pc:spChg chg="add mod">
          <ac:chgData name="Guest User" userId="S::urn:spo:anon#12bb9c270c8a06e2adebb12a476771c11d5d4ef54da76a286c505b46425cd796::" providerId="AD" clId="Web-{5F3B6FBD-52BE-324D-033C-E7A277091016}" dt="2023-09-14T21:43:57.428" v="610" actId="14100"/>
          <ac:spMkLst>
            <pc:docMk/>
            <pc:sldMk cId="1873376010" sldId="378"/>
            <ac:spMk id="3" creationId="{2BC75545-F0E1-1F60-0A3D-73D49EDAB709}"/>
          </ac:spMkLst>
        </pc:spChg>
        <pc:spChg chg="del">
          <ac:chgData name="Guest User" userId="S::urn:spo:anon#12bb9c270c8a06e2adebb12a476771c11d5d4ef54da76a286c505b46425cd796::" providerId="AD" clId="Web-{5F3B6FBD-52BE-324D-033C-E7A277091016}" dt="2023-09-14T21:42:11.159" v="587"/>
          <ac:spMkLst>
            <pc:docMk/>
            <pc:sldMk cId="1873376010" sldId="378"/>
            <ac:spMk id="22" creationId="{42A4FC2C-047E-45A5-965D-8E1E3BF09BC6}"/>
          </ac:spMkLst>
        </pc:spChg>
        <pc:spChg chg="add">
          <ac:chgData name="Guest User" userId="S::urn:spo:anon#12bb9c270c8a06e2adebb12a476771c11d5d4ef54da76a286c505b46425cd796::" providerId="AD" clId="Web-{5F3B6FBD-52BE-324D-033C-E7A277091016}" dt="2023-09-14T21:42:11.159" v="587"/>
          <ac:spMkLst>
            <pc:docMk/>
            <pc:sldMk cId="1873376010" sldId="378"/>
            <ac:spMk id="27" creationId="{257363FD-7E77-4145-9483-331A807ADF0E}"/>
          </ac:spMkLst>
        </pc:spChg>
        <pc:picChg chg="mod">
          <ac:chgData name="Guest User" userId="S::urn:spo:anon#12bb9c270c8a06e2adebb12a476771c11d5d4ef54da76a286c505b46425cd796::" providerId="AD" clId="Web-{5F3B6FBD-52BE-324D-033C-E7A277091016}" dt="2023-09-14T21:42:11.159" v="587"/>
          <ac:picMkLst>
            <pc:docMk/>
            <pc:sldMk cId="1873376010" sldId="378"/>
            <ac:picMk id="2" creationId="{BDB90223-5D15-41E3-9664-BD96C3BD25A2}"/>
          </ac:picMkLst>
        </pc:picChg>
        <pc:picChg chg="mod ord">
          <ac:chgData name="Guest User" userId="S::urn:spo:anon#12bb9c270c8a06e2adebb12a476771c11d5d4ef54da76a286c505b46425cd796::" providerId="AD" clId="Web-{5F3B6FBD-52BE-324D-033C-E7A277091016}" dt="2023-09-14T21:42:48.067" v="592" actId="1076"/>
          <ac:picMkLst>
            <pc:docMk/>
            <pc:sldMk cId="1873376010" sldId="378"/>
            <ac:picMk id="7" creationId="{4019A7C7-4F37-4807-89DC-50EF4BBEB556}"/>
          </ac:picMkLst>
        </pc:picChg>
      </pc:sldChg>
      <pc:sldChg chg="addSp delSp modSp">
        <pc:chgData name="Guest User" userId="S::urn:spo:anon#12bb9c270c8a06e2adebb12a476771c11d5d4ef54da76a286c505b46425cd796::" providerId="AD" clId="Web-{5F3B6FBD-52BE-324D-033C-E7A277091016}" dt="2023-09-14T21:47:51.340" v="651" actId="20577"/>
        <pc:sldMkLst>
          <pc:docMk/>
          <pc:sldMk cId="2775279365" sldId="379"/>
        </pc:sldMkLst>
        <pc:spChg chg="add mod ord">
          <ac:chgData name="Guest User" userId="S::urn:spo:anon#12bb9c270c8a06e2adebb12a476771c11d5d4ef54da76a286c505b46425cd796::" providerId="AD" clId="Web-{5F3B6FBD-52BE-324D-033C-E7A277091016}" dt="2023-09-14T21:47:51.340" v="651" actId="20577"/>
          <ac:spMkLst>
            <pc:docMk/>
            <pc:sldMk cId="2775279365" sldId="379"/>
            <ac:spMk id="3" creationId="{60C8E6AD-2BAF-79DF-1853-F1B9F411DEE5}"/>
          </ac:spMkLst>
        </pc:spChg>
        <pc:spChg chg="del">
          <ac:chgData name="Guest User" userId="S::urn:spo:anon#12bb9c270c8a06e2adebb12a476771c11d5d4ef54da76a286c505b46425cd796::" providerId="AD" clId="Web-{5F3B6FBD-52BE-324D-033C-E7A277091016}" dt="2023-09-14T21:46:14.010" v="634"/>
          <ac:spMkLst>
            <pc:docMk/>
            <pc:sldMk cId="2775279365" sldId="379"/>
            <ac:spMk id="22" creationId="{42A4FC2C-047E-45A5-965D-8E1E3BF09BC6}"/>
          </ac:spMkLst>
        </pc:spChg>
        <pc:spChg chg="add">
          <ac:chgData name="Guest User" userId="S::urn:spo:anon#12bb9c270c8a06e2adebb12a476771c11d5d4ef54da76a286c505b46425cd796::" providerId="AD" clId="Web-{5F3B6FBD-52BE-324D-033C-E7A277091016}" dt="2023-09-14T21:46:14.010" v="634"/>
          <ac:spMkLst>
            <pc:docMk/>
            <pc:sldMk cId="2775279365" sldId="379"/>
            <ac:spMk id="27" creationId="{D009D6D5-DAC2-4A8B-A17A-E206B9012D09}"/>
          </ac:spMkLst>
        </pc:spChg>
        <pc:picChg chg="mod">
          <ac:chgData name="Guest User" userId="S::urn:spo:anon#12bb9c270c8a06e2adebb12a476771c11d5d4ef54da76a286c505b46425cd796::" providerId="AD" clId="Web-{5F3B6FBD-52BE-324D-033C-E7A277091016}" dt="2023-09-14T21:46:24.557" v="635" actId="14100"/>
          <ac:picMkLst>
            <pc:docMk/>
            <pc:sldMk cId="2775279365" sldId="379"/>
            <ac:picMk id="2" creationId="{BDB90223-5D15-41E3-9664-BD96C3BD25A2}"/>
          </ac:picMkLst>
        </pc:picChg>
      </pc:sldChg>
      <pc:sldChg chg="modSp add del replId">
        <pc:chgData name="Guest User" userId="S::urn:spo:anon#12bb9c270c8a06e2adebb12a476771c11d5d4ef54da76a286c505b46425cd796::" providerId="AD" clId="Web-{5F3B6FBD-52BE-324D-033C-E7A277091016}" dt="2023-09-14T21:11:51.907" v="282"/>
        <pc:sldMkLst>
          <pc:docMk/>
          <pc:sldMk cId="4030087568" sldId="384"/>
        </pc:sldMkLst>
        <pc:spChg chg="mod">
          <ac:chgData name="Guest User" userId="S::urn:spo:anon#12bb9c270c8a06e2adebb12a476771c11d5d4ef54da76a286c505b46425cd796::" providerId="AD" clId="Web-{5F3B6FBD-52BE-324D-033C-E7A277091016}" dt="2023-09-14T21:09:54.326" v="263" actId="20577"/>
          <ac:spMkLst>
            <pc:docMk/>
            <pc:sldMk cId="4030087568" sldId="384"/>
            <ac:spMk id="3" creationId="{7C737225-9584-C48D-65F3-C0624500FD1B}"/>
          </ac:spMkLst>
        </pc:spChg>
        <pc:picChg chg="mod">
          <ac:chgData name="Guest User" userId="S::urn:spo:anon#12bb9c270c8a06e2adebb12a476771c11d5d4ef54da76a286c505b46425cd796::" providerId="AD" clId="Web-{5F3B6FBD-52BE-324D-033C-E7A277091016}" dt="2023-09-14T21:10:00.451" v="264" actId="14100"/>
          <ac:picMkLst>
            <pc:docMk/>
            <pc:sldMk cId="4030087568" sldId="384"/>
            <ac:picMk id="2" creationId="{BDB90223-5D15-41E3-9664-BD96C3BD25A2}"/>
          </ac:picMkLst>
        </pc:picChg>
      </pc:sldChg>
    </pc:docChg>
  </pc:docChgLst>
  <pc:docChgLst>
    <pc:chgData name="Guest User" userId="S::urn:spo:anon#364690f7bbff3b1e222d726bf71400b03314f1682c509694860d1b0bd9fb2066::" providerId="AD" clId="Web-{693FFC2E-CFBC-139F-1D4A-BF6B9E10E436}"/>
    <pc:docChg chg="modSld">
      <pc:chgData name="Guest User" userId="S::urn:spo:anon#364690f7bbff3b1e222d726bf71400b03314f1682c509694860d1b0bd9fb2066::" providerId="AD" clId="Web-{693FFC2E-CFBC-139F-1D4A-BF6B9E10E436}" dt="2023-06-23T16:50:42.790" v="192"/>
      <pc:docMkLst>
        <pc:docMk/>
      </pc:docMkLst>
      <pc:sldChg chg="addSp delSp modSp">
        <pc:chgData name="Guest User" userId="S::urn:spo:anon#364690f7bbff3b1e222d726bf71400b03314f1682c509694860d1b0bd9fb2066::" providerId="AD" clId="Web-{693FFC2E-CFBC-139F-1D4A-BF6B9E10E436}" dt="2023-06-23T16:50:42.790" v="192"/>
        <pc:sldMkLst>
          <pc:docMk/>
          <pc:sldMk cId="3529524057" sldId="312"/>
        </pc:sldMkLst>
        <pc:graphicFrameChg chg="add del mod modGraphic">
          <ac:chgData name="Guest User" userId="S::urn:spo:anon#364690f7bbff3b1e222d726bf71400b03314f1682c509694860d1b0bd9fb2066::" providerId="AD" clId="Web-{693FFC2E-CFBC-139F-1D4A-BF6B9E10E436}" dt="2023-06-23T16:41:04.116" v="91"/>
          <ac:graphicFrameMkLst>
            <pc:docMk/>
            <pc:sldMk cId="3529524057" sldId="312"/>
            <ac:graphicFrameMk id="5" creationId="{7AC1FD79-D291-59C9-D119-C519D0CD80A2}"/>
          </ac:graphicFrameMkLst>
        </pc:graphicFrameChg>
        <pc:graphicFrameChg chg="add mod modGraphic">
          <ac:chgData name="Guest User" userId="S::urn:spo:anon#364690f7bbff3b1e222d726bf71400b03314f1682c509694860d1b0bd9fb2066::" providerId="AD" clId="Web-{693FFC2E-CFBC-139F-1D4A-BF6B9E10E436}" dt="2023-06-23T16:50:42.790" v="192"/>
          <ac:graphicFrameMkLst>
            <pc:docMk/>
            <pc:sldMk cId="3529524057" sldId="312"/>
            <ac:graphicFrameMk id="11" creationId="{9814B353-D955-BE6B-A54D-9B2345F9FF31}"/>
          </ac:graphicFrameMkLst>
        </pc:graphicFrameChg>
        <pc:picChg chg="mod">
          <ac:chgData name="Guest User" userId="S::urn:spo:anon#364690f7bbff3b1e222d726bf71400b03314f1682c509694860d1b0bd9fb2066::" providerId="AD" clId="Web-{693FFC2E-CFBC-139F-1D4A-BF6B9E10E436}" dt="2023-06-23T16:45:37.999" v="110" actId="1076"/>
          <ac:picMkLst>
            <pc:docMk/>
            <pc:sldMk cId="3529524057" sldId="312"/>
            <ac:picMk id="2" creationId="{BDB90223-5D15-41E3-9664-BD96C3BD25A2}"/>
          </ac:picMkLst>
        </pc:picChg>
        <pc:picChg chg="mod">
          <ac:chgData name="Guest User" userId="S::urn:spo:anon#364690f7bbff3b1e222d726bf71400b03314f1682c509694860d1b0bd9fb2066::" providerId="AD" clId="Web-{693FFC2E-CFBC-139F-1D4A-BF6B9E10E436}" dt="2023-06-23T16:45:48.344" v="111" actId="1076"/>
          <ac:picMkLst>
            <pc:docMk/>
            <pc:sldMk cId="3529524057" sldId="312"/>
            <ac:picMk id="4" creationId="{BAA0B170-6C7F-4F08-73B4-58364E105EAD}"/>
          </ac:picMkLst>
        </pc:picChg>
      </pc:sldChg>
    </pc:docChg>
  </pc:docChgLst>
  <pc:docChgLst>
    <pc:chgData name="Guest User" userId="S::urn:spo:anon#d41d6a69044f57f4c643a70c668809c060233706aa7abf4301dc3cbb37044801::" providerId="AD" clId="Web-{779343C5-84B8-09DE-E414-3F16164AE7F1}"/>
    <pc:docChg chg="addSld delSld">
      <pc:chgData name="Guest User" userId="S::urn:spo:anon#d41d6a69044f57f4c643a70c668809c060233706aa7abf4301dc3cbb37044801::" providerId="AD" clId="Web-{779343C5-84B8-09DE-E414-3F16164AE7F1}" dt="2023-09-28T14:30:14.977" v="1"/>
      <pc:docMkLst>
        <pc:docMk/>
      </pc:docMkLst>
      <pc:sldChg chg="add del">
        <pc:chgData name="Guest User" userId="S::urn:spo:anon#d41d6a69044f57f4c643a70c668809c060233706aa7abf4301dc3cbb37044801::" providerId="AD" clId="Web-{779343C5-84B8-09DE-E414-3F16164AE7F1}" dt="2023-09-28T14:30:14.977" v="1"/>
        <pc:sldMkLst>
          <pc:docMk/>
          <pc:sldMk cId="2341085596" sldId="257"/>
        </pc:sldMkLst>
      </pc:sldChg>
    </pc:docChg>
  </pc:docChgLst>
  <pc:docChgLst>
    <pc:chgData name="ram.bhu@outlook.com" userId="S::ram.bhu_outlook.com#ext#@bostoninstituteofanalyti399.onmicrosoft.com::04d33706-bae5-4841-98e8-f88bebcd22c5" providerId="AD" clId="Web-{D34AF5DB-962D-53E6-6113-361FE58CACEA}"/>
    <pc:docChg chg="modSld">
      <pc:chgData name="ram.bhu@outlook.com" userId="S::ram.bhu_outlook.com#ext#@bostoninstituteofanalyti399.onmicrosoft.com::04d33706-bae5-4841-98e8-f88bebcd22c5" providerId="AD" clId="Web-{D34AF5DB-962D-53E6-6113-361FE58CACEA}" dt="2023-07-15T11:48:28.615" v="39" actId="1076"/>
      <pc:docMkLst>
        <pc:docMk/>
      </pc:docMkLst>
      <pc:sldChg chg="modSp">
        <pc:chgData name="ram.bhu@outlook.com" userId="S::ram.bhu_outlook.com#ext#@bostoninstituteofanalyti399.onmicrosoft.com::04d33706-bae5-4841-98e8-f88bebcd22c5" providerId="AD" clId="Web-{D34AF5DB-962D-53E6-6113-361FE58CACEA}" dt="2023-07-15T10:20:02.546" v="33" actId="20577"/>
        <pc:sldMkLst>
          <pc:docMk/>
          <pc:sldMk cId="450545381" sldId="323"/>
        </pc:sldMkLst>
        <pc:spChg chg="mod">
          <ac:chgData name="ram.bhu@outlook.com" userId="S::ram.bhu_outlook.com#ext#@bostoninstituteofanalyti399.onmicrosoft.com::04d33706-bae5-4841-98e8-f88bebcd22c5" providerId="AD" clId="Web-{D34AF5DB-962D-53E6-6113-361FE58CACEA}" dt="2023-07-15T10:20:02.546" v="33" actId="20577"/>
          <ac:spMkLst>
            <pc:docMk/>
            <pc:sldMk cId="450545381" sldId="323"/>
            <ac:spMk id="9" creationId="{D601559F-613E-AB97-F725-5E1C55D8DED2}"/>
          </ac:spMkLst>
        </pc:spChg>
      </pc:sldChg>
      <pc:sldChg chg="modSp">
        <pc:chgData name="ram.bhu@outlook.com" userId="S::ram.bhu_outlook.com#ext#@bostoninstituteofanalyti399.onmicrosoft.com::04d33706-bae5-4841-98e8-f88bebcd22c5" providerId="AD" clId="Web-{D34AF5DB-962D-53E6-6113-361FE58CACEA}" dt="2023-07-15T11:48:28.615" v="39" actId="1076"/>
        <pc:sldMkLst>
          <pc:docMk/>
          <pc:sldMk cId="2250602425" sldId="325"/>
        </pc:sldMkLst>
        <pc:spChg chg="mod">
          <ac:chgData name="ram.bhu@outlook.com" userId="S::ram.bhu_outlook.com#ext#@bostoninstituteofanalyti399.onmicrosoft.com::04d33706-bae5-4841-98e8-f88bebcd22c5" providerId="AD" clId="Web-{D34AF5DB-962D-53E6-6113-361FE58CACEA}" dt="2023-07-15T11:47:58.754" v="38" actId="20577"/>
          <ac:spMkLst>
            <pc:docMk/>
            <pc:sldMk cId="2250602425" sldId="325"/>
            <ac:spMk id="3" creationId="{29B8C2F9-F4A8-371D-D303-58C892D846B5}"/>
          </ac:spMkLst>
        </pc:spChg>
        <pc:spChg chg="mod">
          <ac:chgData name="ram.bhu@outlook.com" userId="S::ram.bhu_outlook.com#ext#@bostoninstituteofanalyti399.onmicrosoft.com::04d33706-bae5-4841-98e8-f88bebcd22c5" providerId="AD" clId="Web-{D34AF5DB-962D-53E6-6113-361FE58CACEA}" dt="2023-07-15T11:48:28.615" v="39" actId="1076"/>
          <ac:spMkLst>
            <pc:docMk/>
            <pc:sldMk cId="2250602425" sldId="325"/>
            <ac:spMk id="8" creationId="{E35BD990-E826-3680-13E0-410C1E9DDC10}"/>
          </ac:spMkLst>
        </pc:spChg>
      </pc:sldChg>
    </pc:docChg>
  </pc:docChgLst>
  <pc:docChgLst>
    <pc:chgData name="Guest User" userId="S::urn:spo:anon#12bb9c270c8a06e2adebb12a476771c11d5d4ef54da76a286c505b46425cd796::" providerId="AD" clId="Web-{6B121905-D36A-630C-6010-FC1B864E466F}"/>
    <pc:docChg chg="modSld">
      <pc:chgData name="Guest User" userId="S::urn:spo:anon#12bb9c270c8a06e2adebb12a476771c11d5d4ef54da76a286c505b46425cd796::" providerId="AD" clId="Web-{6B121905-D36A-630C-6010-FC1B864E466F}" dt="2023-11-01T03:45:51.002" v="0" actId="1076"/>
      <pc:docMkLst>
        <pc:docMk/>
      </pc:docMkLst>
      <pc:sldChg chg="modSp">
        <pc:chgData name="Guest User" userId="S::urn:spo:anon#12bb9c270c8a06e2adebb12a476771c11d5d4ef54da76a286c505b46425cd796::" providerId="AD" clId="Web-{6B121905-D36A-630C-6010-FC1B864E466F}" dt="2023-11-01T03:45:51.002" v="0" actId="1076"/>
        <pc:sldMkLst>
          <pc:docMk/>
          <pc:sldMk cId="2551123818" sldId="390"/>
        </pc:sldMkLst>
        <pc:spChg chg="mod">
          <ac:chgData name="Guest User" userId="S::urn:spo:anon#12bb9c270c8a06e2adebb12a476771c11d5d4ef54da76a286c505b46425cd796::" providerId="AD" clId="Web-{6B121905-D36A-630C-6010-FC1B864E466F}" dt="2023-11-01T03:45:51.002" v="0" actId="1076"/>
          <ac:spMkLst>
            <pc:docMk/>
            <pc:sldMk cId="2551123818" sldId="390"/>
            <ac:spMk id="6" creationId="{D8948FB2-2BD1-AA5C-E0A7-B1C3FE1DED29}"/>
          </ac:spMkLst>
        </pc:spChg>
      </pc:sldChg>
    </pc:docChg>
  </pc:docChgLst>
  <pc:docChgLst>
    <pc:chgData name="Guest User" userId="S::urn:spo:anon#97adaefaa88d08b2ba711028a4f64ff710dd32d9f1ee6d12c6604cc156e78cb9::" providerId="AD" clId="Web-{93C158BB-AFD7-E8E5-90C7-2C5E10FCCF07}"/>
    <pc:docChg chg="modSld">
      <pc:chgData name="Guest User" userId="S::urn:spo:anon#97adaefaa88d08b2ba711028a4f64ff710dd32d9f1ee6d12c6604cc156e78cb9::" providerId="AD" clId="Web-{93C158BB-AFD7-E8E5-90C7-2C5E10FCCF07}" dt="2023-06-27T12:51:24.623" v="1"/>
      <pc:docMkLst>
        <pc:docMk/>
      </pc:docMkLst>
      <pc:sldChg chg="addSp delSp">
        <pc:chgData name="Guest User" userId="S::urn:spo:anon#97adaefaa88d08b2ba711028a4f64ff710dd32d9f1ee6d12c6604cc156e78cb9::" providerId="AD" clId="Web-{93C158BB-AFD7-E8E5-90C7-2C5E10FCCF07}" dt="2023-06-27T12:51:24.623" v="1"/>
        <pc:sldMkLst>
          <pc:docMk/>
          <pc:sldMk cId="2348246817" sldId="337"/>
        </pc:sldMkLst>
        <pc:picChg chg="add del">
          <ac:chgData name="Guest User" userId="S::urn:spo:anon#97adaefaa88d08b2ba711028a4f64ff710dd32d9f1ee6d12c6604cc156e78cb9::" providerId="AD" clId="Web-{93C158BB-AFD7-E8E5-90C7-2C5E10FCCF07}" dt="2023-06-27T12:51:24.623" v="1"/>
          <ac:picMkLst>
            <pc:docMk/>
            <pc:sldMk cId="2348246817" sldId="337"/>
            <ac:picMk id="3" creationId="{09248B0A-ADDB-7BF2-8379-993E18299B8D}"/>
          </ac:picMkLst>
        </pc:picChg>
      </pc:sldChg>
    </pc:docChg>
  </pc:docChgLst>
  <pc:docChgLst>
    <pc:chgData name="BIA Academics" userId="S::academics@bostoninstituteofanalytics.org::df229318-841a-4e79-bb6e-4e5a7893e485" providerId="AD" clId="Web-{1D2BDDE1-F164-FAC7-E6D6-52EA058BAF5A}"/>
    <pc:docChg chg="addSld delSld modSld">
      <pc:chgData name="BIA Academics" userId="S::academics@bostoninstituteofanalytics.org::df229318-841a-4e79-bb6e-4e5a7893e485" providerId="AD" clId="Web-{1D2BDDE1-F164-FAC7-E6D6-52EA058BAF5A}" dt="2023-07-15T09:13:26.509" v="9"/>
      <pc:docMkLst>
        <pc:docMk/>
      </pc:docMkLst>
      <pc:sldChg chg="modSp">
        <pc:chgData name="BIA Academics" userId="S::academics@bostoninstituteofanalytics.org::df229318-841a-4e79-bb6e-4e5a7893e485" providerId="AD" clId="Web-{1D2BDDE1-F164-FAC7-E6D6-52EA058BAF5A}" dt="2023-07-15T09:13:10.665" v="7" actId="1076"/>
        <pc:sldMkLst>
          <pc:docMk/>
          <pc:sldMk cId="379552423" sldId="333"/>
        </pc:sldMkLst>
        <pc:spChg chg="mod">
          <ac:chgData name="BIA Academics" userId="S::academics@bostoninstituteofanalytics.org::df229318-841a-4e79-bb6e-4e5a7893e485" providerId="AD" clId="Web-{1D2BDDE1-F164-FAC7-E6D6-52EA058BAF5A}" dt="2023-07-15T09:12:30.070" v="6" actId="20577"/>
          <ac:spMkLst>
            <pc:docMk/>
            <pc:sldMk cId="379552423" sldId="333"/>
            <ac:spMk id="4" creationId="{B56E3493-F35C-66B7-19CB-C3B8BB301380}"/>
          </ac:spMkLst>
        </pc:spChg>
        <pc:spChg chg="mod">
          <ac:chgData name="BIA Academics" userId="S::academics@bostoninstituteofanalytics.org::df229318-841a-4e79-bb6e-4e5a7893e485" providerId="AD" clId="Web-{1D2BDDE1-F164-FAC7-E6D6-52EA058BAF5A}" dt="2023-07-15T09:13:10.665" v="7" actId="1076"/>
          <ac:spMkLst>
            <pc:docMk/>
            <pc:sldMk cId="379552423" sldId="333"/>
            <ac:spMk id="6" creationId="{2FCBF0B7-94AB-BD25-B9D7-E5A88529D971}"/>
          </ac:spMkLst>
        </pc:spChg>
      </pc:sldChg>
      <pc:sldChg chg="new">
        <pc:chgData name="BIA Academics" userId="S::academics@bostoninstituteofanalytics.org::df229318-841a-4e79-bb6e-4e5a7893e485" providerId="AD" clId="Web-{1D2BDDE1-F164-FAC7-E6D6-52EA058BAF5A}" dt="2023-07-15T09:12:13.304" v="0"/>
        <pc:sldMkLst>
          <pc:docMk/>
          <pc:sldMk cId="3172685903" sldId="340"/>
        </pc:sldMkLst>
      </pc:sldChg>
      <pc:sldChg chg="new del">
        <pc:chgData name="BIA Academics" userId="S::academics@bostoninstituteofanalytics.org::df229318-841a-4e79-bb6e-4e5a7893e485" providerId="AD" clId="Web-{1D2BDDE1-F164-FAC7-E6D6-52EA058BAF5A}" dt="2023-07-15T09:13:26.509" v="9"/>
        <pc:sldMkLst>
          <pc:docMk/>
          <pc:sldMk cId="3741931855" sldId="341"/>
        </pc:sldMkLst>
      </pc:sldChg>
    </pc:docChg>
  </pc:docChgLst>
  <pc:docChgLst>
    <pc:chgData name="Guest User" userId="S::urn:spo:anon#d41d6a69044f57f4c643a70c668809c060233706aa7abf4301dc3cbb37044801::" providerId="AD" clId="Web-{085E46D6-6F99-8903-364F-CA60ABF6BAC9}"/>
    <pc:docChg chg="modSld">
      <pc:chgData name="Guest User" userId="S::urn:spo:anon#d41d6a69044f57f4c643a70c668809c060233706aa7abf4301dc3cbb37044801::" providerId="AD" clId="Web-{085E46D6-6F99-8903-364F-CA60ABF6BAC9}" dt="2023-07-04T15:22:36.355" v="107" actId="20577"/>
      <pc:docMkLst>
        <pc:docMk/>
      </pc:docMkLst>
      <pc:sldChg chg="modSp">
        <pc:chgData name="Guest User" userId="S::urn:spo:anon#d41d6a69044f57f4c643a70c668809c060233706aa7abf4301dc3cbb37044801::" providerId="AD" clId="Web-{085E46D6-6F99-8903-364F-CA60ABF6BAC9}" dt="2023-07-04T15:22:36.355" v="107" actId="20577"/>
        <pc:sldMkLst>
          <pc:docMk/>
          <pc:sldMk cId="2348246817" sldId="337"/>
        </pc:sldMkLst>
        <pc:spChg chg="mod">
          <ac:chgData name="Guest User" userId="S::urn:spo:anon#d41d6a69044f57f4c643a70c668809c060233706aa7abf4301dc3cbb37044801::" providerId="AD" clId="Web-{085E46D6-6F99-8903-364F-CA60ABF6BAC9}" dt="2023-07-04T15:22:36.355" v="107" actId="20577"/>
          <ac:spMkLst>
            <pc:docMk/>
            <pc:sldMk cId="2348246817" sldId="337"/>
            <ac:spMk id="89" creationId="{B56E3493-F35C-66B7-19CB-C3B8BB301380}"/>
          </ac:spMkLst>
        </pc:spChg>
        <pc:picChg chg="mod">
          <ac:chgData name="Guest User" userId="S::urn:spo:anon#d41d6a69044f57f4c643a70c668809c060233706aa7abf4301dc3cbb37044801::" providerId="AD" clId="Web-{085E46D6-6F99-8903-364F-CA60ABF6BAC9}" dt="2023-07-04T15:21:05.337" v="52" actId="1076"/>
          <ac:picMkLst>
            <pc:docMk/>
            <pc:sldMk cId="2348246817" sldId="337"/>
            <ac:picMk id="2" creationId="{2864E9B6-6444-908D-F5AF-02EF8E7F0D0E}"/>
          </ac:picMkLst>
        </pc:picChg>
      </pc:sldChg>
    </pc:docChg>
  </pc:docChgLst>
  <pc:docChgLst>
    <pc:chgData name="kamblemahesh2598@gmail.com" userId="S::kamblemahesh2598_gmail.com#ext#@bostoninstituteofanalyti399.onmicrosoft.com::d83a5d0a-4192-4293-9e1a-5aab984a90f6" providerId="AD" clId="Web-{75F17DB9-9572-2D5B-B2D8-EA01041966DC}"/>
    <pc:docChg chg="delSld modSld">
      <pc:chgData name="kamblemahesh2598@gmail.com" userId="S::kamblemahesh2598_gmail.com#ext#@bostoninstituteofanalyti399.onmicrosoft.com::d83a5d0a-4192-4293-9e1a-5aab984a90f6" providerId="AD" clId="Web-{75F17DB9-9572-2D5B-B2D8-EA01041966DC}" dt="2023-07-15T17:26:21.874" v="4" actId="20577"/>
      <pc:docMkLst>
        <pc:docMk/>
      </pc:docMkLst>
      <pc:sldChg chg="modSp">
        <pc:chgData name="kamblemahesh2598@gmail.com" userId="S::kamblemahesh2598_gmail.com#ext#@bostoninstituteofanalyti399.onmicrosoft.com::d83a5d0a-4192-4293-9e1a-5aab984a90f6" providerId="AD" clId="Web-{75F17DB9-9572-2D5B-B2D8-EA01041966DC}" dt="2023-07-15T17:26:21.874" v="4" actId="20577"/>
        <pc:sldMkLst>
          <pc:docMk/>
          <pc:sldMk cId="450545381" sldId="323"/>
        </pc:sldMkLst>
        <pc:spChg chg="mod">
          <ac:chgData name="kamblemahesh2598@gmail.com" userId="S::kamblemahesh2598_gmail.com#ext#@bostoninstituteofanalyti399.onmicrosoft.com::d83a5d0a-4192-4293-9e1a-5aab984a90f6" providerId="AD" clId="Web-{75F17DB9-9572-2D5B-B2D8-EA01041966DC}" dt="2023-07-15T17:26:21.874" v="4" actId="20577"/>
          <ac:spMkLst>
            <pc:docMk/>
            <pc:sldMk cId="450545381" sldId="323"/>
            <ac:spMk id="4" creationId="{B56E3493-F35C-66B7-19CB-C3B8BB301380}"/>
          </ac:spMkLst>
        </pc:spChg>
      </pc:sldChg>
      <pc:sldChg chg="del">
        <pc:chgData name="kamblemahesh2598@gmail.com" userId="S::kamblemahesh2598_gmail.com#ext#@bostoninstituteofanalyti399.onmicrosoft.com::d83a5d0a-4192-4293-9e1a-5aab984a90f6" providerId="AD" clId="Web-{75F17DB9-9572-2D5B-B2D8-EA01041966DC}" dt="2023-07-15T17:24:48.090" v="0"/>
        <pc:sldMkLst>
          <pc:docMk/>
          <pc:sldMk cId="2348246817" sldId="337"/>
        </pc:sldMkLst>
      </pc:sldChg>
    </pc:docChg>
  </pc:docChgLst>
  <pc:docChgLst>
    <pc:chgData name="kamblemahesh2598@gmail.com" userId="S::kamblemahesh2598_gmail.com#ext#@bostoninstituteofanalyti399.onmicrosoft.com::d83a5d0a-4192-4293-9e1a-5aab984a90f6" providerId="AD" clId="Web-{E502D99D-CD23-97A8-A5AE-6693F95CD264}"/>
    <pc:docChg chg="modSld">
      <pc:chgData name="kamblemahesh2598@gmail.com" userId="S::kamblemahesh2598_gmail.com#ext#@bostoninstituteofanalyti399.onmicrosoft.com::d83a5d0a-4192-4293-9e1a-5aab984a90f6" providerId="AD" clId="Web-{E502D99D-CD23-97A8-A5AE-6693F95CD264}" dt="2023-07-15T17:43:37.810" v="17" actId="20577"/>
      <pc:docMkLst>
        <pc:docMk/>
      </pc:docMkLst>
      <pc:sldChg chg="modSp">
        <pc:chgData name="kamblemahesh2598@gmail.com" userId="S::kamblemahesh2598_gmail.com#ext#@bostoninstituteofanalyti399.onmicrosoft.com::d83a5d0a-4192-4293-9e1a-5aab984a90f6" providerId="AD" clId="Web-{E502D99D-CD23-97A8-A5AE-6693F95CD264}" dt="2023-07-15T17:43:37.810" v="17" actId="20577"/>
        <pc:sldMkLst>
          <pc:docMk/>
          <pc:sldMk cId="450545381" sldId="323"/>
        </pc:sldMkLst>
        <pc:spChg chg="mod">
          <ac:chgData name="kamblemahesh2598@gmail.com" userId="S::kamblemahesh2598_gmail.com#ext#@bostoninstituteofanalyti399.onmicrosoft.com::d83a5d0a-4192-4293-9e1a-5aab984a90f6" providerId="AD" clId="Web-{E502D99D-CD23-97A8-A5AE-6693F95CD264}" dt="2023-07-15T17:43:28.232" v="15" actId="20577"/>
          <ac:spMkLst>
            <pc:docMk/>
            <pc:sldMk cId="450545381" sldId="323"/>
            <ac:spMk id="4" creationId="{B56E3493-F35C-66B7-19CB-C3B8BB301380}"/>
          </ac:spMkLst>
        </pc:spChg>
        <pc:spChg chg="mod">
          <ac:chgData name="kamblemahesh2598@gmail.com" userId="S::kamblemahesh2598_gmail.com#ext#@bostoninstituteofanalyti399.onmicrosoft.com::d83a5d0a-4192-4293-9e1a-5aab984a90f6" providerId="AD" clId="Web-{E502D99D-CD23-97A8-A5AE-6693F95CD264}" dt="2023-07-15T17:43:37.810" v="17" actId="20577"/>
          <ac:spMkLst>
            <pc:docMk/>
            <pc:sldMk cId="450545381" sldId="323"/>
            <ac:spMk id="8" creationId="{E35BD990-E826-3680-13E0-410C1E9DDC10}"/>
          </ac:spMkLst>
        </pc:spChg>
      </pc:sldChg>
    </pc:docChg>
  </pc:docChgLst>
  <pc:docChgLst>
    <pc:chgData name="Guest User" userId="S::urn:spo:anon#d41d6a69044f57f4c643a70c668809c060233706aa7abf4301dc3cbb37044801::" providerId="AD" clId="Web-{D8A41C4F-C543-4A56-92B2-CDCAB177A673}"/>
    <pc:docChg chg="modSld">
      <pc:chgData name="Guest User" userId="S::urn:spo:anon#d41d6a69044f57f4c643a70c668809c060233706aa7abf4301dc3cbb37044801::" providerId="AD" clId="Web-{D8A41C4F-C543-4A56-92B2-CDCAB177A673}" dt="2023-06-18T07:47:39.523" v="3" actId="1076"/>
      <pc:docMkLst>
        <pc:docMk/>
      </pc:docMkLst>
      <pc:sldChg chg="modSp">
        <pc:chgData name="Guest User" userId="S::urn:spo:anon#d41d6a69044f57f4c643a70c668809c060233706aa7abf4301dc3cbb37044801::" providerId="AD" clId="Web-{D8A41C4F-C543-4A56-92B2-CDCAB177A673}" dt="2023-06-18T07:47:39.523" v="3" actId="1076"/>
        <pc:sldMkLst>
          <pc:docMk/>
          <pc:sldMk cId="2341085596" sldId="257"/>
        </pc:sldMkLst>
        <pc:picChg chg="mod">
          <ac:chgData name="Guest User" userId="S::urn:spo:anon#d41d6a69044f57f4c643a70c668809c060233706aa7abf4301dc3cbb37044801::" providerId="AD" clId="Web-{D8A41C4F-C543-4A56-92B2-CDCAB177A673}" dt="2023-06-18T07:47:39.523" v="3" actId="1076"/>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A21844FA-A730-FDEC-D593-7991C94D1165}"/>
    <pc:docChg chg="modSld">
      <pc:chgData name="Guest User" userId="S::urn:spo:anon#d41d6a69044f57f4c643a70c668809c060233706aa7abf4301dc3cbb37044801::" providerId="AD" clId="Web-{A21844FA-A730-FDEC-D593-7991C94D1165}" dt="2023-09-06T11:48:01.328" v="6" actId="14100"/>
      <pc:docMkLst>
        <pc:docMk/>
      </pc:docMkLst>
      <pc:sldChg chg="modSp">
        <pc:chgData name="Guest User" userId="S::urn:spo:anon#d41d6a69044f57f4c643a70c668809c060233706aa7abf4301dc3cbb37044801::" providerId="AD" clId="Web-{A21844FA-A730-FDEC-D593-7991C94D1165}" dt="2023-09-06T11:48:01.328" v="6" actId="14100"/>
        <pc:sldMkLst>
          <pc:docMk/>
          <pc:sldMk cId="1112338691" sldId="380"/>
        </pc:sldMkLst>
        <pc:picChg chg="mod">
          <ac:chgData name="Guest User" userId="S::urn:spo:anon#d41d6a69044f57f4c643a70c668809c060233706aa7abf4301dc3cbb37044801::" providerId="AD" clId="Web-{A21844FA-A730-FDEC-D593-7991C94D1165}" dt="2023-09-06T11:48:01.328" v="6" actId="14100"/>
          <ac:picMkLst>
            <pc:docMk/>
            <pc:sldMk cId="1112338691" sldId="380"/>
            <ac:picMk id="2" creationId="{BDB90223-5D15-41E3-9664-BD96C3BD25A2}"/>
          </ac:picMkLst>
        </pc:picChg>
      </pc:sldChg>
    </pc:docChg>
  </pc:docChgLst>
  <pc:docChgLst>
    <pc:chgData name="Guest User" userId="S::urn:spo:anon#d41d6a69044f57f4c643a70c668809c060233706aa7abf4301dc3cbb37044801::" providerId="AD" clId="Web-{89ACF988-2BA2-37B2-B4F4-0FBB5090FB76}"/>
    <pc:docChg chg="modSld">
      <pc:chgData name="Guest User" userId="S::urn:spo:anon#d41d6a69044f57f4c643a70c668809c060233706aa7abf4301dc3cbb37044801::" providerId="AD" clId="Web-{89ACF988-2BA2-37B2-B4F4-0FBB5090FB76}" dt="2023-06-19T06:15:15.147" v="19" actId="20577"/>
      <pc:docMkLst>
        <pc:docMk/>
      </pc:docMkLst>
      <pc:sldChg chg="delSp modSp">
        <pc:chgData name="Guest User" userId="S::urn:spo:anon#d41d6a69044f57f4c643a70c668809c060233706aa7abf4301dc3cbb37044801::" providerId="AD" clId="Web-{89ACF988-2BA2-37B2-B4F4-0FBB5090FB76}" dt="2023-06-19T06:15:15.147" v="19" actId="20577"/>
        <pc:sldMkLst>
          <pc:docMk/>
          <pc:sldMk cId="1601312262" sldId="317"/>
        </pc:sldMkLst>
        <pc:spChg chg="mod">
          <ac:chgData name="Guest User" userId="S::urn:spo:anon#d41d6a69044f57f4c643a70c668809c060233706aa7abf4301dc3cbb37044801::" providerId="AD" clId="Web-{89ACF988-2BA2-37B2-B4F4-0FBB5090FB76}" dt="2023-06-19T06:15:15.147" v="19" actId="20577"/>
          <ac:spMkLst>
            <pc:docMk/>
            <pc:sldMk cId="1601312262" sldId="317"/>
            <ac:spMk id="4" creationId="{402702B7-9209-9C00-6B23-C87447F1A640}"/>
          </ac:spMkLst>
        </pc:spChg>
        <pc:spChg chg="del mod">
          <ac:chgData name="Guest User" userId="S::urn:spo:anon#d41d6a69044f57f4c643a70c668809c060233706aa7abf4301dc3cbb37044801::" providerId="AD" clId="Web-{89ACF988-2BA2-37B2-B4F4-0FBB5090FB76}" dt="2023-06-19T06:15:03.412" v="17"/>
          <ac:spMkLst>
            <pc:docMk/>
            <pc:sldMk cId="1601312262" sldId="317"/>
            <ac:spMk id="6" creationId="{2FCBF0B7-94AB-BD25-B9D7-E5A88529D971}"/>
          </ac:spMkLst>
        </pc:spChg>
      </pc:sldChg>
    </pc:docChg>
  </pc:docChgLst>
  <pc:docChgLst>
    <pc:chgData name="Guest User" userId="S::urn:spo:anon#d41d6a69044f57f4c643a70c668809c060233706aa7abf4301dc3cbb37044801::" providerId="AD" clId="Web-{0EF2E259-F795-2B47-BF1E-86E04B0F7524}"/>
    <pc:docChg chg="addSld delSld modSld">
      <pc:chgData name="Guest User" userId="S::urn:spo:anon#d41d6a69044f57f4c643a70c668809c060233706aa7abf4301dc3cbb37044801::" providerId="AD" clId="Web-{0EF2E259-F795-2B47-BF1E-86E04B0F7524}" dt="2023-09-05T11:01:35.527" v="16"/>
      <pc:docMkLst>
        <pc:docMk/>
      </pc:docMkLst>
      <pc:sldChg chg="modSp">
        <pc:chgData name="Guest User" userId="S::urn:spo:anon#d41d6a69044f57f4c643a70c668809c060233706aa7abf4301dc3cbb37044801::" providerId="AD" clId="Web-{0EF2E259-F795-2B47-BF1E-86E04B0F7524}" dt="2023-09-05T10:59:10.993" v="1" actId="1076"/>
        <pc:sldMkLst>
          <pc:docMk/>
          <pc:sldMk cId="3773661486" sldId="357"/>
        </pc:sldMkLst>
        <pc:picChg chg="mod">
          <ac:chgData name="Guest User" userId="S::urn:spo:anon#d41d6a69044f57f4c643a70c668809c060233706aa7abf4301dc3cbb37044801::" providerId="AD" clId="Web-{0EF2E259-F795-2B47-BF1E-86E04B0F7524}" dt="2023-09-05T10:59:10.993" v="1" actId="1076"/>
          <ac:picMkLst>
            <pc:docMk/>
            <pc:sldMk cId="3773661486" sldId="357"/>
            <ac:picMk id="4" creationId="{10D29AB8-F474-737E-A170-994A29271713}"/>
          </ac:picMkLst>
        </pc:picChg>
      </pc:sldChg>
      <pc:sldChg chg="del">
        <pc:chgData name="Guest User" userId="S::urn:spo:anon#d41d6a69044f57f4c643a70c668809c060233706aa7abf4301dc3cbb37044801::" providerId="AD" clId="Web-{0EF2E259-F795-2B47-BF1E-86E04B0F7524}" dt="2023-09-05T11:01:20.933" v="14"/>
        <pc:sldMkLst>
          <pc:docMk/>
          <pc:sldMk cId="3099032526" sldId="384"/>
        </pc:sldMkLst>
      </pc:sldChg>
      <pc:sldChg chg="del">
        <pc:chgData name="Guest User" userId="S::urn:spo:anon#d41d6a69044f57f4c643a70c668809c060233706aa7abf4301dc3cbb37044801::" providerId="AD" clId="Web-{0EF2E259-F795-2B47-BF1E-86E04B0F7524}" dt="2023-09-05T11:01:11.980" v="12"/>
        <pc:sldMkLst>
          <pc:docMk/>
          <pc:sldMk cId="1511894985" sldId="385"/>
        </pc:sldMkLst>
      </pc:sldChg>
      <pc:sldChg chg="del">
        <pc:chgData name="Guest User" userId="S::urn:spo:anon#d41d6a69044f57f4c643a70c668809c060233706aa7abf4301dc3cbb37044801::" providerId="AD" clId="Web-{0EF2E259-F795-2B47-BF1E-86E04B0F7524}" dt="2023-09-05T11:01:07.230" v="11"/>
        <pc:sldMkLst>
          <pc:docMk/>
          <pc:sldMk cId="3450698950" sldId="386"/>
        </pc:sldMkLst>
      </pc:sldChg>
      <pc:sldChg chg="del">
        <pc:chgData name="Guest User" userId="S::urn:spo:anon#d41d6a69044f57f4c643a70c668809c060233706aa7abf4301dc3cbb37044801::" providerId="AD" clId="Web-{0EF2E259-F795-2B47-BF1E-86E04B0F7524}" dt="2023-09-05T11:01:02.948" v="10"/>
        <pc:sldMkLst>
          <pc:docMk/>
          <pc:sldMk cId="1705121297" sldId="387"/>
        </pc:sldMkLst>
      </pc:sldChg>
      <pc:sldChg chg="del">
        <pc:chgData name="Guest User" userId="S::urn:spo:anon#d41d6a69044f57f4c643a70c668809c060233706aa7abf4301dc3cbb37044801::" providerId="AD" clId="Web-{0EF2E259-F795-2B47-BF1E-86E04B0F7524}" dt="2023-09-05T11:00:54.604" v="8"/>
        <pc:sldMkLst>
          <pc:docMk/>
          <pc:sldMk cId="3076973416" sldId="388"/>
        </pc:sldMkLst>
      </pc:sldChg>
      <pc:sldChg chg="del">
        <pc:chgData name="Guest User" userId="S::urn:spo:anon#d41d6a69044f57f4c643a70c668809c060233706aa7abf4301dc3cbb37044801::" providerId="AD" clId="Web-{0EF2E259-F795-2B47-BF1E-86E04B0F7524}" dt="2023-09-05T11:00:58.698" v="9"/>
        <pc:sldMkLst>
          <pc:docMk/>
          <pc:sldMk cId="1200012005" sldId="389"/>
        </pc:sldMkLst>
      </pc:sldChg>
      <pc:sldChg chg="del">
        <pc:chgData name="Guest User" userId="S::urn:spo:anon#d41d6a69044f57f4c643a70c668809c060233706aa7abf4301dc3cbb37044801::" providerId="AD" clId="Web-{0EF2E259-F795-2B47-BF1E-86E04B0F7524}" dt="2023-09-05T11:00:40.323" v="5"/>
        <pc:sldMkLst>
          <pc:docMk/>
          <pc:sldMk cId="19792024" sldId="390"/>
        </pc:sldMkLst>
      </pc:sldChg>
      <pc:sldChg chg="del">
        <pc:chgData name="Guest User" userId="S::urn:spo:anon#d41d6a69044f57f4c643a70c668809c060233706aa7abf4301dc3cbb37044801::" providerId="AD" clId="Web-{0EF2E259-F795-2B47-BF1E-86E04B0F7524}" dt="2023-09-05T11:00:44.339" v="6"/>
        <pc:sldMkLst>
          <pc:docMk/>
          <pc:sldMk cId="1509032926" sldId="391"/>
        </pc:sldMkLst>
      </pc:sldChg>
      <pc:sldChg chg="del">
        <pc:chgData name="Guest User" userId="S::urn:spo:anon#d41d6a69044f57f4c643a70c668809c060233706aa7abf4301dc3cbb37044801::" providerId="AD" clId="Web-{0EF2E259-F795-2B47-BF1E-86E04B0F7524}" dt="2023-09-05T11:00:48.745" v="7"/>
        <pc:sldMkLst>
          <pc:docMk/>
          <pc:sldMk cId="1394440599" sldId="392"/>
        </pc:sldMkLst>
      </pc:sldChg>
      <pc:sldChg chg="add del">
        <pc:chgData name="Guest User" userId="S::urn:spo:anon#d41d6a69044f57f4c643a70c668809c060233706aa7abf4301dc3cbb37044801::" providerId="AD" clId="Web-{0EF2E259-F795-2B47-BF1E-86E04B0F7524}" dt="2023-09-05T11:01:16.199" v="13"/>
        <pc:sldMkLst>
          <pc:docMk/>
          <pc:sldMk cId="949005981" sldId="393"/>
        </pc:sldMkLst>
      </pc:sldChg>
      <pc:sldChg chg="add del">
        <pc:chgData name="Guest User" userId="S::urn:spo:anon#d41d6a69044f57f4c643a70c668809c060233706aa7abf4301dc3cbb37044801::" providerId="AD" clId="Web-{0EF2E259-F795-2B47-BF1E-86E04B0F7524}" dt="2023-09-05T11:01:27.730" v="15"/>
        <pc:sldMkLst>
          <pc:docMk/>
          <pc:sldMk cId="3699103066" sldId="394"/>
        </pc:sldMkLst>
      </pc:sldChg>
      <pc:sldChg chg="add del">
        <pc:chgData name="Guest User" userId="S::urn:spo:anon#d41d6a69044f57f4c643a70c668809c060233706aa7abf4301dc3cbb37044801::" providerId="AD" clId="Web-{0EF2E259-F795-2B47-BF1E-86E04B0F7524}" dt="2023-09-05T11:01:35.527" v="16"/>
        <pc:sldMkLst>
          <pc:docMk/>
          <pc:sldMk cId="72636268" sldId="395"/>
        </pc:sldMkLst>
      </pc:sldChg>
    </pc:docChg>
  </pc:docChgLst>
  <pc:docChgLst>
    <pc:chgData name="Guest User" userId="S::urn:spo:anon#eb5a48a0f6d69c8c4e2af7d476d3cb26c972fa2ae752d3ae133dd6f96cdfa317::" providerId="AD" clId="Web-{C813AC16-32B6-1086-7648-A1F3B0B1184A}"/>
    <pc:docChg chg="modSld">
      <pc:chgData name="Guest User" userId="S::urn:spo:anon#eb5a48a0f6d69c8c4e2af7d476d3cb26c972fa2ae752d3ae133dd6f96cdfa317::" providerId="AD" clId="Web-{C813AC16-32B6-1086-7648-A1F3B0B1184A}" dt="2023-09-13T20:45:23.372" v="1"/>
      <pc:docMkLst>
        <pc:docMk/>
      </pc:docMkLst>
      <pc:sldChg chg="addSp modSp">
        <pc:chgData name="Guest User" userId="S::urn:spo:anon#eb5a48a0f6d69c8c4e2af7d476d3cb26c972fa2ae752d3ae133dd6f96cdfa317::" providerId="AD" clId="Web-{C813AC16-32B6-1086-7648-A1F3B0B1184A}" dt="2023-09-13T20:45:23.372" v="1"/>
        <pc:sldMkLst>
          <pc:docMk/>
          <pc:sldMk cId="4099306829" sldId="356"/>
        </pc:sldMkLst>
        <pc:spChg chg="add mod">
          <ac:chgData name="Guest User" userId="S::urn:spo:anon#eb5a48a0f6d69c8c4e2af7d476d3cb26c972fa2ae752d3ae133dd6f96cdfa317::" providerId="AD" clId="Web-{C813AC16-32B6-1086-7648-A1F3B0B1184A}" dt="2023-09-13T20:45:23.372" v="1"/>
          <ac:spMkLst>
            <pc:docMk/>
            <pc:sldMk cId="4099306829" sldId="356"/>
            <ac:spMk id="3" creationId="{1A22142C-D0F1-2209-B9C3-8B83E2C5D2C2}"/>
          </ac:spMkLst>
        </pc:spChg>
      </pc:sldChg>
    </pc:docChg>
  </pc:docChgLst>
  <pc:docChgLst>
    <pc:chgData name="Guest User" userId="S::urn:spo:anon#12bb9c270c8a06e2adebb12a476771c11d5d4ef54da76a286c505b46425cd796::" providerId="AD" clId="Web-{B5C71F00-790B-8F03-DC0A-855398DF947E}"/>
    <pc:docChg chg="modSld">
      <pc:chgData name="Guest User" userId="S::urn:spo:anon#12bb9c270c8a06e2adebb12a476771c11d5d4ef54da76a286c505b46425cd796::" providerId="AD" clId="Web-{B5C71F00-790B-8F03-DC0A-855398DF947E}" dt="2023-09-14T20:43:39.038" v="130" actId="14100"/>
      <pc:docMkLst>
        <pc:docMk/>
      </pc:docMkLst>
      <pc:sldChg chg="addSp modSp mod setBg modClrScheme chgLayout">
        <pc:chgData name="Guest User" userId="S::urn:spo:anon#12bb9c270c8a06e2adebb12a476771c11d5d4ef54da76a286c505b46425cd796::" providerId="AD" clId="Web-{B5C71F00-790B-8F03-DC0A-855398DF947E}" dt="2023-09-14T20:40:43.828" v="116" actId="20577"/>
        <pc:sldMkLst>
          <pc:docMk/>
          <pc:sldMk cId="3773661486" sldId="357"/>
        </pc:sldMkLst>
        <pc:spChg chg="add mod ord">
          <ac:chgData name="Guest User" userId="S::urn:spo:anon#12bb9c270c8a06e2adebb12a476771c11d5d4ef54da76a286c505b46425cd796::" providerId="AD" clId="Web-{B5C71F00-790B-8F03-DC0A-855398DF947E}" dt="2023-09-14T20:37:24.992" v="42" actId="20577"/>
          <ac:spMkLst>
            <pc:docMk/>
            <pc:sldMk cId="3773661486" sldId="357"/>
            <ac:spMk id="2" creationId="{36DFABDD-9246-AA9C-946A-B9DA09E12B42}"/>
          </ac:spMkLst>
        </pc:spChg>
        <pc:spChg chg="mod">
          <ac:chgData name="Guest User" userId="S::urn:spo:anon#12bb9c270c8a06e2adebb12a476771c11d5d4ef54da76a286c505b46425cd796::" providerId="AD" clId="Web-{B5C71F00-790B-8F03-DC0A-855398DF947E}" dt="2023-09-14T20:27:59.688" v="1"/>
          <ac:spMkLst>
            <pc:docMk/>
            <pc:sldMk cId="3773661486" sldId="357"/>
            <ac:spMk id="6" creationId="{79B5914D-1766-0704-07E4-7799E91F3FE4}"/>
          </ac:spMkLst>
        </pc:spChg>
        <pc:spChg chg="add mod ord">
          <ac:chgData name="Guest User" userId="S::urn:spo:anon#12bb9c270c8a06e2adebb12a476771c11d5d4ef54da76a286c505b46425cd796::" providerId="AD" clId="Web-{B5C71F00-790B-8F03-DC0A-855398DF947E}" dt="2023-09-14T20:40:43.828" v="116" actId="20577"/>
          <ac:spMkLst>
            <pc:docMk/>
            <pc:sldMk cId="3773661486" sldId="357"/>
            <ac:spMk id="8" creationId="{ACFEDC00-B92B-4A6E-F690-08721C518B3F}"/>
          </ac:spMkLst>
        </pc:spChg>
        <pc:spChg chg="add">
          <ac:chgData name="Guest User" userId="S::urn:spo:anon#12bb9c270c8a06e2adebb12a476771c11d5d4ef54da76a286c505b46425cd796::" providerId="AD" clId="Web-{B5C71F00-790B-8F03-DC0A-855398DF947E}" dt="2023-09-14T20:27:59.688" v="1"/>
          <ac:spMkLst>
            <pc:docMk/>
            <pc:sldMk cId="3773661486" sldId="357"/>
            <ac:spMk id="13" creationId="{8C886788-700E-4D20-9F80-E0E96837A203}"/>
          </ac:spMkLst>
        </pc:spChg>
        <pc:spChg chg="add">
          <ac:chgData name="Guest User" userId="S::urn:spo:anon#12bb9c270c8a06e2adebb12a476771c11d5d4ef54da76a286c505b46425cd796::" providerId="AD" clId="Web-{B5C71F00-790B-8F03-DC0A-855398DF947E}" dt="2023-09-14T20:27:59.688" v="1"/>
          <ac:spMkLst>
            <pc:docMk/>
            <pc:sldMk cId="3773661486" sldId="357"/>
            <ac:spMk id="15" creationId="{1850674C-4E08-4C62-A3E2-6337FE4F7D86}"/>
          </ac:spMkLst>
        </pc:spChg>
        <pc:spChg chg="add">
          <ac:chgData name="Guest User" userId="S::urn:spo:anon#12bb9c270c8a06e2adebb12a476771c11d5d4ef54da76a286c505b46425cd796::" providerId="AD" clId="Web-{B5C71F00-790B-8F03-DC0A-855398DF947E}" dt="2023-09-14T20:27:59.688" v="1"/>
          <ac:spMkLst>
            <pc:docMk/>
            <pc:sldMk cId="3773661486" sldId="357"/>
            <ac:spMk id="17" creationId="{BCE4FF05-2B0C-4C97-A9B4-E163085A90E1}"/>
          </ac:spMkLst>
        </pc:spChg>
        <pc:spChg chg="add">
          <ac:chgData name="Guest User" userId="S::urn:spo:anon#12bb9c270c8a06e2adebb12a476771c11d5d4ef54da76a286c505b46425cd796::" providerId="AD" clId="Web-{B5C71F00-790B-8F03-DC0A-855398DF947E}" dt="2023-09-14T20:27:59.688" v="1"/>
          <ac:spMkLst>
            <pc:docMk/>
            <pc:sldMk cId="3773661486" sldId="357"/>
            <ac:spMk id="19" creationId="{529C2A7A-A6B6-4A56-B11C-8E967D88A60D}"/>
          </ac:spMkLst>
        </pc:spChg>
        <pc:spChg chg="add">
          <ac:chgData name="Guest User" userId="S::urn:spo:anon#12bb9c270c8a06e2adebb12a476771c11d5d4ef54da76a286c505b46425cd796::" providerId="AD" clId="Web-{B5C71F00-790B-8F03-DC0A-855398DF947E}" dt="2023-09-14T20:27:59.688" v="1"/>
          <ac:spMkLst>
            <pc:docMk/>
            <pc:sldMk cId="3773661486" sldId="357"/>
            <ac:spMk id="21" creationId="{FDBD7205-E536-4134-8768-AC3E1A3C5E59}"/>
          </ac:spMkLst>
        </pc:spChg>
        <pc:picChg chg="mod ord">
          <ac:chgData name="Guest User" userId="S::urn:spo:anon#12bb9c270c8a06e2adebb12a476771c11d5d4ef54da76a286c505b46425cd796::" providerId="AD" clId="Web-{B5C71F00-790B-8F03-DC0A-855398DF947E}" dt="2023-09-14T20:27:59.688" v="1"/>
          <ac:picMkLst>
            <pc:docMk/>
            <pc:sldMk cId="3773661486" sldId="357"/>
            <ac:picMk id="3" creationId="{AD27C5E2-067F-F962-DA9A-486A67770650}"/>
          </ac:picMkLst>
        </pc:picChg>
        <pc:picChg chg="mod">
          <ac:chgData name="Guest User" userId="S::urn:spo:anon#12bb9c270c8a06e2adebb12a476771c11d5d4ef54da76a286c505b46425cd796::" providerId="AD" clId="Web-{B5C71F00-790B-8F03-DC0A-855398DF947E}" dt="2023-09-14T20:27:59.688" v="1"/>
          <ac:picMkLst>
            <pc:docMk/>
            <pc:sldMk cId="3773661486" sldId="357"/>
            <ac:picMk id="4" creationId="{10D29AB8-F474-737E-A170-994A29271713}"/>
          </ac:picMkLst>
        </pc:picChg>
        <pc:picChg chg="mod">
          <ac:chgData name="Guest User" userId="S::urn:spo:anon#12bb9c270c8a06e2adebb12a476771c11d5d4ef54da76a286c505b46425cd796::" providerId="AD" clId="Web-{B5C71F00-790B-8F03-DC0A-855398DF947E}" dt="2023-09-14T20:27:59.688" v="1"/>
          <ac:picMkLst>
            <pc:docMk/>
            <pc:sldMk cId="3773661486" sldId="357"/>
            <ac:picMk id="5" creationId="{25CC5004-9F69-53E9-9DFC-79EE04F849DF}"/>
          </ac:picMkLst>
        </pc:picChg>
      </pc:sldChg>
      <pc:sldChg chg="addSp delSp modSp">
        <pc:chgData name="Guest User" userId="S::urn:spo:anon#12bb9c270c8a06e2adebb12a476771c11d5d4ef54da76a286c505b46425cd796::" providerId="AD" clId="Web-{B5C71F00-790B-8F03-DC0A-855398DF947E}" dt="2023-09-14T20:43:39.038" v="130" actId="14100"/>
        <pc:sldMkLst>
          <pc:docMk/>
          <pc:sldMk cId="4161101770" sldId="372"/>
        </pc:sldMkLst>
        <pc:spChg chg="mod ord">
          <ac:chgData name="Guest User" userId="S::urn:spo:anon#12bb9c270c8a06e2adebb12a476771c11d5d4ef54da76a286c505b46425cd796::" providerId="AD" clId="Web-{B5C71F00-790B-8F03-DC0A-855398DF947E}" dt="2023-09-14T20:43:39.038" v="130" actId="14100"/>
          <ac:spMkLst>
            <pc:docMk/>
            <pc:sldMk cId="4161101770" sldId="372"/>
            <ac:spMk id="4" creationId="{8CDA5D0C-234A-687A-F4A1-08B4FA3EE6C6}"/>
          </ac:spMkLst>
        </pc:spChg>
        <pc:spChg chg="add del">
          <ac:chgData name="Guest User" userId="S::urn:spo:anon#12bb9c270c8a06e2adebb12a476771c11d5d4ef54da76a286c505b46425cd796::" providerId="AD" clId="Web-{B5C71F00-790B-8F03-DC0A-855398DF947E}" dt="2023-09-14T20:43:23.537" v="128"/>
          <ac:spMkLst>
            <pc:docMk/>
            <pc:sldMk cId="4161101770" sldId="372"/>
            <ac:spMk id="22" creationId="{42A4FC2C-047E-45A5-965D-8E1E3BF09BC6}"/>
          </ac:spMkLst>
        </pc:spChg>
        <pc:spChg chg="add del">
          <ac:chgData name="Guest User" userId="S::urn:spo:anon#12bb9c270c8a06e2adebb12a476771c11d5d4ef54da76a286c505b46425cd796::" providerId="AD" clId="Web-{B5C71F00-790B-8F03-DC0A-855398DF947E}" dt="2023-09-14T20:43:23.522" v="127"/>
          <ac:spMkLst>
            <pc:docMk/>
            <pc:sldMk cId="4161101770" sldId="372"/>
            <ac:spMk id="27" creationId="{9F7D5CDA-D291-4307-BF55-1381FED29634}"/>
          </ac:spMkLst>
        </pc:spChg>
        <pc:spChg chg="add del">
          <ac:chgData name="Guest User" userId="S::urn:spo:anon#12bb9c270c8a06e2adebb12a476771c11d5d4ef54da76a286c505b46425cd796::" providerId="AD" clId="Web-{B5C71F00-790B-8F03-DC0A-855398DF947E}" dt="2023-09-14T20:43:23.522" v="127"/>
          <ac:spMkLst>
            <pc:docMk/>
            <pc:sldMk cId="4161101770" sldId="372"/>
            <ac:spMk id="29" creationId="{59B296B9-C5A5-4E4F-9B60-C907B5F1466C}"/>
          </ac:spMkLst>
        </pc:spChg>
        <pc:spChg chg="add del">
          <ac:chgData name="Guest User" userId="S::urn:spo:anon#12bb9c270c8a06e2adebb12a476771c11d5d4ef54da76a286c505b46425cd796::" providerId="AD" clId="Web-{B5C71F00-790B-8F03-DC0A-855398DF947E}" dt="2023-09-14T20:43:23.522" v="127"/>
          <ac:spMkLst>
            <pc:docMk/>
            <pc:sldMk cId="4161101770" sldId="372"/>
            <ac:spMk id="31" creationId="{D0300FD3-5AF1-6305-15FA-9078072672E2}"/>
          </ac:spMkLst>
        </pc:spChg>
        <pc:spChg chg="add">
          <ac:chgData name="Guest User" userId="S::urn:spo:anon#12bb9c270c8a06e2adebb12a476771c11d5d4ef54da76a286c505b46425cd796::" providerId="AD" clId="Web-{B5C71F00-790B-8F03-DC0A-855398DF947E}" dt="2023-09-14T20:43:23.537" v="128"/>
          <ac:spMkLst>
            <pc:docMk/>
            <pc:sldMk cId="4161101770" sldId="372"/>
            <ac:spMk id="33" creationId="{7A5F0580-5EE9-419F-96EE-B6529EF6E7D0}"/>
          </ac:spMkLst>
        </pc:spChg>
        <pc:spChg chg="add">
          <ac:chgData name="Guest User" userId="S::urn:spo:anon#12bb9c270c8a06e2adebb12a476771c11d5d4ef54da76a286c505b46425cd796::" providerId="AD" clId="Web-{B5C71F00-790B-8F03-DC0A-855398DF947E}" dt="2023-09-14T20:43:23.537" v="128"/>
          <ac:spMkLst>
            <pc:docMk/>
            <pc:sldMk cId="4161101770" sldId="372"/>
            <ac:spMk id="34" creationId="{8FC9BE17-9A7B-462D-AE50-3D8777387304}"/>
          </ac:spMkLst>
        </pc:spChg>
        <pc:spChg chg="add">
          <ac:chgData name="Guest User" userId="S::urn:spo:anon#12bb9c270c8a06e2adebb12a476771c11d5d4ef54da76a286c505b46425cd796::" providerId="AD" clId="Web-{B5C71F00-790B-8F03-DC0A-855398DF947E}" dt="2023-09-14T20:43:23.537" v="128"/>
          <ac:spMkLst>
            <pc:docMk/>
            <pc:sldMk cId="4161101770" sldId="372"/>
            <ac:spMk id="35" creationId="{3EBE8569-6AEC-4B8C-8D53-2DE337CDBA65}"/>
          </ac:spMkLst>
        </pc:spChg>
        <pc:spChg chg="add">
          <ac:chgData name="Guest User" userId="S::urn:spo:anon#12bb9c270c8a06e2adebb12a476771c11d5d4ef54da76a286c505b46425cd796::" providerId="AD" clId="Web-{B5C71F00-790B-8F03-DC0A-855398DF947E}" dt="2023-09-14T20:43:23.537" v="128"/>
          <ac:spMkLst>
            <pc:docMk/>
            <pc:sldMk cId="4161101770" sldId="372"/>
            <ac:spMk id="36" creationId="{55D4142C-5077-457F-A6AD-3FECFDB39685}"/>
          </ac:spMkLst>
        </pc:spChg>
        <pc:picChg chg="mod">
          <ac:chgData name="Guest User" userId="S::urn:spo:anon#12bb9c270c8a06e2adebb12a476771c11d5d4ef54da76a286c505b46425cd796::" providerId="AD" clId="Web-{B5C71F00-790B-8F03-DC0A-855398DF947E}" dt="2023-09-14T20:43:23.537" v="128"/>
          <ac:picMkLst>
            <pc:docMk/>
            <pc:sldMk cId="4161101770" sldId="372"/>
            <ac:picMk id="2" creationId="{BDB90223-5D15-41E3-9664-BD96C3BD25A2}"/>
          </ac:picMkLst>
        </pc:picChg>
      </pc:sldChg>
    </pc:docChg>
  </pc:docChgLst>
  <pc:docChgLst>
    <pc:chgData name="Guest User" userId="S::urn:spo:anon#d41d6a69044f57f4c643a70c668809c060233706aa7abf4301dc3cbb37044801::" providerId="AD" clId="Web-{712742D3-B74E-B698-5926-DB1D0E7AE419}"/>
    <pc:docChg chg="addSld delSld modSld">
      <pc:chgData name="Guest User" userId="S::urn:spo:anon#d41d6a69044f57f4c643a70c668809c060233706aa7abf4301dc3cbb37044801::" providerId="AD" clId="Web-{712742D3-B74E-B698-5926-DB1D0E7AE419}" dt="2023-06-19T15:42:01.346" v="954"/>
      <pc:docMkLst>
        <pc:docMk/>
      </pc:docMkLst>
      <pc:sldChg chg="addSp modSp">
        <pc:chgData name="Guest User" userId="S::urn:spo:anon#d41d6a69044f57f4c643a70c668809c060233706aa7abf4301dc3cbb37044801::" providerId="AD" clId="Web-{712742D3-B74E-B698-5926-DB1D0E7AE419}" dt="2023-06-19T14:40:21.934" v="19"/>
        <pc:sldMkLst>
          <pc:docMk/>
          <pc:sldMk cId="1052015915" sldId="298"/>
        </pc:sldMkLst>
        <pc:spChg chg="add mod">
          <ac:chgData name="Guest User" userId="S::urn:spo:anon#d41d6a69044f57f4c643a70c668809c060233706aa7abf4301dc3cbb37044801::" providerId="AD" clId="Web-{712742D3-B74E-B698-5926-DB1D0E7AE419}" dt="2023-06-19T14:40:21.934" v="19"/>
          <ac:spMkLst>
            <pc:docMk/>
            <pc:sldMk cId="1052015915" sldId="298"/>
            <ac:spMk id="2" creationId="{FD4DB89E-58E9-4965-F57C-B7C8810D3BE2}"/>
          </ac:spMkLst>
        </pc:spChg>
      </pc:sldChg>
      <pc:sldChg chg="modSp add del">
        <pc:chgData name="Guest User" userId="S::urn:spo:anon#d41d6a69044f57f4c643a70c668809c060233706aa7abf4301dc3cbb37044801::" providerId="AD" clId="Web-{712742D3-B74E-B698-5926-DB1D0E7AE419}" dt="2023-06-19T14:40:04.261" v="16"/>
        <pc:sldMkLst>
          <pc:docMk/>
          <pc:sldMk cId="1601312262" sldId="317"/>
        </pc:sldMkLst>
        <pc:picChg chg="mod">
          <ac:chgData name="Guest User" userId="S::urn:spo:anon#d41d6a69044f57f4c643a70c668809c060233706aa7abf4301dc3cbb37044801::" providerId="AD" clId="Web-{712742D3-B74E-B698-5926-DB1D0E7AE419}" dt="2023-06-19T14:38:59.259" v="7" actId="1076"/>
          <ac:picMkLst>
            <pc:docMk/>
            <pc:sldMk cId="1601312262" sldId="317"/>
            <ac:picMk id="2" creationId="{BDB90223-5D15-41E3-9664-BD96C3BD25A2}"/>
          </ac:picMkLst>
        </pc:picChg>
      </pc:sldChg>
      <pc:sldChg chg="addSp delSp modSp">
        <pc:chgData name="Guest User" userId="S::urn:spo:anon#d41d6a69044f57f4c643a70c668809c060233706aa7abf4301dc3cbb37044801::" providerId="AD" clId="Web-{712742D3-B74E-B698-5926-DB1D0E7AE419}" dt="2023-06-19T15:39:24.748" v="950" actId="14100"/>
        <pc:sldMkLst>
          <pc:docMk/>
          <pc:sldMk cId="2191786966" sldId="320"/>
        </pc:sldMkLst>
        <pc:spChg chg="del">
          <ac:chgData name="Guest User" userId="S::urn:spo:anon#d41d6a69044f57f4c643a70c668809c060233706aa7abf4301dc3cbb37044801::" providerId="AD" clId="Web-{712742D3-B74E-B698-5926-DB1D0E7AE419}" dt="2023-06-19T15:30:22.309" v="779"/>
          <ac:spMkLst>
            <pc:docMk/>
            <pc:sldMk cId="2191786966" sldId="320"/>
            <ac:spMk id="3" creationId="{37D74CF9-0E7C-15E0-8D94-5228EC6B9E11}"/>
          </ac:spMkLst>
        </pc:spChg>
        <pc:spChg chg="mod">
          <ac:chgData name="Guest User" userId="S::urn:spo:anon#d41d6a69044f57f4c643a70c668809c060233706aa7abf4301dc3cbb37044801::" providerId="AD" clId="Web-{712742D3-B74E-B698-5926-DB1D0E7AE419}" dt="2023-06-19T15:39:24.748" v="950" actId="14100"/>
          <ac:spMkLst>
            <pc:docMk/>
            <pc:sldMk cId="2191786966" sldId="320"/>
            <ac:spMk id="6" creationId="{2FCBF0B7-94AB-BD25-B9D7-E5A88529D971}"/>
          </ac:spMkLst>
        </pc:spChg>
        <pc:picChg chg="add del mod">
          <ac:chgData name="Guest User" userId="S::urn:spo:anon#d41d6a69044f57f4c643a70c668809c060233706aa7abf4301dc3cbb37044801::" providerId="AD" clId="Web-{712742D3-B74E-B698-5926-DB1D0E7AE419}" dt="2023-06-19T15:31:14.998" v="782" actId="14100"/>
          <ac:picMkLst>
            <pc:docMk/>
            <pc:sldMk cId="2191786966" sldId="320"/>
            <ac:picMk id="2" creationId="{BDB90223-5D15-41E3-9664-BD96C3BD25A2}"/>
          </ac:picMkLst>
        </pc:picChg>
        <pc:picChg chg="del">
          <ac:chgData name="Guest User" userId="S::urn:spo:anon#d41d6a69044f57f4c643a70c668809c060233706aa7abf4301dc3cbb37044801::" providerId="AD" clId="Web-{712742D3-B74E-B698-5926-DB1D0E7AE419}" dt="2023-06-19T15:30:17.918" v="778"/>
          <ac:picMkLst>
            <pc:docMk/>
            <pc:sldMk cId="2191786966" sldId="320"/>
            <ac:picMk id="9" creationId="{03232CA7-D5AB-A82B-86A7-53416D28013E}"/>
          </ac:picMkLst>
        </pc:picChg>
      </pc:sldChg>
      <pc:sldChg chg="addSp modSp">
        <pc:chgData name="Guest User" userId="S::urn:spo:anon#d41d6a69044f57f4c643a70c668809c060233706aa7abf4301dc3cbb37044801::" providerId="AD" clId="Web-{712742D3-B74E-B698-5926-DB1D0E7AE419}" dt="2023-06-19T15:08:01.501" v="455" actId="20577"/>
        <pc:sldMkLst>
          <pc:docMk/>
          <pc:sldMk cId="450545381" sldId="323"/>
        </pc:sldMkLst>
        <pc:spChg chg="mod">
          <ac:chgData name="Guest User" userId="S::urn:spo:anon#d41d6a69044f57f4c643a70c668809c060233706aa7abf4301dc3cbb37044801::" providerId="AD" clId="Web-{712742D3-B74E-B698-5926-DB1D0E7AE419}" dt="2023-06-19T14:49:16.951" v="133" actId="20577"/>
          <ac:spMkLst>
            <pc:docMk/>
            <pc:sldMk cId="450545381" sldId="323"/>
            <ac:spMk id="3" creationId="{6C46F37E-2D3A-1BB5-F9C9-7B9EE9A50A1C}"/>
          </ac:spMkLst>
        </pc:spChg>
        <pc:spChg chg="mod">
          <ac:chgData name="Guest User" userId="S::urn:spo:anon#d41d6a69044f57f4c643a70c668809c060233706aa7abf4301dc3cbb37044801::" providerId="AD" clId="Web-{712742D3-B74E-B698-5926-DB1D0E7AE419}" dt="2023-06-19T14:55:02.680" v="205" actId="20577"/>
          <ac:spMkLst>
            <pc:docMk/>
            <pc:sldMk cId="450545381" sldId="323"/>
            <ac:spMk id="4" creationId="{B56E3493-F35C-66B7-19CB-C3B8BB301380}"/>
          </ac:spMkLst>
        </pc:spChg>
        <pc:spChg chg="add mod">
          <ac:chgData name="Guest User" userId="S::urn:spo:anon#d41d6a69044f57f4c643a70c668809c060233706aa7abf4301dc3cbb37044801::" providerId="AD" clId="Web-{712742D3-B74E-B698-5926-DB1D0E7AE419}" dt="2023-06-19T15:07:11.875" v="453" actId="14100"/>
          <ac:spMkLst>
            <pc:docMk/>
            <pc:sldMk cId="450545381" sldId="323"/>
            <ac:spMk id="5" creationId="{1523F824-5604-EDFB-780D-491BA9849544}"/>
          </ac:spMkLst>
        </pc:spChg>
        <pc:spChg chg="mod">
          <ac:chgData name="Guest User" userId="S::urn:spo:anon#d41d6a69044f57f4c643a70c668809c060233706aa7abf4301dc3cbb37044801::" providerId="AD" clId="Web-{712742D3-B74E-B698-5926-DB1D0E7AE419}" dt="2023-06-19T14:56:58.309" v="248"/>
          <ac:spMkLst>
            <pc:docMk/>
            <pc:sldMk cId="450545381" sldId="323"/>
            <ac:spMk id="8" creationId="{E35BD990-E826-3680-13E0-410C1E9DDC10}"/>
          </ac:spMkLst>
        </pc:spChg>
        <pc:spChg chg="add mod">
          <ac:chgData name="Guest User" userId="S::urn:spo:anon#d41d6a69044f57f4c643a70c668809c060233706aa7abf4301dc3cbb37044801::" providerId="AD" clId="Web-{712742D3-B74E-B698-5926-DB1D0E7AE419}" dt="2023-06-19T15:08:01.501" v="455" actId="20577"/>
          <ac:spMkLst>
            <pc:docMk/>
            <pc:sldMk cId="450545381" sldId="323"/>
            <ac:spMk id="9" creationId="{D601559F-613E-AB97-F725-5E1C55D8DED2}"/>
          </ac:spMkLst>
        </pc:spChg>
      </pc:sldChg>
      <pc:sldChg chg="addSp delSp modSp">
        <pc:chgData name="Guest User" userId="S::urn:spo:anon#d41d6a69044f57f4c643a70c668809c060233706aa7abf4301dc3cbb37044801::" providerId="AD" clId="Web-{712742D3-B74E-B698-5926-DB1D0E7AE419}" dt="2023-06-19T15:27:29.678" v="761" actId="20577"/>
        <pc:sldMkLst>
          <pc:docMk/>
          <pc:sldMk cId="1560736688" sldId="324"/>
        </pc:sldMkLst>
        <pc:spChg chg="add mod">
          <ac:chgData name="Guest User" userId="S::urn:spo:anon#d41d6a69044f57f4c643a70c668809c060233706aa7abf4301dc3cbb37044801::" providerId="AD" clId="Web-{712742D3-B74E-B698-5926-DB1D0E7AE419}" dt="2023-06-19T15:26:34.317" v="751" actId="14100"/>
          <ac:spMkLst>
            <pc:docMk/>
            <pc:sldMk cId="1560736688" sldId="324"/>
            <ac:spMk id="3" creationId="{10C152EA-9336-F129-9AC2-17C67A0A6B96}"/>
          </ac:spMkLst>
        </pc:spChg>
        <pc:spChg chg="del">
          <ac:chgData name="Guest User" userId="S::urn:spo:anon#d41d6a69044f57f4c643a70c668809c060233706aa7abf4301dc3cbb37044801::" providerId="AD" clId="Web-{712742D3-B74E-B698-5926-DB1D0E7AE419}" dt="2023-06-19T15:26:00.223" v="745"/>
          <ac:spMkLst>
            <pc:docMk/>
            <pc:sldMk cId="1560736688" sldId="324"/>
            <ac:spMk id="4" creationId="{5BDC945E-0FC0-4D19-B7C1-F151F22CB8DD}"/>
          </ac:spMkLst>
        </pc:spChg>
        <pc:spChg chg="mod">
          <ac:chgData name="Guest User" userId="S::urn:spo:anon#d41d6a69044f57f4c643a70c668809c060233706aa7abf4301dc3cbb37044801::" providerId="AD" clId="Web-{712742D3-B74E-B698-5926-DB1D0E7AE419}" dt="2023-06-19T15:27:29.678" v="761" actId="20577"/>
          <ac:spMkLst>
            <pc:docMk/>
            <pc:sldMk cId="1560736688" sldId="324"/>
            <ac:spMk id="9" creationId="{5668EF27-44EB-6FBF-5B48-711B97EE9677}"/>
          </ac:spMkLst>
        </pc:spChg>
      </pc:sldChg>
      <pc:sldChg chg="delSp modSp">
        <pc:chgData name="Guest User" userId="S::urn:spo:anon#d41d6a69044f57f4c643a70c668809c060233706aa7abf4301dc3cbb37044801::" providerId="AD" clId="Web-{712742D3-B74E-B698-5926-DB1D0E7AE419}" dt="2023-06-19T15:29:56.027" v="777" actId="20577"/>
        <pc:sldMkLst>
          <pc:docMk/>
          <pc:sldMk cId="2250602425" sldId="325"/>
        </pc:sldMkLst>
        <pc:spChg chg="mod">
          <ac:chgData name="Guest User" userId="S::urn:spo:anon#d41d6a69044f57f4c643a70c668809c060233706aa7abf4301dc3cbb37044801::" providerId="AD" clId="Web-{712742D3-B74E-B698-5926-DB1D0E7AE419}" dt="2023-06-19T15:29:25.995" v="769" actId="20577"/>
          <ac:spMkLst>
            <pc:docMk/>
            <pc:sldMk cId="2250602425" sldId="325"/>
            <ac:spMk id="3" creationId="{29B8C2F9-F4A8-371D-D303-58C892D846B5}"/>
          </ac:spMkLst>
        </pc:spChg>
        <pc:spChg chg="mod">
          <ac:chgData name="Guest User" userId="S::urn:spo:anon#d41d6a69044f57f4c643a70c668809c060233706aa7abf4301dc3cbb37044801::" providerId="AD" clId="Web-{712742D3-B74E-B698-5926-DB1D0E7AE419}" dt="2023-06-19T15:29:56.027" v="777" actId="20577"/>
          <ac:spMkLst>
            <pc:docMk/>
            <pc:sldMk cId="2250602425" sldId="325"/>
            <ac:spMk id="8" creationId="{E35BD990-E826-3680-13E0-410C1E9DDC10}"/>
          </ac:spMkLst>
        </pc:spChg>
        <pc:picChg chg="del">
          <ac:chgData name="Guest User" userId="S::urn:spo:anon#d41d6a69044f57f4c643a70c668809c060233706aa7abf4301dc3cbb37044801::" providerId="AD" clId="Web-{712742D3-B74E-B698-5926-DB1D0E7AE419}" dt="2023-06-19T15:09:58.380" v="456"/>
          <ac:picMkLst>
            <pc:docMk/>
            <pc:sldMk cId="2250602425" sldId="325"/>
            <ac:picMk id="14" creationId="{C2AF2B16-2760-8232-9495-0C679DE8ED6E}"/>
          </ac:picMkLst>
        </pc:picChg>
      </pc:sldChg>
      <pc:sldChg chg="modSp">
        <pc:chgData name="Guest User" userId="S::urn:spo:anon#d41d6a69044f57f4c643a70c668809c060233706aa7abf4301dc3cbb37044801::" providerId="AD" clId="Web-{712742D3-B74E-B698-5926-DB1D0E7AE419}" dt="2023-06-19T14:48:20.902" v="117" actId="20577"/>
        <pc:sldMkLst>
          <pc:docMk/>
          <pc:sldMk cId="1460273554" sldId="327"/>
        </pc:sldMkLst>
        <pc:spChg chg="mod">
          <ac:chgData name="Guest User" userId="S::urn:spo:anon#d41d6a69044f57f4c643a70c668809c060233706aa7abf4301dc3cbb37044801::" providerId="AD" clId="Web-{712742D3-B74E-B698-5926-DB1D0E7AE419}" dt="2023-06-19T14:43:06.626" v="94" actId="20577"/>
          <ac:spMkLst>
            <pc:docMk/>
            <pc:sldMk cId="1460273554" sldId="327"/>
            <ac:spMk id="4" creationId="{B56E3493-F35C-66B7-19CB-C3B8BB301380}"/>
          </ac:spMkLst>
        </pc:spChg>
        <pc:spChg chg="mod">
          <ac:chgData name="Guest User" userId="S::urn:spo:anon#d41d6a69044f57f4c643a70c668809c060233706aa7abf4301dc3cbb37044801::" providerId="AD" clId="Web-{712742D3-B74E-B698-5926-DB1D0E7AE419}" dt="2023-06-19T14:48:20.902" v="117" actId="20577"/>
          <ac:spMkLst>
            <pc:docMk/>
            <pc:sldMk cId="1460273554" sldId="327"/>
            <ac:spMk id="8" creationId="{E35BD990-E826-3680-13E0-410C1E9DDC10}"/>
          </ac:spMkLst>
        </pc:spChg>
      </pc:sldChg>
      <pc:sldChg chg="add del replId">
        <pc:chgData name="Guest User" userId="S::urn:spo:anon#d41d6a69044f57f4c643a70c668809c060233706aa7abf4301dc3cbb37044801::" providerId="AD" clId="Web-{712742D3-B74E-B698-5926-DB1D0E7AE419}" dt="2023-06-19T14:39:55.980" v="15"/>
        <pc:sldMkLst>
          <pc:docMk/>
          <pc:sldMk cId="2218215593" sldId="328"/>
        </pc:sldMkLst>
      </pc:sldChg>
      <pc:sldChg chg="add replId">
        <pc:chgData name="Guest User" userId="S::urn:spo:anon#d41d6a69044f57f4c643a70c668809c060233706aa7abf4301dc3cbb37044801::" providerId="AD" clId="Web-{712742D3-B74E-B698-5926-DB1D0E7AE419}" dt="2023-06-19T14:40:33.653" v="20"/>
        <pc:sldMkLst>
          <pc:docMk/>
          <pc:sldMk cId="3904375911" sldId="328"/>
        </pc:sldMkLst>
      </pc:sldChg>
      <pc:sldChg chg="add replId">
        <pc:chgData name="Guest User" userId="S::urn:spo:anon#d41d6a69044f57f4c643a70c668809c060233706aa7abf4301dc3cbb37044801::" providerId="AD" clId="Web-{712742D3-B74E-B698-5926-DB1D0E7AE419}" dt="2023-06-19T14:40:38.825" v="21"/>
        <pc:sldMkLst>
          <pc:docMk/>
          <pc:sldMk cId="2096276157" sldId="329"/>
        </pc:sldMkLst>
      </pc:sldChg>
      <pc:sldChg chg="add replId">
        <pc:chgData name="Guest User" userId="S::urn:spo:anon#d41d6a69044f57f4c643a70c668809c060233706aa7abf4301dc3cbb37044801::" providerId="AD" clId="Web-{712742D3-B74E-B698-5926-DB1D0E7AE419}" dt="2023-06-19T14:40:39.747" v="22"/>
        <pc:sldMkLst>
          <pc:docMk/>
          <pc:sldMk cId="1755818951" sldId="330"/>
        </pc:sldMkLst>
      </pc:sldChg>
      <pc:sldChg chg="add replId">
        <pc:chgData name="Guest User" userId="S::urn:spo:anon#d41d6a69044f57f4c643a70c668809c060233706aa7abf4301dc3cbb37044801::" providerId="AD" clId="Web-{712742D3-B74E-B698-5926-DB1D0E7AE419}" dt="2023-06-19T14:40:41.888" v="23"/>
        <pc:sldMkLst>
          <pc:docMk/>
          <pc:sldMk cId="2925813048" sldId="331"/>
        </pc:sldMkLst>
      </pc:sldChg>
      <pc:sldChg chg="add replId">
        <pc:chgData name="Guest User" userId="S::urn:spo:anon#d41d6a69044f57f4c643a70c668809c060233706aa7abf4301dc3cbb37044801::" providerId="AD" clId="Web-{712742D3-B74E-B698-5926-DB1D0E7AE419}" dt="2023-06-19T14:40:47.232" v="24"/>
        <pc:sldMkLst>
          <pc:docMk/>
          <pc:sldMk cId="1948310906" sldId="332"/>
        </pc:sldMkLst>
      </pc:sldChg>
      <pc:sldChg chg="add replId">
        <pc:chgData name="Guest User" userId="S::urn:spo:anon#d41d6a69044f57f4c643a70c668809c060233706aa7abf4301dc3cbb37044801::" providerId="AD" clId="Web-{712742D3-B74E-B698-5926-DB1D0E7AE419}" dt="2023-06-19T14:40:50.169" v="25"/>
        <pc:sldMkLst>
          <pc:docMk/>
          <pc:sldMk cId="379552423" sldId="333"/>
        </pc:sldMkLst>
      </pc:sldChg>
      <pc:sldChg chg="add replId">
        <pc:chgData name="Guest User" userId="S::urn:spo:anon#d41d6a69044f57f4c643a70c668809c060233706aa7abf4301dc3cbb37044801::" providerId="AD" clId="Web-{712742D3-B74E-B698-5926-DB1D0E7AE419}" dt="2023-06-19T14:40:52.607" v="26"/>
        <pc:sldMkLst>
          <pc:docMk/>
          <pc:sldMk cId="1405362667" sldId="334"/>
        </pc:sldMkLst>
      </pc:sldChg>
      <pc:sldChg chg="new del">
        <pc:chgData name="Guest User" userId="S::urn:spo:anon#d41d6a69044f57f4c643a70c668809c060233706aa7abf4301dc3cbb37044801::" providerId="AD" clId="Web-{712742D3-B74E-B698-5926-DB1D0E7AE419}" dt="2023-06-19T15:42:01.346" v="954"/>
        <pc:sldMkLst>
          <pc:docMk/>
          <pc:sldMk cId="2230056718" sldId="335"/>
        </pc:sldMkLst>
      </pc:sldChg>
      <pc:sldChg chg="new del">
        <pc:chgData name="Guest User" userId="S::urn:spo:anon#d41d6a69044f57f4c643a70c668809c060233706aa7abf4301dc3cbb37044801::" providerId="AD" clId="Web-{712742D3-B74E-B698-5926-DB1D0E7AE419}" dt="2023-06-19T15:41:50.315" v="952"/>
        <pc:sldMkLst>
          <pc:docMk/>
          <pc:sldMk cId="4060679958" sldId="335"/>
        </pc:sldMkLst>
      </pc:sldChg>
    </pc:docChg>
  </pc:docChgLst>
  <pc:docChgLst>
    <pc:chgData name="Guest User" userId="S::urn:spo:anon#d41d6a69044f57f4c643a70c668809c060233706aa7abf4301dc3cbb37044801::" providerId="AD" clId="Web-{669CBE4D-287E-A883-995E-F7E6DC973DF4}"/>
    <pc:docChg chg="modSld">
      <pc:chgData name="Guest User" userId="S::urn:spo:anon#d41d6a69044f57f4c643a70c668809c060233706aa7abf4301dc3cbb37044801::" providerId="AD" clId="Web-{669CBE4D-287E-A883-995E-F7E6DC973DF4}" dt="2023-08-25T13:04:18.468" v="2"/>
      <pc:docMkLst>
        <pc:docMk/>
      </pc:docMkLst>
      <pc:sldChg chg="addSp delSp modSp">
        <pc:chgData name="Guest User" userId="S::urn:spo:anon#d41d6a69044f57f4c643a70c668809c060233706aa7abf4301dc3cbb37044801::" providerId="AD" clId="Web-{669CBE4D-287E-A883-995E-F7E6DC973DF4}" dt="2023-08-25T13:04:18.468" v="2"/>
        <pc:sldMkLst>
          <pc:docMk/>
          <pc:sldMk cId="2341085596" sldId="257"/>
        </pc:sldMkLst>
        <pc:picChg chg="add del mod">
          <ac:chgData name="Guest User" userId="S::urn:spo:anon#d41d6a69044f57f4c643a70c668809c060233706aa7abf4301dc3cbb37044801::" providerId="AD" clId="Web-{669CBE4D-287E-A883-995E-F7E6DC973DF4}" dt="2023-08-25T13:04:18.468" v="2"/>
          <ac:picMkLst>
            <pc:docMk/>
            <pc:sldMk cId="2341085596" sldId="257"/>
            <ac:picMk id="5" creationId="{9DF61CB4-EFD8-4FB2-AC1D-5731103B6470}"/>
          </ac:picMkLst>
        </pc:picChg>
      </pc:sldChg>
    </pc:docChg>
  </pc:docChgLst>
  <pc:docChgLst>
    <pc:chgData name="jaygaudse6069@gmail.com" userId="S::jaygaudse6069_gmail.com#ext#@bostoninstituteofanalyti399.onmicrosoft.com::772e6284-ad1d-4d8f-ba1e-15f2cefab82f" providerId="AD" clId="Web-{4E6F5ACA-5BCE-8A95-A97F-5E8EAFBAE2FC}"/>
    <pc:docChg chg="modSld">
      <pc:chgData name="jaygaudse6069@gmail.com" userId="S::jaygaudse6069_gmail.com#ext#@bostoninstituteofanalyti399.onmicrosoft.com::772e6284-ad1d-4d8f-ba1e-15f2cefab82f" providerId="AD" clId="Web-{4E6F5ACA-5BCE-8A95-A97F-5E8EAFBAE2FC}" dt="2023-05-29T08:34:27.090" v="135"/>
      <pc:docMkLst>
        <pc:docMk/>
      </pc:docMkLst>
      <pc:sldChg chg="addSp delSp modSp mod setBg">
        <pc:chgData name="jaygaudse6069@gmail.com" userId="S::jaygaudse6069_gmail.com#ext#@bostoninstituteofanalyti399.onmicrosoft.com::772e6284-ad1d-4d8f-ba1e-15f2cefab82f" providerId="AD" clId="Web-{4E6F5ACA-5BCE-8A95-A97F-5E8EAFBAE2FC}" dt="2023-05-29T08:34:27.090" v="135"/>
        <pc:sldMkLst>
          <pc:docMk/>
          <pc:sldMk cId="1252571269" sldId="270"/>
        </pc:sldMkLst>
        <pc:spChg chg="ord">
          <ac:chgData name="jaygaudse6069@gmail.com" userId="S::jaygaudse6069_gmail.com#ext#@bostoninstituteofanalyti399.onmicrosoft.com::772e6284-ad1d-4d8f-ba1e-15f2cefab82f" providerId="AD" clId="Web-{4E6F5ACA-5BCE-8A95-A97F-5E8EAFBAE2FC}" dt="2023-05-29T08:33:17.025" v="24"/>
          <ac:spMkLst>
            <pc:docMk/>
            <pc:sldMk cId="1252571269" sldId="270"/>
            <ac:spMk id="3" creationId="{50FDA3FC-4790-0320-8E05-4A727017AB8C}"/>
          </ac:spMkLst>
        </pc:spChg>
        <pc:spChg chg="mod ord">
          <ac:chgData name="jaygaudse6069@gmail.com" userId="S::jaygaudse6069_gmail.com#ext#@bostoninstituteofanalyti399.onmicrosoft.com::772e6284-ad1d-4d8f-ba1e-15f2cefab82f" providerId="AD" clId="Web-{4E6F5ACA-5BCE-8A95-A97F-5E8EAFBAE2FC}" dt="2023-05-29T08:34:27.090" v="135"/>
          <ac:spMkLst>
            <pc:docMk/>
            <pc:sldMk cId="1252571269" sldId="270"/>
            <ac:spMk id="8" creationId="{BA54165A-2B53-2134-FC82-0395AC05D909}"/>
          </ac:spMkLst>
        </pc:spChg>
        <pc:spChg chg="mod ord">
          <ac:chgData name="jaygaudse6069@gmail.com" userId="S::jaygaudse6069_gmail.com#ext#@bostoninstituteofanalyti399.onmicrosoft.com::772e6284-ad1d-4d8f-ba1e-15f2cefab82f" providerId="AD" clId="Web-{4E6F5ACA-5BCE-8A95-A97F-5E8EAFBAE2FC}" dt="2023-05-29T08:34:27.090" v="135"/>
          <ac:spMkLst>
            <pc:docMk/>
            <pc:sldMk cId="1252571269" sldId="270"/>
            <ac:spMk id="9" creationId="{D06B6D32-CF6D-87A2-53F6-EB0CD37F4A42}"/>
          </ac:spMkLst>
        </pc:spChg>
        <pc:spChg chg="add del">
          <ac:chgData name="jaygaudse6069@gmail.com" userId="S::jaygaudse6069_gmail.com#ext#@bostoninstituteofanalyti399.onmicrosoft.com::772e6284-ad1d-4d8f-ba1e-15f2cefab82f" providerId="AD" clId="Web-{4E6F5ACA-5BCE-8A95-A97F-5E8EAFBAE2FC}" dt="2023-05-29T08:33:02.759" v="17"/>
          <ac:spMkLst>
            <pc:docMk/>
            <pc:sldMk cId="1252571269" sldId="270"/>
            <ac:spMk id="14" creationId="{99F1FFA9-D672-408C-9220-ADEEC6ABDD09}"/>
          </ac:spMkLst>
        </pc:spChg>
        <pc:spChg chg="add del">
          <ac:chgData name="jaygaudse6069@gmail.com" userId="S::jaygaudse6069_gmail.com#ext#@bostoninstituteofanalyti399.onmicrosoft.com::772e6284-ad1d-4d8f-ba1e-15f2cefab82f" providerId="AD" clId="Web-{4E6F5ACA-5BCE-8A95-A97F-5E8EAFBAE2FC}" dt="2023-05-29T08:33:10.962" v="21"/>
          <ac:spMkLst>
            <pc:docMk/>
            <pc:sldMk cId="1252571269" sldId="270"/>
            <ac:spMk id="18" creationId="{F6CA58B3-AFCC-4A40-9882-50D5080879B0}"/>
          </ac:spMkLst>
        </pc:spChg>
        <pc:spChg chg="add del">
          <ac:chgData name="jaygaudse6069@gmail.com" userId="S::jaygaudse6069_gmail.com#ext#@bostoninstituteofanalyti399.onmicrosoft.com::772e6284-ad1d-4d8f-ba1e-15f2cefab82f" providerId="AD" clId="Web-{4E6F5ACA-5BCE-8A95-A97F-5E8EAFBAE2FC}" dt="2023-05-29T08:33:07.603" v="19"/>
          <ac:spMkLst>
            <pc:docMk/>
            <pc:sldMk cId="1252571269" sldId="270"/>
            <ac:spMk id="19" creationId="{AAAE94E3-A7DB-4868-B1E3-E49703488BBC}"/>
          </ac:spMkLst>
        </pc:spChg>
        <pc:spChg chg="add del">
          <ac:chgData name="jaygaudse6069@gmail.com" userId="S::jaygaudse6069_gmail.com#ext#@bostoninstituteofanalyti399.onmicrosoft.com::772e6284-ad1d-4d8f-ba1e-15f2cefab82f" providerId="AD" clId="Web-{4E6F5ACA-5BCE-8A95-A97F-5E8EAFBAE2FC}" dt="2023-05-29T08:33:07.603" v="19"/>
          <ac:spMkLst>
            <pc:docMk/>
            <pc:sldMk cId="1252571269" sldId="270"/>
            <ac:spMk id="20" creationId="{3873B707-463F-40B0-8227-E8CC6C67EB25}"/>
          </ac:spMkLst>
        </pc:spChg>
        <pc:spChg chg="add del">
          <ac:chgData name="jaygaudse6069@gmail.com" userId="S::jaygaudse6069_gmail.com#ext#@bostoninstituteofanalyti399.onmicrosoft.com::772e6284-ad1d-4d8f-ba1e-15f2cefab82f" providerId="AD" clId="Web-{4E6F5ACA-5BCE-8A95-A97F-5E8EAFBAE2FC}" dt="2023-05-29T08:33:07.603" v="19"/>
          <ac:spMkLst>
            <pc:docMk/>
            <pc:sldMk cId="1252571269" sldId="270"/>
            <ac:spMk id="22" creationId="{C13237C8-E62C-4F0D-A318-BD6FB6C2D138}"/>
          </ac:spMkLst>
        </pc:spChg>
        <pc:spChg chg="add del">
          <ac:chgData name="jaygaudse6069@gmail.com" userId="S::jaygaudse6069_gmail.com#ext#@bostoninstituteofanalyti399.onmicrosoft.com::772e6284-ad1d-4d8f-ba1e-15f2cefab82f" providerId="AD" clId="Web-{4E6F5ACA-5BCE-8A95-A97F-5E8EAFBAE2FC}" dt="2023-05-29T08:33:07.603" v="19"/>
          <ac:spMkLst>
            <pc:docMk/>
            <pc:sldMk cId="1252571269" sldId="270"/>
            <ac:spMk id="24" creationId="{19C9EAEA-39D0-4B0E-A0EB-51E7B26740B1}"/>
          </ac:spMkLst>
        </pc:spChg>
        <pc:spChg chg="add del">
          <ac:chgData name="jaygaudse6069@gmail.com" userId="S::jaygaudse6069_gmail.com#ext#@bostoninstituteofanalyti399.onmicrosoft.com::772e6284-ad1d-4d8f-ba1e-15f2cefab82f" providerId="AD" clId="Web-{4E6F5ACA-5BCE-8A95-A97F-5E8EAFBAE2FC}" dt="2023-05-29T08:33:07.603" v="19"/>
          <ac:spMkLst>
            <pc:docMk/>
            <pc:sldMk cId="1252571269" sldId="270"/>
            <ac:spMk id="26" creationId="{8CB5D2D7-DF65-4E86-BFBA-FFB9B5ACEB64}"/>
          </ac:spMkLst>
        </pc:spChg>
        <pc:spChg chg="add del">
          <ac:chgData name="jaygaudse6069@gmail.com" userId="S::jaygaudse6069_gmail.com#ext#@bostoninstituteofanalyti399.onmicrosoft.com::772e6284-ad1d-4d8f-ba1e-15f2cefab82f" providerId="AD" clId="Web-{4E6F5ACA-5BCE-8A95-A97F-5E8EAFBAE2FC}" dt="2023-05-29T08:33:10.962" v="21"/>
          <ac:spMkLst>
            <pc:docMk/>
            <pc:sldMk cId="1252571269" sldId="270"/>
            <ac:spMk id="28" creationId="{231BF440-39FA-4087-84CC-2EEC0BBDAF29}"/>
          </ac:spMkLst>
        </pc:spChg>
        <pc:spChg chg="add del">
          <ac:chgData name="jaygaudse6069@gmail.com" userId="S::jaygaudse6069_gmail.com#ext#@bostoninstituteofanalyti399.onmicrosoft.com::772e6284-ad1d-4d8f-ba1e-15f2cefab82f" providerId="AD" clId="Web-{4E6F5ACA-5BCE-8A95-A97F-5E8EAFBAE2FC}" dt="2023-05-29T08:33:10.962" v="21"/>
          <ac:spMkLst>
            <pc:docMk/>
            <pc:sldMk cId="1252571269" sldId="270"/>
            <ac:spMk id="29" creationId="{F04E4CBA-303B-48BD-8451-C2701CB0EEBF}"/>
          </ac:spMkLst>
        </pc:spChg>
        <pc:spChg chg="add del">
          <ac:chgData name="jaygaudse6069@gmail.com" userId="S::jaygaudse6069_gmail.com#ext#@bostoninstituteofanalyti399.onmicrosoft.com::772e6284-ad1d-4d8f-ba1e-15f2cefab82f" providerId="AD" clId="Web-{4E6F5ACA-5BCE-8A95-A97F-5E8EAFBAE2FC}" dt="2023-05-29T08:33:10.962" v="21"/>
          <ac:spMkLst>
            <pc:docMk/>
            <pc:sldMk cId="1252571269" sldId="270"/>
            <ac:spMk id="30" creationId="{75C56826-D4E5-42ED-8529-079651CB3005}"/>
          </ac:spMkLst>
        </pc:spChg>
        <pc:spChg chg="add del">
          <ac:chgData name="jaygaudse6069@gmail.com" userId="S::jaygaudse6069_gmail.com#ext#@bostoninstituteofanalyti399.onmicrosoft.com::772e6284-ad1d-4d8f-ba1e-15f2cefab82f" providerId="AD" clId="Web-{4E6F5ACA-5BCE-8A95-A97F-5E8EAFBAE2FC}" dt="2023-05-29T08:33:10.962" v="21"/>
          <ac:spMkLst>
            <pc:docMk/>
            <pc:sldMk cId="1252571269" sldId="270"/>
            <ac:spMk id="31" creationId="{82095FCE-EF05-4443-B97A-85DEE3A5CA17}"/>
          </ac:spMkLst>
        </pc:spChg>
        <pc:spChg chg="add del">
          <ac:chgData name="jaygaudse6069@gmail.com" userId="S::jaygaudse6069_gmail.com#ext#@bostoninstituteofanalyti399.onmicrosoft.com::772e6284-ad1d-4d8f-ba1e-15f2cefab82f" providerId="AD" clId="Web-{4E6F5ACA-5BCE-8A95-A97F-5E8EAFBAE2FC}" dt="2023-05-29T08:33:10.962" v="21"/>
          <ac:spMkLst>
            <pc:docMk/>
            <pc:sldMk cId="1252571269" sldId="270"/>
            <ac:spMk id="32" creationId="{CA00AE6B-AA30-4CF8-BA6F-339B780AD76C}"/>
          </ac:spMkLst>
        </pc:spChg>
        <pc:spChg chg="add del">
          <ac:chgData name="jaygaudse6069@gmail.com" userId="S::jaygaudse6069_gmail.com#ext#@bostoninstituteofanalyti399.onmicrosoft.com::772e6284-ad1d-4d8f-ba1e-15f2cefab82f" providerId="AD" clId="Web-{4E6F5ACA-5BCE-8A95-A97F-5E8EAFBAE2FC}" dt="2023-05-29T08:33:17.009" v="23"/>
          <ac:spMkLst>
            <pc:docMk/>
            <pc:sldMk cId="1252571269" sldId="270"/>
            <ac:spMk id="34" creationId="{35C956CA-A8FB-4F91-A258-FBE459CD99FC}"/>
          </ac:spMkLst>
        </pc:spChg>
        <pc:spChg chg="add del">
          <ac:chgData name="jaygaudse6069@gmail.com" userId="S::jaygaudse6069_gmail.com#ext#@bostoninstituteofanalyti399.onmicrosoft.com::772e6284-ad1d-4d8f-ba1e-15f2cefab82f" providerId="AD" clId="Web-{4E6F5ACA-5BCE-8A95-A97F-5E8EAFBAE2FC}" dt="2023-05-29T08:33:17.009" v="23"/>
          <ac:spMkLst>
            <pc:docMk/>
            <pc:sldMk cId="1252571269" sldId="270"/>
            <ac:spMk id="35" creationId="{70A48D59-8581-41F7-B529-F4617FE07A9A}"/>
          </ac:spMkLst>
        </pc:spChg>
        <pc:spChg chg="add del">
          <ac:chgData name="jaygaudse6069@gmail.com" userId="S::jaygaudse6069_gmail.com#ext#@bostoninstituteofanalyti399.onmicrosoft.com::772e6284-ad1d-4d8f-ba1e-15f2cefab82f" providerId="AD" clId="Web-{4E6F5ACA-5BCE-8A95-A97F-5E8EAFBAE2FC}" dt="2023-05-29T08:34:27.090" v="135"/>
          <ac:spMkLst>
            <pc:docMk/>
            <pc:sldMk cId="1252571269" sldId="270"/>
            <ac:spMk id="38" creationId="{53E60C6D-4E85-4E14-BCDF-BF15C241F7CA}"/>
          </ac:spMkLst>
        </pc:spChg>
        <pc:spChg chg="add del">
          <ac:chgData name="jaygaudse6069@gmail.com" userId="S::jaygaudse6069_gmail.com#ext#@bostoninstituteofanalyti399.onmicrosoft.com::772e6284-ad1d-4d8f-ba1e-15f2cefab82f" providerId="AD" clId="Web-{4E6F5ACA-5BCE-8A95-A97F-5E8EAFBAE2FC}" dt="2023-05-29T08:34:27.090" v="135"/>
          <ac:spMkLst>
            <pc:docMk/>
            <pc:sldMk cId="1252571269" sldId="270"/>
            <ac:spMk id="39" creationId="{7D42D292-4C48-479B-9E59-E29CD9871C0C}"/>
          </ac:spMkLst>
        </pc:spChg>
        <pc:spChg chg="add del">
          <ac:chgData name="jaygaudse6069@gmail.com" userId="S::jaygaudse6069_gmail.com#ext#@bostoninstituteofanalyti399.onmicrosoft.com::772e6284-ad1d-4d8f-ba1e-15f2cefab82f" providerId="AD" clId="Web-{4E6F5ACA-5BCE-8A95-A97F-5E8EAFBAE2FC}" dt="2023-05-29T08:34:27.090" v="135"/>
          <ac:spMkLst>
            <pc:docMk/>
            <pc:sldMk cId="1252571269" sldId="270"/>
            <ac:spMk id="40" creationId="{533DF362-939D-4EEE-8DC4-6B54607E5611}"/>
          </ac:spMkLst>
        </pc:spChg>
        <pc:spChg chg="add">
          <ac:chgData name="jaygaudse6069@gmail.com" userId="S::jaygaudse6069_gmail.com#ext#@bostoninstituteofanalyti399.onmicrosoft.com::772e6284-ad1d-4d8f-ba1e-15f2cefab82f" providerId="AD" clId="Web-{4E6F5ACA-5BCE-8A95-A97F-5E8EAFBAE2FC}" dt="2023-05-29T08:34:27.090" v="135"/>
          <ac:spMkLst>
            <pc:docMk/>
            <pc:sldMk cId="1252571269" sldId="270"/>
            <ac:spMk id="45" creationId="{84DF55BE-B4AB-4BA1-BDE1-E9F7FB3F110A}"/>
          </ac:spMkLst>
        </pc:spChg>
        <pc:grpChg chg="add del">
          <ac:chgData name="jaygaudse6069@gmail.com" userId="S::jaygaudse6069_gmail.com#ext#@bostoninstituteofanalyti399.onmicrosoft.com::772e6284-ad1d-4d8f-ba1e-15f2cefab82f" providerId="AD" clId="Web-{4E6F5ACA-5BCE-8A95-A97F-5E8EAFBAE2FC}" dt="2023-05-29T08:33:07.603" v="19"/>
          <ac:grpSpMkLst>
            <pc:docMk/>
            <pc:sldMk cId="1252571269" sldId="270"/>
            <ac:grpSpMk id="16" creationId="{1DE889C7-FAD6-4397-98E2-05D503484459}"/>
          </ac:grpSpMkLst>
        </pc:grpChg>
        <pc:picChg chg="mod ord">
          <ac:chgData name="jaygaudse6069@gmail.com" userId="S::jaygaudse6069_gmail.com#ext#@bostoninstituteofanalyti399.onmicrosoft.com::772e6284-ad1d-4d8f-ba1e-15f2cefab82f" providerId="AD" clId="Web-{4E6F5ACA-5BCE-8A95-A97F-5E8EAFBAE2FC}" dt="2023-05-29T08:34:27.090" v="135"/>
          <ac:picMkLst>
            <pc:docMk/>
            <pc:sldMk cId="1252571269" sldId="270"/>
            <ac:picMk id="2" creationId="{BDB90223-5D15-41E3-9664-BD96C3BD25A2}"/>
          </ac:picMkLst>
        </pc:picChg>
        <pc:picChg chg="mod">
          <ac:chgData name="jaygaudse6069@gmail.com" userId="S::jaygaudse6069_gmail.com#ext#@bostoninstituteofanalyti399.onmicrosoft.com::772e6284-ad1d-4d8f-ba1e-15f2cefab82f" providerId="AD" clId="Web-{4E6F5ACA-5BCE-8A95-A97F-5E8EAFBAE2FC}" dt="2023-05-29T08:34:27.090" v="135"/>
          <ac:picMkLst>
            <pc:docMk/>
            <pc:sldMk cId="1252571269" sldId="270"/>
            <ac:picMk id="7" creationId="{4019A7C7-4F37-4807-89DC-50EF4BBEB556}"/>
          </ac:picMkLst>
        </pc:picChg>
        <pc:cxnChg chg="add del">
          <ac:chgData name="jaygaudse6069@gmail.com" userId="S::jaygaudse6069_gmail.com#ext#@bostoninstituteofanalyti399.onmicrosoft.com::772e6284-ad1d-4d8f-ba1e-15f2cefab82f" providerId="AD" clId="Web-{4E6F5ACA-5BCE-8A95-A97F-5E8EAFBAE2FC}" dt="2023-05-29T08:33:17.009" v="23"/>
          <ac:cxnSpMkLst>
            <pc:docMk/>
            <pc:sldMk cId="1252571269" sldId="270"/>
            <ac:cxnSpMk id="36" creationId="{967F2066-0253-4771-A5F6-68111E1FE832}"/>
          </ac:cxnSpMkLst>
        </pc:cxnChg>
      </pc:sldChg>
    </pc:docChg>
  </pc:docChgLst>
  <pc:docChgLst>
    <pc:chgData name="Guest User" userId="S::urn:spo:anon#d41d6a69044f57f4c643a70c668809c060233706aa7abf4301dc3cbb37044801::" providerId="AD" clId="Web-{3527545B-2E62-C4A5-5B2F-9CFCB6D46843}"/>
    <pc:docChg chg="sldOrd">
      <pc:chgData name="Guest User" userId="S::urn:spo:anon#d41d6a69044f57f4c643a70c668809c060233706aa7abf4301dc3cbb37044801::" providerId="AD" clId="Web-{3527545B-2E62-C4A5-5B2F-9CFCB6D46843}" dt="2023-07-08T09:47:46.225" v="1"/>
      <pc:docMkLst>
        <pc:docMk/>
      </pc:docMkLst>
      <pc:sldChg chg="ord">
        <pc:chgData name="Guest User" userId="S::urn:spo:anon#d41d6a69044f57f4c643a70c668809c060233706aa7abf4301dc3cbb37044801::" providerId="AD" clId="Web-{3527545B-2E62-C4A5-5B2F-9CFCB6D46843}" dt="2023-07-08T09:47:46.225" v="1"/>
        <pc:sldMkLst>
          <pc:docMk/>
          <pc:sldMk cId="379552423" sldId="333"/>
        </pc:sldMkLst>
      </pc:sldChg>
    </pc:docChg>
  </pc:docChgLst>
  <pc:docChgLst>
    <pc:chgData name="Guest User" userId="S::urn:spo:anon#12bb9c270c8a06e2adebb12a476771c11d5d4ef54da76a286c505b46425cd796::" providerId="AD" clId="Web-{52446B4D-6BB6-41DE-CA45-4D1F29CC0C7F}"/>
    <pc:docChg chg="modSld">
      <pc:chgData name="Guest User" userId="S::urn:spo:anon#12bb9c270c8a06e2adebb12a476771c11d5d4ef54da76a286c505b46425cd796::" providerId="AD" clId="Web-{52446B4D-6BB6-41DE-CA45-4D1F29CC0C7F}" dt="2023-10-12T05:51:14.409" v="1"/>
      <pc:docMkLst>
        <pc:docMk/>
      </pc:docMkLst>
      <pc:sldChg chg="modSp">
        <pc:chgData name="Guest User" userId="S::urn:spo:anon#12bb9c270c8a06e2adebb12a476771c11d5d4ef54da76a286c505b46425cd796::" providerId="AD" clId="Web-{52446B4D-6BB6-41DE-CA45-4D1F29CC0C7F}" dt="2023-10-12T05:51:14.409" v="1"/>
        <pc:sldMkLst>
          <pc:docMk/>
          <pc:sldMk cId="2341085596" sldId="257"/>
        </pc:sldMkLst>
        <pc:picChg chg="mod modCrop">
          <ac:chgData name="Guest User" userId="S::urn:spo:anon#12bb9c270c8a06e2adebb12a476771c11d5d4ef54da76a286c505b46425cd796::" providerId="AD" clId="Web-{52446B4D-6BB6-41DE-CA45-4D1F29CC0C7F}" dt="2023-10-12T05:51:14.409" v="1"/>
          <ac:picMkLst>
            <pc:docMk/>
            <pc:sldMk cId="2341085596" sldId="257"/>
            <ac:picMk id="5" creationId="{9DF61CB4-EFD8-4FB2-AC1D-5731103B6470}"/>
          </ac:picMkLst>
        </pc:picChg>
      </pc:sldChg>
    </pc:docChg>
  </pc:docChgLst>
  <pc:docChgLst>
    <pc:chgData name="Guest User" userId="S::urn:spo:anon#97adaefaa88d08b2ba711028a4f64ff710dd32d9f1ee6d12c6604cc156e78cb9::" providerId="AD" clId="Web-{25548DC3-E0A3-B413-7151-78FA93EADECB}"/>
    <pc:docChg chg="modSld">
      <pc:chgData name="Guest User" userId="S::urn:spo:anon#97adaefaa88d08b2ba711028a4f64ff710dd32d9f1ee6d12c6604cc156e78cb9::" providerId="AD" clId="Web-{25548DC3-E0A3-B413-7151-78FA93EADECB}" dt="2023-06-10T10:56:28.946" v="3"/>
      <pc:docMkLst>
        <pc:docMk/>
      </pc:docMkLst>
      <pc:sldChg chg="addSp delSp modSp">
        <pc:chgData name="Guest User" userId="S::urn:spo:anon#97adaefaa88d08b2ba711028a4f64ff710dd32d9f1ee6d12c6604cc156e78cb9::" providerId="AD" clId="Web-{25548DC3-E0A3-B413-7151-78FA93EADECB}" dt="2023-06-10T10:56:28.946" v="3"/>
        <pc:sldMkLst>
          <pc:docMk/>
          <pc:sldMk cId="2341085596" sldId="257"/>
        </pc:sldMkLst>
        <pc:picChg chg="add del mod">
          <ac:chgData name="Guest User" userId="S::urn:spo:anon#97adaefaa88d08b2ba711028a4f64ff710dd32d9f1ee6d12c6604cc156e78cb9::" providerId="AD" clId="Web-{25548DC3-E0A3-B413-7151-78FA93EADECB}" dt="2023-06-10T10:56:28.946" v="3"/>
          <ac:picMkLst>
            <pc:docMk/>
            <pc:sldMk cId="2341085596" sldId="257"/>
            <ac:picMk id="5" creationId="{9DF61CB4-EFD8-4FB2-AC1D-5731103B6470}"/>
          </ac:picMkLst>
        </pc:picChg>
      </pc:sldChg>
    </pc:docChg>
  </pc:docChgLst>
  <pc:docChgLst>
    <pc:chgData name="Guest User" userId="S::urn:spo:anon#12bb9c270c8a06e2adebb12a476771c11d5d4ef54da76a286c505b46425cd796::" providerId="AD" clId="Web-{FC6E2CCB-3FB8-2D92-B9D4-6CE576EFDB18}"/>
    <pc:docChg chg="modSld sldOrd">
      <pc:chgData name="Guest User" userId="S::urn:spo:anon#12bb9c270c8a06e2adebb12a476771c11d5d4ef54da76a286c505b46425cd796::" providerId="AD" clId="Web-{FC6E2CCB-3FB8-2D92-B9D4-6CE576EFDB18}" dt="2023-09-09T07:25:31.428" v="262" actId="20577"/>
      <pc:docMkLst>
        <pc:docMk/>
      </pc:docMkLst>
      <pc:sldChg chg="addSp modSp">
        <pc:chgData name="Guest User" userId="S::urn:spo:anon#12bb9c270c8a06e2adebb12a476771c11d5d4ef54da76a286c505b46425cd796::" providerId="AD" clId="Web-{FC6E2CCB-3FB8-2D92-B9D4-6CE576EFDB18}" dt="2023-09-09T06:38:02.221" v="16" actId="14100"/>
        <pc:sldMkLst>
          <pc:docMk/>
          <pc:sldMk cId="3773661486" sldId="357"/>
        </pc:sldMkLst>
        <pc:spChg chg="add mod">
          <ac:chgData name="Guest User" userId="S::urn:spo:anon#12bb9c270c8a06e2adebb12a476771c11d5d4ef54da76a286c505b46425cd796::" providerId="AD" clId="Web-{FC6E2CCB-3FB8-2D92-B9D4-6CE576EFDB18}" dt="2023-09-09T06:35:50.200" v="4" actId="1076"/>
          <ac:spMkLst>
            <pc:docMk/>
            <pc:sldMk cId="3773661486" sldId="357"/>
            <ac:spMk id="6" creationId="{79B5914D-1766-0704-07E4-7799E91F3FE4}"/>
          </ac:spMkLst>
        </pc:spChg>
        <pc:spChg chg="add mod">
          <ac:chgData name="Guest User" userId="S::urn:spo:anon#12bb9c270c8a06e2adebb12a476771c11d5d4ef54da76a286c505b46425cd796::" providerId="AD" clId="Web-{FC6E2CCB-3FB8-2D92-B9D4-6CE576EFDB18}" dt="2023-09-09T06:38:02.221" v="16" actId="14100"/>
          <ac:spMkLst>
            <pc:docMk/>
            <pc:sldMk cId="3773661486" sldId="357"/>
            <ac:spMk id="7" creationId="{64BFFCF1-92D8-7D3C-9805-A358A8F886E2}"/>
          </ac:spMkLst>
        </pc:spChg>
        <pc:picChg chg="add mod">
          <ac:chgData name="Guest User" userId="S::urn:spo:anon#12bb9c270c8a06e2adebb12a476771c11d5d4ef54da76a286c505b46425cd796::" providerId="AD" clId="Web-{FC6E2CCB-3FB8-2D92-B9D4-6CE576EFDB18}" dt="2023-09-09T06:36:29.343" v="8" actId="14100"/>
          <ac:picMkLst>
            <pc:docMk/>
            <pc:sldMk cId="3773661486" sldId="357"/>
            <ac:picMk id="2" creationId="{2657C66A-4D2E-6F35-2C33-73D9060FEA89}"/>
          </ac:picMkLst>
        </pc:picChg>
      </pc:sldChg>
      <pc:sldChg chg="addSp modSp ord">
        <pc:chgData name="Guest User" userId="S::urn:spo:anon#12bb9c270c8a06e2adebb12a476771c11d5d4ef54da76a286c505b46425cd796::" providerId="AD" clId="Web-{FC6E2CCB-3FB8-2D92-B9D4-6CE576EFDB18}" dt="2023-09-09T07:25:31.428" v="262" actId="20577"/>
        <pc:sldMkLst>
          <pc:docMk/>
          <pc:sldMk cId="3893415800" sldId="358"/>
        </pc:sldMkLst>
        <pc:spChg chg="add mod">
          <ac:chgData name="Guest User" userId="S::urn:spo:anon#12bb9c270c8a06e2adebb12a476771c11d5d4ef54da76a286c505b46425cd796::" providerId="AD" clId="Web-{FC6E2CCB-3FB8-2D92-B9D4-6CE576EFDB18}" dt="2023-09-09T07:21:57.888" v="236" actId="20577"/>
          <ac:spMkLst>
            <pc:docMk/>
            <pc:sldMk cId="3893415800" sldId="358"/>
            <ac:spMk id="2" creationId="{52890F92-1AD5-53E6-A01E-A4488AFC5ED6}"/>
          </ac:spMkLst>
        </pc:spChg>
        <pc:spChg chg="add mod">
          <ac:chgData name="Guest User" userId="S::urn:spo:anon#12bb9c270c8a06e2adebb12a476771c11d5d4ef54da76a286c505b46425cd796::" providerId="AD" clId="Web-{FC6E2CCB-3FB8-2D92-B9D4-6CE576EFDB18}" dt="2023-09-09T07:25:11.240" v="259" actId="1076"/>
          <ac:spMkLst>
            <pc:docMk/>
            <pc:sldMk cId="3893415800" sldId="358"/>
            <ac:spMk id="5" creationId="{7A5213EE-3AEE-5A57-66D4-C3C21631BCEB}"/>
          </ac:spMkLst>
        </pc:spChg>
        <pc:spChg chg="add mod">
          <ac:chgData name="Guest User" userId="S::urn:spo:anon#12bb9c270c8a06e2adebb12a476771c11d5d4ef54da76a286c505b46425cd796::" providerId="AD" clId="Web-{FC6E2CCB-3FB8-2D92-B9D4-6CE576EFDB18}" dt="2023-09-09T07:25:17.068" v="260" actId="1076"/>
          <ac:spMkLst>
            <pc:docMk/>
            <pc:sldMk cId="3893415800" sldId="358"/>
            <ac:spMk id="6" creationId="{9B0E97B0-604F-602E-C842-360D5D92D3F4}"/>
          </ac:spMkLst>
        </pc:spChg>
        <pc:spChg chg="add mod">
          <ac:chgData name="Guest User" userId="S::urn:spo:anon#12bb9c270c8a06e2adebb12a476771c11d5d4ef54da76a286c505b46425cd796::" providerId="AD" clId="Web-{FC6E2CCB-3FB8-2D92-B9D4-6CE576EFDB18}" dt="2023-09-09T07:25:31.428" v="262" actId="20577"/>
          <ac:spMkLst>
            <pc:docMk/>
            <pc:sldMk cId="3893415800" sldId="358"/>
            <ac:spMk id="7" creationId="{A5920686-6718-655C-F46D-BA55FBB1B3F5}"/>
          </ac:spMkLst>
        </pc:spChg>
        <pc:picChg chg="mod">
          <ac:chgData name="Guest User" userId="S::urn:spo:anon#12bb9c270c8a06e2adebb12a476771c11d5d4ef54da76a286c505b46425cd796::" providerId="AD" clId="Web-{FC6E2CCB-3FB8-2D92-B9D4-6CE576EFDB18}" dt="2023-09-09T07:17:11.939" v="170" actId="14100"/>
          <ac:picMkLst>
            <pc:docMk/>
            <pc:sldMk cId="3893415800" sldId="358"/>
            <ac:picMk id="4" creationId="{161B20BF-2262-9DA9-1D6A-83A1D4812C62}"/>
          </ac:picMkLst>
        </pc:picChg>
      </pc:sldChg>
      <pc:sldChg chg="addSp modSp ord">
        <pc:chgData name="Guest User" userId="S::urn:spo:anon#12bb9c270c8a06e2adebb12a476771c11d5d4ef54da76a286c505b46425cd796::" providerId="AD" clId="Web-{FC6E2CCB-3FB8-2D92-B9D4-6CE576EFDB18}" dt="2023-09-09T07:12:42.709" v="130" actId="14100"/>
        <pc:sldMkLst>
          <pc:docMk/>
          <pc:sldMk cId="1382448637" sldId="370"/>
        </pc:sldMkLst>
        <pc:spChg chg="add mod">
          <ac:chgData name="Guest User" userId="S::urn:spo:anon#12bb9c270c8a06e2adebb12a476771c11d5d4ef54da76a286c505b46425cd796::" providerId="AD" clId="Web-{FC6E2CCB-3FB8-2D92-B9D4-6CE576EFDB18}" dt="2023-09-09T07:09:05.248" v="122" actId="1076"/>
          <ac:spMkLst>
            <pc:docMk/>
            <pc:sldMk cId="1382448637" sldId="370"/>
            <ac:spMk id="3" creationId="{F14C3BA1-CCFE-8072-D3D2-554FFA3F6D93}"/>
          </ac:spMkLst>
        </pc:spChg>
        <pc:spChg chg="add mod">
          <ac:chgData name="Guest User" userId="S::urn:spo:anon#12bb9c270c8a06e2adebb12a476771c11d5d4ef54da76a286c505b46425cd796::" providerId="AD" clId="Web-{FC6E2CCB-3FB8-2D92-B9D4-6CE576EFDB18}" dt="2023-09-09T07:12:42.709" v="130" actId="14100"/>
          <ac:spMkLst>
            <pc:docMk/>
            <pc:sldMk cId="1382448637" sldId="370"/>
            <ac:spMk id="4" creationId="{EE38180C-28B3-5478-5932-3E8EC719BB6B}"/>
          </ac:spMkLst>
        </pc:spChg>
        <pc:picChg chg="mod">
          <ac:chgData name="Guest User" userId="S::urn:spo:anon#12bb9c270c8a06e2adebb12a476771c11d5d4ef54da76a286c505b46425cd796::" providerId="AD" clId="Web-{FC6E2CCB-3FB8-2D92-B9D4-6CE576EFDB18}" dt="2023-09-09T07:08:46.591" v="119" actId="14100"/>
          <ac:picMkLst>
            <pc:docMk/>
            <pc:sldMk cId="1382448637" sldId="370"/>
            <ac:picMk id="2" creationId="{BDB90223-5D15-41E3-9664-BD96C3BD25A2}"/>
          </ac:picMkLst>
        </pc:picChg>
      </pc:sldChg>
      <pc:sldChg chg="addSp modSp">
        <pc:chgData name="Guest User" userId="S::urn:spo:anon#12bb9c270c8a06e2adebb12a476771c11d5d4ef54da76a286c505b46425cd796::" providerId="AD" clId="Web-{FC6E2CCB-3FB8-2D92-B9D4-6CE576EFDB18}" dt="2023-09-09T07:06:10.913" v="105" actId="20577"/>
        <pc:sldMkLst>
          <pc:docMk/>
          <pc:sldMk cId="857309819" sldId="371"/>
        </pc:sldMkLst>
        <pc:spChg chg="add mod">
          <ac:chgData name="Guest User" userId="S::urn:spo:anon#12bb9c270c8a06e2adebb12a476771c11d5d4ef54da76a286c505b46425cd796::" providerId="AD" clId="Web-{FC6E2CCB-3FB8-2D92-B9D4-6CE576EFDB18}" dt="2023-09-09T07:01:39.824" v="86" actId="14100"/>
          <ac:spMkLst>
            <pc:docMk/>
            <pc:sldMk cId="857309819" sldId="371"/>
            <ac:spMk id="4" creationId="{B8C99BD9-05B2-4F03-13D1-C6302AF5CCF9}"/>
          </ac:spMkLst>
        </pc:spChg>
        <pc:spChg chg="add mod">
          <ac:chgData name="Guest User" userId="S::urn:spo:anon#12bb9c270c8a06e2adebb12a476771c11d5d4ef54da76a286c505b46425cd796::" providerId="AD" clId="Web-{FC6E2CCB-3FB8-2D92-B9D4-6CE576EFDB18}" dt="2023-09-09T07:06:10.913" v="105" actId="20577"/>
          <ac:spMkLst>
            <pc:docMk/>
            <pc:sldMk cId="857309819" sldId="371"/>
            <ac:spMk id="5" creationId="{A20E9478-6DEB-B0F5-F810-EAC3EBB22A48}"/>
          </ac:spMkLst>
        </pc:spChg>
        <pc:picChg chg="mod">
          <ac:chgData name="Guest User" userId="S::urn:spo:anon#12bb9c270c8a06e2adebb12a476771c11d5d4ef54da76a286c505b46425cd796::" providerId="AD" clId="Web-{FC6E2CCB-3FB8-2D92-B9D4-6CE576EFDB18}" dt="2023-09-09T07:00:43.712" v="78" actId="14100"/>
          <ac:picMkLst>
            <pc:docMk/>
            <pc:sldMk cId="857309819" sldId="371"/>
            <ac:picMk id="2" creationId="{BDB90223-5D15-41E3-9664-BD96C3BD25A2}"/>
          </ac:picMkLst>
        </pc:picChg>
        <pc:picChg chg="add mod">
          <ac:chgData name="Guest User" userId="S::urn:spo:anon#12bb9c270c8a06e2adebb12a476771c11d5d4ef54da76a286c505b46425cd796::" providerId="AD" clId="Web-{FC6E2CCB-3FB8-2D92-B9D4-6CE576EFDB18}" dt="2023-09-09T07:05:17.317" v="98" actId="1076"/>
          <ac:picMkLst>
            <pc:docMk/>
            <pc:sldMk cId="857309819" sldId="371"/>
            <ac:picMk id="3" creationId="{7C58075E-4B72-E49B-94F8-864519802211}"/>
          </ac:picMkLst>
        </pc:picChg>
      </pc:sldChg>
      <pc:sldChg chg="addSp modSp ord">
        <pc:chgData name="Guest User" userId="S::urn:spo:anon#12bb9c270c8a06e2adebb12a476771c11d5d4ef54da76a286c505b46425cd796::" providerId="AD" clId="Web-{FC6E2CCB-3FB8-2D92-B9D4-6CE576EFDB18}" dt="2023-09-09T07:07:35.041" v="108"/>
        <pc:sldMkLst>
          <pc:docMk/>
          <pc:sldMk cId="4161101770" sldId="372"/>
        </pc:sldMkLst>
        <pc:spChg chg="add mod">
          <ac:chgData name="Guest User" userId="S::urn:spo:anon#12bb9c270c8a06e2adebb12a476771c11d5d4ef54da76a286c505b46425cd796::" providerId="AD" clId="Web-{FC6E2CCB-3FB8-2D92-B9D4-6CE576EFDB18}" dt="2023-09-09T06:39:40.069" v="21" actId="14100"/>
          <ac:spMkLst>
            <pc:docMk/>
            <pc:sldMk cId="4161101770" sldId="372"/>
            <ac:spMk id="3" creationId="{A288A110-9E26-52D4-E7FE-FB5E5F828D7B}"/>
          </ac:spMkLst>
        </pc:spChg>
        <pc:spChg chg="add mod">
          <ac:chgData name="Guest User" userId="S::urn:spo:anon#12bb9c270c8a06e2adebb12a476771c11d5d4ef54da76a286c505b46425cd796::" providerId="AD" clId="Web-{FC6E2CCB-3FB8-2D92-B9D4-6CE576EFDB18}" dt="2023-09-09T06:49:30.889" v="30" actId="14100"/>
          <ac:spMkLst>
            <pc:docMk/>
            <pc:sldMk cId="4161101770" sldId="372"/>
            <ac:spMk id="4" creationId="{8CDA5D0C-234A-687A-F4A1-08B4FA3EE6C6}"/>
          </ac:spMkLst>
        </pc:spChg>
        <pc:spChg chg="add mod">
          <ac:chgData name="Guest User" userId="S::urn:spo:anon#12bb9c270c8a06e2adebb12a476771c11d5d4ef54da76a286c505b46425cd796::" providerId="AD" clId="Web-{FC6E2CCB-3FB8-2D92-B9D4-6CE576EFDB18}" dt="2023-09-09T06:51:29.816" v="39" actId="1076"/>
          <ac:spMkLst>
            <pc:docMk/>
            <pc:sldMk cId="4161101770" sldId="372"/>
            <ac:spMk id="5" creationId="{ED26E85E-A452-6D94-5A8D-3AC5CBD938BD}"/>
          </ac:spMkLst>
        </pc:spChg>
        <pc:picChg chg="mod">
          <ac:chgData name="Guest User" userId="S::urn:spo:anon#12bb9c270c8a06e2adebb12a476771c11d5d4ef54da76a286c505b46425cd796::" providerId="AD" clId="Web-{FC6E2CCB-3FB8-2D92-B9D4-6CE576EFDB18}" dt="2023-09-09T06:39:06.364" v="17" actId="14100"/>
          <ac:picMkLst>
            <pc:docMk/>
            <pc:sldMk cId="4161101770" sldId="372"/>
            <ac:picMk id="2" creationId="{BDB90223-5D15-41E3-9664-BD96C3BD25A2}"/>
          </ac:picMkLst>
        </pc:picChg>
      </pc:sldChg>
      <pc:sldChg chg="addSp modSp ord">
        <pc:chgData name="Guest User" userId="S::urn:spo:anon#12bb9c270c8a06e2adebb12a476771c11d5d4ef54da76a286c505b46425cd796::" providerId="AD" clId="Web-{FC6E2CCB-3FB8-2D92-B9D4-6CE576EFDB18}" dt="2023-09-09T07:07:27.025" v="107"/>
        <pc:sldMkLst>
          <pc:docMk/>
          <pc:sldMk cId="3629750951" sldId="373"/>
        </pc:sldMkLst>
        <pc:spChg chg="add mod">
          <ac:chgData name="Guest User" userId="S::urn:spo:anon#12bb9c270c8a06e2adebb12a476771c11d5d4ef54da76a286c505b46425cd796::" providerId="AD" clId="Web-{FC6E2CCB-3FB8-2D92-B9D4-6CE576EFDB18}" dt="2023-09-09T07:02:36.576" v="92" actId="1076"/>
          <ac:spMkLst>
            <pc:docMk/>
            <pc:sldMk cId="3629750951" sldId="373"/>
            <ac:spMk id="4" creationId="{6C49F296-8012-38D6-C0CF-5B89487C9ACA}"/>
          </ac:spMkLst>
        </pc:spChg>
        <pc:picChg chg="mod">
          <ac:chgData name="Guest User" userId="S::urn:spo:anon#12bb9c270c8a06e2adebb12a476771c11d5d4ef54da76a286c505b46425cd796::" providerId="AD" clId="Web-{FC6E2CCB-3FB8-2D92-B9D4-6CE576EFDB18}" dt="2023-09-09T07:01:57.106" v="88" actId="14100"/>
          <ac:picMkLst>
            <pc:docMk/>
            <pc:sldMk cId="3629750951" sldId="373"/>
            <ac:picMk id="2" creationId="{BDB90223-5D15-41E3-9664-BD96C3BD25A2}"/>
          </ac:picMkLst>
        </pc:picChg>
        <pc:picChg chg="add mod">
          <ac:chgData name="Guest User" userId="S::urn:spo:anon#12bb9c270c8a06e2adebb12a476771c11d5d4ef54da76a286c505b46425cd796::" providerId="AD" clId="Web-{FC6E2CCB-3FB8-2D92-B9D4-6CE576EFDB18}" dt="2023-09-09T07:02:46.139" v="93" actId="1076"/>
          <ac:picMkLst>
            <pc:docMk/>
            <pc:sldMk cId="3629750951" sldId="373"/>
            <ac:picMk id="3" creationId="{74A3CDA3-C49C-755B-A64E-5741307B20C2}"/>
          </ac:picMkLst>
        </pc:picChg>
      </pc:sldChg>
      <pc:sldChg chg="addSp modSp ord">
        <pc:chgData name="Guest User" userId="S::urn:spo:anon#12bb9c270c8a06e2adebb12a476771c11d5d4ef54da76a286c505b46425cd796::" providerId="AD" clId="Web-{FC6E2CCB-3FB8-2D92-B9D4-6CE576EFDB18}" dt="2023-09-09T07:15:45.904" v="168" actId="20577"/>
        <pc:sldMkLst>
          <pc:docMk/>
          <pc:sldMk cId="2222445884" sldId="374"/>
        </pc:sldMkLst>
        <pc:spChg chg="add mod">
          <ac:chgData name="Guest User" userId="S::urn:spo:anon#12bb9c270c8a06e2adebb12a476771c11d5d4ef54da76a286c505b46425cd796::" providerId="AD" clId="Web-{FC6E2CCB-3FB8-2D92-B9D4-6CE576EFDB18}" dt="2023-09-09T07:15:45.904" v="168" actId="20577"/>
          <ac:spMkLst>
            <pc:docMk/>
            <pc:sldMk cId="2222445884" sldId="374"/>
            <ac:spMk id="3" creationId="{7C737225-9584-C48D-65F3-C0624500FD1B}"/>
          </ac:spMkLst>
        </pc:spChg>
        <pc:picChg chg="mod">
          <ac:chgData name="Guest User" userId="S::urn:spo:anon#12bb9c270c8a06e2adebb12a476771c11d5d4ef54da76a286c505b46425cd796::" providerId="AD" clId="Web-{FC6E2CCB-3FB8-2D92-B9D4-6CE576EFDB18}" dt="2023-09-09T07:14:11.728" v="134" actId="14100"/>
          <ac:picMkLst>
            <pc:docMk/>
            <pc:sldMk cId="2222445884" sldId="374"/>
            <ac:picMk id="2" creationId="{BDB90223-5D15-41E3-9664-BD96C3BD25A2}"/>
          </ac:picMkLst>
        </pc:picChg>
      </pc:sldChg>
    </pc:docChg>
  </pc:docChgLst>
  <pc:docChgLst>
    <pc:chgData name="dhruvisoni34@gmail.com" userId="S::dhruvisoni34_gmail.com#ext#@bostoninstituteofanalyti399.onmicrosoft.com::79b0c193-98b1-402d-8d0c-68b6bde31739" providerId="AD" clId="Web-{329B9C75-B963-4AFA-2118-B2D327F351EC}"/>
    <pc:docChg chg="addSld modSld sldOrd">
      <pc:chgData name="dhruvisoni34@gmail.com" userId="S::dhruvisoni34_gmail.com#ext#@bostoninstituteofanalyti399.onmicrosoft.com::79b0c193-98b1-402d-8d0c-68b6bde31739" providerId="AD" clId="Web-{329B9C75-B963-4AFA-2118-B2D327F351EC}" dt="2023-10-29T15:13:15.434" v="372" actId="20577"/>
      <pc:docMkLst>
        <pc:docMk/>
      </pc:docMkLst>
      <pc:sldChg chg="ord">
        <pc:chgData name="dhruvisoni34@gmail.com" userId="S::dhruvisoni34_gmail.com#ext#@bostoninstituteofanalyti399.onmicrosoft.com::79b0c193-98b1-402d-8d0c-68b6bde31739" providerId="AD" clId="Web-{329B9C75-B963-4AFA-2118-B2D327F351EC}" dt="2023-10-29T15:03:58.541" v="238"/>
        <pc:sldMkLst>
          <pc:docMk/>
          <pc:sldMk cId="1498139725" sldId="383"/>
        </pc:sldMkLst>
      </pc:sldChg>
      <pc:sldChg chg="ord">
        <pc:chgData name="dhruvisoni34@gmail.com" userId="S::dhruvisoni34_gmail.com#ext#@bostoninstituteofanalyti399.onmicrosoft.com::79b0c193-98b1-402d-8d0c-68b6bde31739" providerId="AD" clId="Web-{329B9C75-B963-4AFA-2118-B2D327F351EC}" dt="2023-10-29T15:04:07.682" v="239"/>
        <pc:sldMkLst>
          <pc:docMk/>
          <pc:sldMk cId="2240963631" sldId="398"/>
        </pc:sldMkLst>
      </pc:sldChg>
      <pc:sldChg chg="addSp modSp new mod ord setBg">
        <pc:chgData name="dhruvisoni34@gmail.com" userId="S::dhruvisoni34_gmail.com#ext#@bostoninstituteofanalyti399.onmicrosoft.com::79b0c193-98b1-402d-8d0c-68b6bde31739" providerId="AD" clId="Web-{329B9C75-B963-4AFA-2118-B2D327F351EC}" dt="2023-10-29T15:04:19.198" v="240"/>
        <pc:sldMkLst>
          <pc:docMk/>
          <pc:sldMk cId="848582793" sldId="400"/>
        </pc:sldMkLst>
        <pc:spChg chg="add mod ord">
          <ac:chgData name="dhruvisoni34@gmail.com" userId="S::dhruvisoni34_gmail.com#ext#@bostoninstituteofanalyti399.onmicrosoft.com::79b0c193-98b1-402d-8d0c-68b6bde31739" providerId="AD" clId="Web-{329B9C75-B963-4AFA-2118-B2D327F351EC}" dt="2023-10-29T15:03:10.915" v="231" actId="20577"/>
          <ac:spMkLst>
            <pc:docMk/>
            <pc:sldMk cId="848582793" sldId="400"/>
            <ac:spMk id="2" creationId="{B5764A26-237F-E0A7-276E-152A6DC77139}"/>
          </ac:spMkLst>
        </pc:spChg>
        <pc:spChg chg="add mod">
          <ac:chgData name="dhruvisoni34@gmail.com" userId="S::dhruvisoni34_gmail.com#ext#@bostoninstituteofanalyti399.onmicrosoft.com::79b0c193-98b1-402d-8d0c-68b6bde31739" providerId="AD" clId="Web-{329B9C75-B963-4AFA-2118-B2D327F351EC}" dt="2023-10-29T15:03:32.087" v="237" actId="20577"/>
          <ac:spMkLst>
            <pc:docMk/>
            <pc:sldMk cId="848582793" sldId="400"/>
            <ac:spMk id="3" creationId="{F083674A-9DA2-8EB6-F5FC-C6CC1C6A724D}"/>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8" creationId="{09588DA8-065E-4F6F-8EFD-43104AB2E0CF}"/>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10" creationId="{C4285719-470E-454C-AF62-8323075F1F5B}"/>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12" creationId="{CD9FE4EF-C4D8-49A0-B2FF-81D8DB7D8A24}"/>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14" creationId="{4300840D-0A0B-4512-BACA-B439D5B9C57C}"/>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16" creationId="{D2B78728-A580-49A7-84F9-6EF6F583ADE0}"/>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18" creationId="{38FAA1A1-D861-433F-88FA-1E9D6FD31D11}"/>
          </ac:spMkLst>
        </pc:spChg>
        <pc:spChg chg="add">
          <ac:chgData name="dhruvisoni34@gmail.com" userId="S::dhruvisoni34_gmail.com#ext#@bostoninstituteofanalyti399.onmicrosoft.com::79b0c193-98b1-402d-8d0c-68b6bde31739" providerId="AD" clId="Web-{329B9C75-B963-4AFA-2118-B2D327F351EC}" dt="2023-10-29T15:01:19.630" v="215"/>
          <ac:spMkLst>
            <pc:docMk/>
            <pc:sldMk cId="848582793" sldId="400"/>
            <ac:spMk id="20" creationId="{8D71EDA1-87BF-4D5D-AB79-F346FD19278A}"/>
          </ac:spMkLst>
        </pc:spChg>
      </pc:sldChg>
      <pc:sldChg chg="addSp modSp new">
        <pc:chgData name="dhruvisoni34@gmail.com" userId="S::dhruvisoni34_gmail.com#ext#@bostoninstituteofanalyti399.onmicrosoft.com::79b0c193-98b1-402d-8d0c-68b6bde31739" providerId="AD" clId="Web-{329B9C75-B963-4AFA-2118-B2D327F351EC}" dt="2023-10-29T15:13:15.434" v="372" actId="20577"/>
        <pc:sldMkLst>
          <pc:docMk/>
          <pc:sldMk cId="3069466425" sldId="401"/>
        </pc:sldMkLst>
        <pc:spChg chg="add mod">
          <ac:chgData name="dhruvisoni34@gmail.com" userId="S::dhruvisoni34_gmail.com#ext#@bostoninstituteofanalyti399.onmicrosoft.com::79b0c193-98b1-402d-8d0c-68b6bde31739" providerId="AD" clId="Web-{329B9C75-B963-4AFA-2118-B2D327F351EC}" dt="2023-10-29T15:13:15.434" v="372" actId="20577"/>
          <ac:spMkLst>
            <pc:docMk/>
            <pc:sldMk cId="3069466425" sldId="401"/>
            <ac:spMk id="2" creationId="{A658964B-E5DD-23CB-4708-F05A04156314}"/>
          </ac:spMkLst>
        </pc:spChg>
      </pc:sldChg>
    </pc:docChg>
  </pc:docChgLst>
  <pc:docChgLst>
    <pc:chgData name="Guest User" userId="S::urn:spo:anon#d41d6a69044f57f4c643a70c668809c060233706aa7abf4301dc3cbb37044801::" providerId="AD" clId="Web-{F30A7B57-C6DA-ED34-9E28-674CF9621891}"/>
    <pc:docChg chg="addSld delSld">
      <pc:chgData name="Guest User" userId="S::urn:spo:anon#d41d6a69044f57f4c643a70c668809c060233706aa7abf4301dc3cbb37044801::" providerId="AD" clId="Web-{F30A7B57-C6DA-ED34-9E28-674CF9621891}" dt="2023-06-18T06:52:41.222" v="1"/>
      <pc:docMkLst>
        <pc:docMk/>
      </pc:docMkLst>
      <pc:sldChg chg="new del">
        <pc:chgData name="Guest User" userId="S::urn:spo:anon#d41d6a69044f57f4c643a70c668809c060233706aa7abf4301dc3cbb37044801::" providerId="AD" clId="Web-{F30A7B57-C6DA-ED34-9E28-674CF9621891}" dt="2023-06-18T06:52:41.222" v="1"/>
        <pc:sldMkLst>
          <pc:docMk/>
          <pc:sldMk cId="787121960" sldId="327"/>
        </pc:sldMkLst>
      </pc:sldChg>
    </pc:docChg>
  </pc:docChgLst>
  <pc:docChgLst>
    <pc:chgData name="deep.dey31@gmail.com" userId="S::deep.dey31_gmail.com#ext#@bostoninstituteofanalyti399.onmicrosoft.com::4c126b3b-dc31-4ebf-9b4c-8b2d507dedac" providerId="AD" clId="Web-{50AD6EFE-F1D2-4BD1-91C7-7A7D881F319C}"/>
    <pc:docChg chg="sldOrd">
      <pc:chgData name="deep.dey31@gmail.com" userId="S::deep.dey31_gmail.com#ext#@bostoninstituteofanalyti399.onmicrosoft.com::4c126b3b-dc31-4ebf-9b4c-8b2d507dedac" providerId="AD" clId="Web-{50AD6EFE-F1D2-4BD1-91C7-7A7D881F319C}" dt="2023-07-09T13:57:21.325" v="0"/>
      <pc:docMkLst>
        <pc:docMk/>
      </pc:docMkLst>
      <pc:sldChg chg="ord">
        <pc:chgData name="deep.dey31@gmail.com" userId="S::deep.dey31_gmail.com#ext#@bostoninstituteofanalyti399.onmicrosoft.com::4c126b3b-dc31-4ebf-9b4c-8b2d507dedac" providerId="AD" clId="Web-{50AD6EFE-F1D2-4BD1-91C7-7A7D881F319C}" dt="2023-07-09T13:57:21.325" v="0"/>
        <pc:sldMkLst>
          <pc:docMk/>
          <pc:sldMk cId="558299909" sldId="316"/>
        </pc:sldMkLst>
      </pc:sldChg>
    </pc:docChg>
  </pc:docChgLst>
  <pc:docChgLst>
    <pc:chgData name="Guest User" userId="S::urn:spo:anon#d41d6a69044f57f4c643a70c668809c060233706aa7abf4301dc3cbb37044801::" providerId="AD" clId="Web-{C83FC82C-B35C-BCC0-895C-939436D4E4BA}"/>
    <pc:docChg chg="modSld">
      <pc:chgData name="Guest User" userId="S::urn:spo:anon#d41d6a69044f57f4c643a70c668809c060233706aa7abf4301dc3cbb37044801::" providerId="AD" clId="Web-{C83FC82C-B35C-BCC0-895C-939436D4E4BA}" dt="2023-05-03T13:38:48.754" v="5" actId="1076"/>
      <pc:docMkLst>
        <pc:docMk/>
      </pc:docMkLst>
      <pc:sldChg chg="modSp">
        <pc:chgData name="Guest User" userId="S::urn:spo:anon#d41d6a69044f57f4c643a70c668809c060233706aa7abf4301dc3cbb37044801::" providerId="AD" clId="Web-{C83FC82C-B35C-BCC0-895C-939436D4E4BA}" dt="2023-05-03T13:38:48.754" v="5" actId="1076"/>
        <pc:sldMkLst>
          <pc:docMk/>
          <pc:sldMk cId="2813402021" sldId="280"/>
        </pc:sldMkLst>
        <pc:picChg chg="mod">
          <ac:chgData name="Guest User" userId="S::urn:spo:anon#d41d6a69044f57f4c643a70c668809c060233706aa7abf4301dc3cbb37044801::" providerId="AD" clId="Web-{C83FC82C-B35C-BCC0-895C-939436D4E4BA}" dt="2023-05-03T13:38:48.754" v="5" actId="1076"/>
          <ac:picMkLst>
            <pc:docMk/>
            <pc:sldMk cId="2813402021" sldId="280"/>
            <ac:picMk id="7" creationId="{4019A7C7-4F37-4807-89DC-50EF4BBEB556}"/>
          </ac:picMkLst>
        </pc:picChg>
      </pc:sldChg>
    </pc:docChg>
  </pc:docChgLst>
  <pc:docChgLst>
    <pc:chgData name="gousalyasekar11@gmail.com" userId="S::gousalyasekar11_gmail.com#ext#@bostoninstituteofanalyti399.onmicrosoft.com::4b75d0e7-2366-4d84-a48a-19c4ca44cb8e" providerId="AD" clId="Web-{89932D80-4A03-E65D-C68A-E79BBFA7682C}"/>
    <pc:docChg chg="modSld">
      <pc:chgData name="gousalyasekar11@gmail.com" userId="S::gousalyasekar11_gmail.com#ext#@bostoninstituteofanalyti399.onmicrosoft.com::4b75d0e7-2366-4d84-a48a-19c4ca44cb8e" providerId="AD" clId="Web-{89932D80-4A03-E65D-C68A-E79BBFA7682C}" dt="2023-06-15T18:37:39.041" v="369"/>
      <pc:docMkLst>
        <pc:docMk/>
      </pc:docMkLst>
      <pc:sldChg chg="addSp delSp modSp">
        <pc:chgData name="gousalyasekar11@gmail.com" userId="S::gousalyasekar11_gmail.com#ext#@bostoninstituteofanalyti399.onmicrosoft.com::4b75d0e7-2366-4d84-a48a-19c4ca44cb8e" providerId="AD" clId="Web-{89932D80-4A03-E65D-C68A-E79BBFA7682C}" dt="2023-06-15T14:44:34.263" v="61" actId="1076"/>
        <pc:sldMkLst>
          <pc:docMk/>
          <pc:sldMk cId="2341085596" sldId="257"/>
        </pc:sldMkLst>
        <pc:spChg chg="add del mod">
          <ac:chgData name="gousalyasekar11@gmail.com" userId="S::gousalyasekar11_gmail.com#ext#@bostoninstituteofanalyti399.onmicrosoft.com::4b75d0e7-2366-4d84-a48a-19c4ca44cb8e" providerId="AD" clId="Web-{89932D80-4A03-E65D-C68A-E79BBFA7682C}" dt="2023-06-15T14:42:59.713" v="36"/>
          <ac:spMkLst>
            <pc:docMk/>
            <pc:sldMk cId="2341085596" sldId="257"/>
            <ac:spMk id="2" creationId="{0CB0A0FB-2618-AB7D-E865-DBD6AE433BE8}"/>
          </ac:spMkLst>
        </pc:spChg>
        <pc:spChg chg="add mod">
          <ac:chgData name="gousalyasekar11@gmail.com" userId="S::gousalyasekar11_gmail.com#ext#@bostoninstituteofanalyti399.onmicrosoft.com::4b75d0e7-2366-4d84-a48a-19c4ca44cb8e" providerId="AD" clId="Web-{89932D80-4A03-E65D-C68A-E79BBFA7682C}" dt="2023-06-15T14:44:34.263" v="61" actId="1076"/>
          <ac:spMkLst>
            <pc:docMk/>
            <pc:sldMk cId="2341085596" sldId="257"/>
            <ac:spMk id="3" creationId="{255110F9-811A-2E6C-A91E-38DB6D6A8E01}"/>
          </ac:spMkLst>
        </pc:spChg>
      </pc:sldChg>
      <pc:sldChg chg="addSp delSp modSp">
        <pc:chgData name="gousalyasekar11@gmail.com" userId="S::gousalyasekar11_gmail.com#ext#@bostoninstituteofanalyti399.onmicrosoft.com::4b75d0e7-2366-4d84-a48a-19c4ca44cb8e" providerId="AD" clId="Web-{89932D80-4A03-E65D-C68A-E79BBFA7682C}" dt="2023-06-15T14:52:17.154" v="92" actId="14100"/>
        <pc:sldMkLst>
          <pc:docMk/>
          <pc:sldMk cId="1601312262" sldId="317"/>
        </pc:sldMkLst>
        <pc:spChg chg="add del mod">
          <ac:chgData name="gousalyasekar11@gmail.com" userId="S::gousalyasekar11_gmail.com#ext#@bostoninstituteofanalyti399.onmicrosoft.com::4b75d0e7-2366-4d84-a48a-19c4ca44cb8e" providerId="AD" clId="Web-{89932D80-4A03-E65D-C68A-E79BBFA7682C}" dt="2023-06-15T14:41:50.523" v="3"/>
          <ac:spMkLst>
            <pc:docMk/>
            <pc:sldMk cId="1601312262" sldId="317"/>
            <ac:spMk id="3" creationId="{9C55D564-123A-BF0D-311D-AF7A8526B3E6}"/>
          </ac:spMkLst>
        </pc:spChg>
        <pc:spChg chg="add mod">
          <ac:chgData name="gousalyasekar11@gmail.com" userId="S::gousalyasekar11_gmail.com#ext#@bostoninstituteofanalyti399.onmicrosoft.com::4b75d0e7-2366-4d84-a48a-19c4ca44cb8e" providerId="AD" clId="Web-{89932D80-4A03-E65D-C68A-E79BBFA7682C}" dt="2023-06-15T14:48:55.256" v="90" actId="20577"/>
          <ac:spMkLst>
            <pc:docMk/>
            <pc:sldMk cId="1601312262" sldId="317"/>
            <ac:spMk id="4" creationId="{402702B7-9209-9C00-6B23-C87447F1A640}"/>
          </ac:spMkLst>
        </pc:spChg>
        <pc:spChg chg="add del">
          <ac:chgData name="gousalyasekar11@gmail.com" userId="S::gousalyasekar11_gmail.com#ext#@bostoninstituteofanalyti399.onmicrosoft.com::4b75d0e7-2366-4d84-a48a-19c4ca44cb8e" providerId="AD" clId="Web-{89932D80-4A03-E65D-C68A-E79BBFA7682C}" dt="2023-06-15T14:45:14.249" v="63"/>
          <ac:spMkLst>
            <pc:docMk/>
            <pc:sldMk cId="1601312262" sldId="317"/>
            <ac:spMk id="5" creationId="{31071A9B-A674-A828-51C5-A22EBAA3C03E}"/>
          </ac:spMkLst>
        </pc:spChg>
        <pc:spChg chg="add del">
          <ac:chgData name="gousalyasekar11@gmail.com" userId="S::gousalyasekar11_gmail.com#ext#@bostoninstituteofanalyti399.onmicrosoft.com::4b75d0e7-2366-4d84-a48a-19c4ca44cb8e" providerId="AD" clId="Web-{89932D80-4A03-E65D-C68A-E79BBFA7682C}" dt="2023-06-15T14:45:19.984" v="65"/>
          <ac:spMkLst>
            <pc:docMk/>
            <pc:sldMk cId="1601312262" sldId="317"/>
            <ac:spMk id="9" creationId="{FACB4E7B-13A4-23F8-8428-2E79B631AFF2}"/>
          </ac:spMkLst>
        </pc:spChg>
        <pc:picChg chg="mod">
          <ac:chgData name="gousalyasekar11@gmail.com" userId="S::gousalyasekar11_gmail.com#ext#@bostoninstituteofanalyti399.onmicrosoft.com::4b75d0e7-2366-4d84-a48a-19c4ca44cb8e" providerId="AD" clId="Web-{89932D80-4A03-E65D-C68A-E79BBFA7682C}" dt="2023-06-15T14:52:17.154" v="92" actId="14100"/>
          <ac:picMkLst>
            <pc:docMk/>
            <pc:sldMk cId="1601312262" sldId="317"/>
            <ac:picMk id="2" creationId="{BDB90223-5D15-41E3-9664-BD96C3BD25A2}"/>
          </ac:picMkLst>
        </pc:picChg>
        <pc:picChg chg="add mod">
          <ac:chgData name="gousalyasekar11@gmail.com" userId="S::gousalyasekar11_gmail.com#ext#@bostoninstituteofanalyti399.onmicrosoft.com::4b75d0e7-2366-4d84-a48a-19c4ca44cb8e" providerId="AD" clId="Web-{89932D80-4A03-E65D-C68A-E79BBFA7682C}" dt="2023-06-15T14:48:26.943" v="87" actId="14100"/>
          <ac:picMkLst>
            <pc:docMk/>
            <pc:sldMk cId="1601312262" sldId="317"/>
            <ac:picMk id="10" creationId="{AFB3481B-AA7F-4C03-BBDA-C6E1D21C76D3}"/>
          </ac:picMkLst>
        </pc:picChg>
      </pc:sldChg>
      <pc:sldChg chg="addSp delSp modSp">
        <pc:chgData name="gousalyasekar11@gmail.com" userId="S::gousalyasekar11_gmail.com#ext#@bostoninstituteofanalyti399.onmicrosoft.com::4b75d0e7-2366-4d84-a48a-19c4ca44cb8e" providerId="AD" clId="Web-{89932D80-4A03-E65D-C68A-E79BBFA7682C}" dt="2023-06-15T15:01:21.328" v="332" actId="20577"/>
        <pc:sldMkLst>
          <pc:docMk/>
          <pc:sldMk cId="450545381" sldId="323"/>
        </pc:sldMkLst>
        <pc:spChg chg="add mod">
          <ac:chgData name="gousalyasekar11@gmail.com" userId="S::gousalyasekar11_gmail.com#ext#@bostoninstituteofanalyti399.onmicrosoft.com::4b75d0e7-2366-4d84-a48a-19c4ca44cb8e" providerId="AD" clId="Web-{89932D80-4A03-E65D-C68A-E79BBFA7682C}" dt="2023-06-15T15:00:14.045" v="302" actId="1076"/>
          <ac:spMkLst>
            <pc:docMk/>
            <pc:sldMk cId="450545381" sldId="323"/>
            <ac:spMk id="3" creationId="{6C46F37E-2D3A-1BB5-F9C9-7B9EE9A50A1C}"/>
          </ac:spMkLst>
        </pc:spChg>
        <pc:spChg chg="add del mod">
          <ac:chgData name="gousalyasekar11@gmail.com" userId="S::gousalyasekar11_gmail.com#ext#@bostoninstituteofanalyti399.onmicrosoft.com::4b75d0e7-2366-4d84-a48a-19c4ca44cb8e" providerId="AD" clId="Web-{89932D80-4A03-E65D-C68A-E79BBFA7682C}" dt="2023-06-15T15:01:21.328" v="332" actId="20577"/>
          <ac:spMkLst>
            <pc:docMk/>
            <pc:sldMk cId="450545381" sldId="323"/>
            <ac:spMk id="4" creationId="{B56E3493-F35C-66B7-19CB-C3B8BB301380}"/>
          </ac:spMkLst>
        </pc:spChg>
      </pc:sldChg>
      <pc:sldChg chg="addSp delSp modSp">
        <pc:chgData name="gousalyasekar11@gmail.com" userId="S::gousalyasekar11_gmail.com#ext#@bostoninstituteofanalyti399.onmicrosoft.com::4b75d0e7-2366-4d84-a48a-19c4ca44cb8e" providerId="AD" clId="Web-{89932D80-4A03-E65D-C68A-E79BBFA7682C}" dt="2023-06-15T18:37:39.041" v="369"/>
        <pc:sldMkLst>
          <pc:docMk/>
          <pc:sldMk cId="2250602425" sldId="325"/>
        </pc:sldMkLst>
        <pc:spChg chg="add mod">
          <ac:chgData name="gousalyasekar11@gmail.com" userId="S::gousalyasekar11_gmail.com#ext#@bostoninstituteofanalyti399.onmicrosoft.com::4b75d0e7-2366-4d84-a48a-19c4ca44cb8e" providerId="AD" clId="Web-{89932D80-4A03-E65D-C68A-E79BBFA7682C}" dt="2023-06-15T17:58:40.989" v="356" actId="1076"/>
          <ac:spMkLst>
            <pc:docMk/>
            <pc:sldMk cId="2250602425" sldId="325"/>
            <ac:spMk id="3" creationId="{29B8C2F9-F4A8-371D-D303-58C892D846B5}"/>
          </ac:spMkLst>
        </pc:spChg>
        <pc:spChg chg="add del mod">
          <ac:chgData name="gousalyasekar11@gmail.com" userId="S::gousalyasekar11_gmail.com#ext#@bostoninstituteofanalyti399.onmicrosoft.com::4b75d0e7-2366-4d84-a48a-19c4ca44cb8e" providerId="AD" clId="Web-{89932D80-4A03-E65D-C68A-E79BBFA7682C}" dt="2023-06-15T18:37:39.041" v="369"/>
          <ac:spMkLst>
            <pc:docMk/>
            <pc:sldMk cId="2250602425" sldId="325"/>
            <ac:spMk id="4" creationId="{0A6370B6-C0A5-62D5-20AA-A9D9301A345A}"/>
          </ac:spMkLst>
        </pc:spChg>
        <pc:spChg chg="mod">
          <ac:chgData name="gousalyasekar11@gmail.com" userId="S::gousalyasekar11_gmail.com#ext#@bostoninstituteofanalyti399.onmicrosoft.com::4b75d0e7-2366-4d84-a48a-19c4ca44cb8e" providerId="AD" clId="Web-{89932D80-4A03-E65D-C68A-E79BBFA7682C}" dt="2023-06-15T17:52:12.679" v="333" actId="1076"/>
          <ac:spMkLst>
            <pc:docMk/>
            <pc:sldMk cId="2250602425" sldId="325"/>
            <ac:spMk id="6" creationId="{2FCBF0B7-94AB-BD25-B9D7-E5A88529D971}"/>
          </ac:spMkLst>
        </pc:spChg>
        <pc:spChg chg="add del mod">
          <ac:chgData name="gousalyasekar11@gmail.com" userId="S::gousalyasekar11_gmail.com#ext#@bostoninstituteofanalyti399.onmicrosoft.com::4b75d0e7-2366-4d84-a48a-19c4ca44cb8e" providerId="AD" clId="Web-{89932D80-4A03-E65D-C68A-E79BBFA7682C}" dt="2023-06-15T17:59:14.162" v="360" actId="1076"/>
          <ac:spMkLst>
            <pc:docMk/>
            <pc:sldMk cId="2250602425" sldId="325"/>
            <ac:spMk id="8" creationId="{E35BD990-E826-3680-13E0-410C1E9DDC10}"/>
          </ac:spMkLst>
        </pc:spChg>
        <pc:picChg chg="mod">
          <ac:chgData name="gousalyasekar11@gmail.com" userId="S::gousalyasekar11_gmail.com#ext#@bostoninstituteofanalyti399.onmicrosoft.com::4b75d0e7-2366-4d84-a48a-19c4ca44cb8e" providerId="AD" clId="Web-{89932D80-4A03-E65D-C68A-E79BBFA7682C}" dt="2023-06-15T18:37:18.587" v="365" actId="1076"/>
          <ac:picMkLst>
            <pc:docMk/>
            <pc:sldMk cId="2250602425" sldId="325"/>
            <ac:picMk id="2" creationId="{BDB90223-5D15-41E3-9664-BD96C3BD25A2}"/>
          </ac:picMkLst>
        </pc:picChg>
      </pc:sldChg>
    </pc:docChg>
  </pc:docChgLst>
  <pc:docChgLst>
    <pc:chgData name="Guest User" userId="S::urn:spo:anon#ce595c4bca777017a69eb2c2327bdd1b1f591f8e0e649d631a59a464e3dd1199::" providerId="AD" clId="Web-{567AE550-5207-4B6F-9DEE-9A506F3D470C}"/>
    <pc:docChg chg="modSld">
      <pc:chgData name="Guest User" userId="S::urn:spo:anon#ce595c4bca777017a69eb2c2327bdd1b1f591f8e0e649d631a59a464e3dd1199::" providerId="AD" clId="Web-{567AE550-5207-4B6F-9DEE-9A506F3D470C}" dt="2023-07-15T17:38:46.983" v="11" actId="20577"/>
      <pc:docMkLst>
        <pc:docMk/>
      </pc:docMkLst>
      <pc:sldChg chg="modSp">
        <pc:chgData name="Guest User" userId="S::urn:spo:anon#ce595c4bca777017a69eb2c2327bdd1b1f591f8e0e649d631a59a464e3dd1199::" providerId="AD" clId="Web-{567AE550-5207-4B6F-9DEE-9A506F3D470C}" dt="2023-07-15T17:38:46.983" v="11" actId="20577"/>
        <pc:sldMkLst>
          <pc:docMk/>
          <pc:sldMk cId="2341085596" sldId="257"/>
        </pc:sldMkLst>
        <pc:spChg chg="mod">
          <ac:chgData name="Guest User" userId="S::urn:spo:anon#ce595c4bca777017a69eb2c2327bdd1b1f591f8e0e649d631a59a464e3dd1199::" providerId="AD" clId="Web-{567AE550-5207-4B6F-9DEE-9A506F3D470C}" dt="2023-07-15T17:38:46.983" v="11" actId="20577"/>
          <ac:spMkLst>
            <pc:docMk/>
            <pc:sldMk cId="2341085596" sldId="257"/>
            <ac:spMk id="3" creationId="{255110F9-811A-2E6C-A91E-38DB6D6A8E01}"/>
          </ac:spMkLst>
        </pc:spChg>
      </pc:sldChg>
      <pc:sldChg chg="modSp">
        <pc:chgData name="Guest User" userId="S::urn:spo:anon#ce595c4bca777017a69eb2c2327bdd1b1f591f8e0e649d631a59a464e3dd1199::" providerId="AD" clId="Web-{567AE550-5207-4B6F-9DEE-9A506F3D470C}" dt="2023-07-15T17:38:21.388" v="4" actId="20577"/>
        <pc:sldMkLst>
          <pc:docMk/>
          <pc:sldMk cId="450545381" sldId="323"/>
        </pc:sldMkLst>
        <pc:spChg chg="mod">
          <ac:chgData name="Guest User" userId="S::urn:spo:anon#ce595c4bca777017a69eb2c2327bdd1b1f591f8e0e649d631a59a464e3dd1199::" providerId="AD" clId="Web-{567AE550-5207-4B6F-9DEE-9A506F3D470C}" dt="2023-07-15T17:38:21.388" v="4" actId="20577"/>
          <ac:spMkLst>
            <pc:docMk/>
            <pc:sldMk cId="450545381" sldId="323"/>
            <ac:spMk id="4" creationId="{B56E3493-F35C-66B7-19CB-C3B8BB301380}"/>
          </ac:spMkLst>
        </pc:spChg>
      </pc:sldChg>
    </pc:docChg>
  </pc:docChgLst>
  <pc:docChgLst>
    <pc:chgData name="Guest User" userId="S::urn:spo:anon#d41d6a69044f57f4c643a70c668809c060233706aa7abf4301dc3cbb37044801::" providerId="AD" clId="Web-{40F3FDE0-57BE-671B-1A5B-20722EAF56A7}"/>
    <pc:docChg chg="addSld delSld modSld">
      <pc:chgData name="Guest User" userId="S::urn:spo:anon#d41d6a69044f57f4c643a70c668809c060233706aa7abf4301dc3cbb37044801::" providerId="AD" clId="Web-{40F3FDE0-57BE-671B-1A5B-20722EAF56A7}" dt="2023-04-29T05:05:23.484" v="366" actId="20577"/>
      <pc:docMkLst>
        <pc:docMk/>
      </pc:docMkLst>
      <pc:sldChg chg="modSp">
        <pc:chgData name="Guest User" userId="S::urn:spo:anon#d41d6a69044f57f4c643a70c668809c060233706aa7abf4301dc3cbb37044801::" providerId="AD" clId="Web-{40F3FDE0-57BE-671B-1A5B-20722EAF56A7}" dt="2023-04-29T05:04:37.545" v="352" actId="20577"/>
        <pc:sldMkLst>
          <pc:docMk/>
          <pc:sldMk cId="1252571269" sldId="270"/>
        </pc:sldMkLst>
        <pc:spChg chg="mod">
          <ac:chgData name="Guest User" userId="S::urn:spo:anon#d41d6a69044f57f4c643a70c668809c060233706aa7abf4301dc3cbb37044801::" providerId="AD" clId="Web-{40F3FDE0-57BE-671B-1A5B-20722EAF56A7}" dt="2023-04-29T04:53:12.782" v="20" actId="20577"/>
          <ac:spMkLst>
            <pc:docMk/>
            <pc:sldMk cId="1252571269" sldId="270"/>
            <ac:spMk id="8" creationId="{BA54165A-2B53-2134-FC82-0395AC05D909}"/>
          </ac:spMkLst>
        </pc:spChg>
        <pc:spChg chg="mod">
          <ac:chgData name="Guest User" userId="S::urn:spo:anon#d41d6a69044f57f4c643a70c668809c060233706aa7abf4301dc3cbb37044801::" providerId="AD" clId="Web-{40F3FDE0-57BE-671B-1A5B-20722EAF56A7}" dt="2023-04-29T05:04:37.545" v="352" actId="20577"/>
          <ac:spMkLst>
            <pc:docMk/>
            <pc:sldMk cId="1252571269" sldId="270"/>
            <ac:spMk id="9" creationId="{D06B6D32-CF6D-87A2-53F6-EB0CD37F4A42}"/>
          </ac:spMkLst>
        </pc:spChg>
      </pc:sldChg>
      <pc:sldChg chg="del">
        <pc:chgData name="Guest User" userId="S::urn:spo:anon#d41d6a69044f57f4c643a70c668809c060233706aa7abf4301dc3cbb37044801::" providerId="AD" clId="Web-{40F3FDE0-57BE-671B-1A5B-20722EAF56A7}" dt="2023-04-29T05:03:11.369" v="296"/>
        <pc:sldMkLst>
          <pc:docMk/>
          <pc:sldMk cId="3385830544" sldId="278"/>
        </pc:sldMkLst>
      </pc:sldChg>
      <pc:sldChg chg="addSp delSp modSp">
        <pc:chgData name="Guest User" userId="S::urn:spo:anon#d41d6a69044f57f4c643a70c668809c060233706aa7abf4301dc3cbb37044801::" providerId="AD" clId="Web-{40F3FDE0-57BE-671B-1A5B-20722EAF56A7}" dt="2023-04-29T05:00:02.721" v="285" actId="1076"/>
        <pc:sldMkLst>
          <pc:docMk/>
          <pc:sldMk cId="2813402021" sldId="280"/>
        </pc:sldMkLst>
        <pc:spChg chg="mod">
          <ac:chgData name="Guest User" userId="S::urn:spo:anon#d41d6a69044f57f4c643a70c668809c060233706aa7abf4301dc3cbb37044801::" providerId="AD" clId="Web-{40F3FDE0-57BE-671B-1A5B-20722EAF56A7}" dt="2023-04-29T05:00:02.721" v="285" actId="1076"/>
          <ac:spMkLst>
            <pc:docMk/>
            <pc:sldMk cId="2813402021" sldId="280"/>
            <ac:spMk id="3" creationId="{50FDA3FC-4790-0320-8E05-4A727017AB8C}"/>
          </ac:spMkLst>
        </pc:spChg>
        <pc:spChg chg="del">
          <ac:chgData name="Guest User" userId="S::urn:spo:anon#d41d6a69044f57f4c643a70c668809c060233706aa7abf4301dc3cbb37044801::" providerId="AD" clId="Web-{40F3FDE0-57BE-671B-1A5B-20722EAF56A7}" dt="2023-04-29T04:53:50.690" v="24"/>
          <ac:spMkLst>
            <pc:docMk/>
            <pc:sldMk cId="2813402021" sldId="280"/>
            <ac:spMk id="5" creationId="{D4004E62-C945-59F7-688F-4A1B9501614F}"/>
          </ac:spMkLst>
        </pc:spChg>
        <pc:picChg chg="add del">
          <ac:chgData name="Guest User" userId="S::urn:spo:anon#d41d6a69044f57f4c643a70c668809c060233706aa7abf4301dc3cbb37044801::" providerId="AD" clId="Web-{40F3FDE0-57BE-671B-1A5B-20722EAF56A7}" dt="2023-04-29T04:54:53.786" v="146"/>
          <ac:picMkLst>
            <pc:docMk/>
            <pc:sldMk cId="2813402021" sldId="280"/>
            <ac:picMk id="2" creationId="{BDB90223-5D15-41E3-9664-BD96C3BD25A2}"/>
          </ac:picMkLst>
        </pc:picChg>
        <pc:picChg chg="del">
          <ac:chgData name="Guest User" userId="S::urn:spo:anon#d41d6a69044f57f4c643a70c668809c060233706aa7abf4301dc3cbb37044801::" providerId="AD" clId="Web-{40F3FDE0-57BE-671B-1A5B-20722EAF56A7}" dt="2023-04-29T04:53:23.470" v="21"/>
          <ac:picMkLst>
            <pc:docMk/>
            <pc:sldMk cId="2813402021" sldId="280"/>
            <ac:picMk id="6" creationId="{02AC4895-14E8-F752-10E8-07D1063FD7A4}"/>
          </ac:picMkLst>
        </pc:picChg>
      </pc:sldChg>
      <pc:sldChg chg="add del">
        <pc:chgData name="Guest User" userId="S::urn:spo:anon#d41d6a69044f57f4c643a70c668809c060233706aa7abf4301dc3cbb37044801::" providerId="AD" clId="Web-{40F3FDE0-57BE-671B-1A5B-20722EAF56A7}" dt="2023-04-29T05:04:38.248" v="353"/>
        <pc:sldMkLst>
          <pc:docMk/>
          <pc:sldMk cId="1756244935" sldId="281"/>
        </pc:sldMkLst>
      </pc:sldChg>
      <pc:sldChg chg="modSp add del">
        <pc:chgData name="Guest User" userId="S::urn:spo:anon#d41d6a69044f57f4c643a70c668809c060233706aa7abf4301dc3cbb37044801::" providerId="AD" clId="Web-{40F3FDE0-57BE-671B-1A5B-20722EAF56A7}" dt="2023-04-29T05:05:23.484" v="366" actId="20577"/>
        <pc:sldMkLst>
          <pc:docMk/>
          <pc:sldMk cId="845138166" sldId="282"/>
        </pc:sldMkLst>
        <pc:spChg chg="mod">
          <ac:chgData name="Guest User" userId="S::urn:spo:anon#d41d6a69044f57f4c643a70c668809c060233706aa7abf4301dc3cbb37044801::" providerId="AD" clId="Web-{40F3FDE0-57BE-671B-1A5B-20722EAF56A7}" dt="2023-04-29T05:05:23.484" v="366" actId="20577"/>
          <ac:spMkLst>
            <pc:docMk/>
            <pc:sldMk cId="845138166" sldId="282"/>
            <ac:spMk id="8" creationId="{E35BD990-E826-3680-13E0-410C1E9DDC10}"/>
          </ac:spMkLst>
        </pc:spChg>
      </pc:sldChg>
      <pc:sldChg chg="del">
        <pc:chgData name="Guest User" userId="S::urn:spo:anon#d41d6a69044f57f4c643a70c668809c060233706aa7abf4301dc3cbb37044801::" providerId="AD" clId="Web-{40F3FDE0-57BE-671B-1A5B-20722EAF56A7}" dt="2023-04-29T05:03:20.292" v="298"/>
        <pc:sldMkLst>
          <pc:docMk/>
          <pc:sldMk cId="732865202" sldId="283"/>
        </pc:sldMkLst>
      </pc:sldChg>
      <pc:sldChg chg="del">
        <pc:chgData name="Guest User" userId="S::urn:spo:anon#d41d6a69044f57f4c643a70c668809c060233706aa7abf4301dc3cbb37044801::" providerId="AD" clId="Web-{40F3FDE0-57BE-671B-1A5B-20722EAF56A7}" dt="2023-04-29T05:03:16.385" v="297"/>
        <pc:sldMkLst>
          <pc:docMk/>
          <pc:sldMk cId="1154381560" sldId="284"/>
        </pc:sldMkLst>
      </pc:sldChg>
      <pc:sldChg chg="del">
        <pc:chgData name="Guest User" userId="S::urn:spo:anon#d41d6a69044f57f4c643a70c668809c060233706aa7abf4301dc3cbb37044801::" providerId="AD" clId="Web-{40F3FDE0-57BE-671B-1A5B-20722EAF56A7}" dt="2023-04-29T05:03:06.776" v="294"/>
        <pc:sldMkLst>
          <pc:docMk/>
          <pc:sldMk cId="4257842512" sldId="285"/>
        </pc:sldMkLst>
      </pc:sldChg>
      <pc:sldChg chg="del">
        <pc:chgData name="Guest User" userId="S::urn:spo:anon#d41d6a69044f57f4c643a70c668809c060233706aa7abf4301dc3cbb37044801::" providerId="AD" clId="Web-{40F3FDE0-57BE-671B-1A5B-20722EAF56A7}" dt="2023-04-29T05:02:52.494" v="290"/>
        <pc:sldMkLst>
          <pc:docMk/>
          <pc:sldMk cId="2781890662" sldId="286"/>
        </pc:sldMkLst>
      </pc:sldChg>
      <pc:sldChg chg="del">
        <pc:chgData name="Guest User" userId="S::urn:spo:anon#d41d6a69044f57f4c643a70c668809c060233706aa7abf4301dc3cbb37044801::" providerId="AD" clId="Web-{40F3FDE0-57BE-671B-1A5B-20722EAF56A7}" dt="2023-04-29T05:03:01.103" v="292"/>
        <pc:sldMkLst>
          <pc:docMk/>
          <pc:sldMk cId="1985957438" sldId="287"/>
        </pc:sldMkLst>
      </pc:sldChg>
      <pc:sldChg chg="del">
        <pc:chgData name="Guest User" userId="S::urn:spo:anon#d41d6a69044f57f4c643a70c668809c060233706aa7abf4301dc3cbb37044801::" providerId="AD" clId="Web-{40F3FDE0-57BE-671B-1A5B-20722EAF56A7}" dt="2023-04-29T05:02:56.213" v="291"/>
        <pc:sldMkLst>
          <pc:docMk/>
          <pc:sldMk cId="3066121036" sldId="288"/>
        </pc:sldMkLst>
      </pc:sldChg>
      <pc:sldChg chg="del">
        <pc:chgData name="Guest User" userId="S::urn:spo:anon#d41d6a69044f57f4c643a70c668809c060233706aa7abf4301dc3cbb37044801::" providerId="AD" clId="Web-{40F3FDE0-57BE-671B-1A5B-20722EAF56A7}" dt="2023-04-29T05:03:08.901" v="295"/>
        <pc:sldMkLst>
          <pc:docMk/>
          <pc:sldMk cId="545806131" sldId="289"/>
        </pc:sldMkLst>
      </pc:sldChg>
      <pc:sldChg chg="del">
        <pc:chgData name="Guest User" userId="S::urn:spo:anon#d41d6a69044f57f4c643a70c668809c060233706aa7abf4301dc3cbb37044801::" providerId="AD" clId="Web-{40F3FDE0-57BE-671B-1A5B-20722EAF56A7}" dt="2023-04-29T05:03:03.775" v="293"/>
        <pc:sldMkLst>
          <pc:docMk/>
          <pc:sldMk cId="3470454596" sldId="290"/>
        </pc:sldMkLst>
      </pc:sldChg>
      <pc:sldChg chg="del">
        <pc:chgData name="Guest User" userId="S::urn:spo:anon#d41d6a69044f57f4c643a70c668809c060233706aa7abf4301dc3cbb37044801::" providerId="AD" clId="Web-{40F3FDE0-57BE-671B-1A5B-20722EAF56A7}" dt="2023-04-29T05:02:39.931" v="286"/>
        <pc:sldMkLst>
          <pc:docMk/>
          <pc:sldMk cId="123110152" sldId="291"/>
        </pc:sldMkLst>
      </pc:sldChg>
      <pc:sldChg chg="del">
        <pc:chgData name="Guest User" userId="S::urn:spo:anon#d41d6a69044f57f4c643a70c668809c060233706aa7abf4301dc3cbb37044801::" providerId="AD" clId="Web-{40F3FDE0-57BE-671B-1A5B-20722EAF56A7}" dt="2023-04-29T05:02:49.525" v="289"/>
        <pc:sldMkLst>
          <pc:docMk/>
          <pc:sldMk cId="3126726684" sldId="292"/>
        </pc:sldMkLst>
      </pc:sldChg>
      <pc:sldChg chg="del">
        <pc:chgData name="Guest User" userId="S::urn:spo:anon#d41d6a69044f57f4c643a70c668809c060233706aa7abf4301dc3cbb37044801::" providerId="AD" clId="Web-{40F3FDE0-57BE-671B-1A5B-20722EAF56A7}" dt="2023-04-29T05:02:45.118" v="288"/>
        <pc:sldMkLst>
          <pc:docMk/>
          <pc:sldMk cId="3667543155" sldId="293"/>
        </pc:sldMkLst>
      </pc:sldChg>
      <pc:sldChg chg="del">
        <pc:chgData name="Guest User" userId="S::urn:spo:anon#d41d6a69044f57f4c643a70c668809c060233706aa7abf4301dc3cbb37044801::" providerId="AD" clId="Web-{40F3FDE0-57BE-671B-1A5B-20722EAF56A7}" dt="2023-04-29T05:02:42.368" v="287"/>
        <pc:sldMkLst>
          <pc:docMk/>
          <pc:sldMk cId="4212644001" sldId="294"/>
        </pc:sldMkLst>
      </pc:sldChg>
      <pc:sldChg chg="new del">
        <pc:chgData name="Guest User" userId="S::urn:spo:anon#d41d6a69044f57f4c643a70c668809c060233706aa7abf4301dc3cbb37044801::" providerId="AD" clId="Web-{40F3FDE0-57BE-671B-1A5B-20722EAF56A7}" dt="2023-04-29T05:04:31.576" v="327"/>
        <pc:sldMkLst>
          <pc:docMk/>
          <pc:sldMk cId="1304560098" sldId="297"/>
        </pc:sldMkLst>
      </pc:sldChg>
    </pc:docChg>
  </pc:docChgLst>
  <pc:docChgLst>
    <pc:chgData name="dhruvisoni34@gmail.com" userId="S::dhruvisoni34_gmail.com#ext#@bostoninstituteofanalyti399.onmicrosoft.com::79b0c193-98b1-402d-8d0c-68b6bde31739" providerId="AD" clId="Web-{0BF9614E-2718-1CBA-500B-54EA928A7D99}"/>
    <pc:docChg chg="modSld">
      <pc:chgData name="dhruvisoni34@gmail.com" userId="S::dhruvisoni34_gmail.com#ext#@bostoninstituteofanalyti399.onmicrosoft.com::79b0c193-98b1-402d-8d0c-68b6bde31739" providerId="AD" clId="Web-{0BF9614E-2718-1CBA-500B-54EA928A7D99}" dt="2023-10-29T17:37:17.377" v="132"/>
      <pc:docMkLst>
        <pc:docMk/>
      </pc:docMkLst>
      <pc:sldChg chg="addSp delSp modSp">
        <pc:chgData name="dhruvisoni34@gmail.com" userId="S::dhruvisoni34_gmail.com#ext#@bostoninstituteofanalyti399.onmicrosoft.com::79b0c193-98b1-402d-8d0c-68b6bde31739" providerId="AD" clId="Web-{0BF9614E-2718-1CBA-500B-54EA928A7D99}" dt="2023-10-29T17:37:17.377" v="132"/>
        <pc:sldMkLst>
          <pc:docMk/>
          <pc:sldMk cId="2341085596" sldId="257"/>
        </pc:sldMkLst>
        <pc:spChg chg="add del">
          <ac:chgData name="dhruvisoni34@gmail.com" userId="S::dhruvisoni34_gmail.com#ext#@bostoninstituteofanalyti399.onmicrosoft.com::79b0c193-98b1-402d-8d0c-68b6bde31739" providerId="AD" clId="Web-{0BF9614E-2718-1CBA-500B-54EA928A7D99}" dt="2023-10-29T17:37:17.377" v="132"/>
          <ac:spMkLst>
            <pc:docMk/>
            <pc:sldMk cId="2341085596" sldId="257"/>
            <ac:spMk id="53" creationId="{42A4FC2C-047E-45A5-965D-8E1E3BF09BC6}"/>
          </ac:spMkLst>
        </pc:spChg>
        <pc:spChg chg="add del">
          <ac:chgData name="dhruvisoni34@gmail.com" userId="S::dhruvisoni34_gmail.com#ext#@bostoninstituteofanalyti399.onmicrosoft.com::79b0c193-98b1-402d-8d0c-68b6bde31739" providerId="AD" clId="Web-{0BF9614E-2718-1CBA-500B-54EA928A7D99}" dt="2023-10-29T17:37:17.377" v="131"/>
          <ac:spMkLst>
            <pc:docMk/>
            <pc:sldMk cId="2341085596" sldId="257"/>
            <ac:spMk id="58" creationId="{AB8C311F-7253-4AED-9701-7FC0708C41C7}"/>
          </ac:spMkLst>
        </pc:spChg>
        <pc:spChg chg="add del">
          <ac:chgData name="dhruvisoni34@gmail.com" userId="S::dhruvisoni34_gmail.com#ext#@bostoninstituteofanalyti399.onmicrosoft.com::79b0c193-98b1-402d-8d0c-68b6bde31739" providerId="AD" clId="Web-{0BF9614E-2718-1CBA-500B-54EA928A7D99}" dt="2023-10-29T17:37:17.377" v="131"/>
          <ac:spMkLst>
            <pc:docMk/>
            <pc:sldMk cId="2341085596" sldId="257"/>
            <ac:spMk id="60" creationId="{E2384209-CB15-4CDF-9D31-C44FD9A3F20D}"/>
          </ac:spMkLst>
        </pc:spChg>
        <pc:spChg chg="add del">
          <ac:chgData name="dhruvisoni34@gmail.com" userId="S::dhruvisoni34_gmail.com#ext#@bostoninstituteofanalyti399.onmicrosoft.com::79b0c193-98b1-402d-8d0c-68b6bde31739" providerId="AD" clId="Web-{0BF9614E-2718-1CBA-500B-54EA928A7D99}" dt="2023-10-29T17:37:17.377" v="131"/>
          <ac:spMkLst>
            <pc:docMk/>
            <pc:sldMk cId="2341085596" sldId="257"/>
            <ac:spMk id="62" creationId="{2633B3B5-CC90-43F0-8714-D31D1F3F0209}"/>
          </ac:spMkLst>
        </pc:spChg>
        <pc:spChg chg="add del">
          <ac:chgData name="dhruvisoni34@gmail.com" userId="S::dhruvisoni34_gmail.com#ext#@bostoninstituteofanalyti399.onmicrosoft.com::79b0c193-98b1-402d-8d0c-68b6bde31739" providerId="AD" clId="Web-{0BF9614E-2718-1CBA-500B-54EA928A7D99}" dt="2023-10-29T17:37:17.377" v="131"/>
          <ac:spMkLst>
            <pc:docMk/>
            <pc:sldMk cId="2341085596" sldId="257"/>
            <ac:spMk id="64" creationId="{A8D57A06-A426-446D-B02C-A2DC6B62E45E}"/>
          </ac:spMkLst>
        </pc:spChg>
        <pc:spChg chg="add">
          <ac:chgData name="dhruvisoni34@gmail.com" userId="S::dhruvisoni34_gmail.com#ext#@bostoninstituteofanalyti399.onmicrosoft.com::79b0c193-98b1-402d-8d0c-68b6bde31739" providerId="AD" clId="Web-{0BF9614E-2718-1CBA-500B-54EA928A7D99}" dt="2023-10-29T17:37:17.377" v="132"/>
          <ac:spMkLst>
            <pc:docMk/>
            <pc:sldMk cId="2341085596" sldId="257"/>
            <ac:spMk id="66" creationId="{AB8C311F-7253-4AED-9701-7FC0708C41C7}"/>
          </ac:spMkLst>
        </pc:spChg>
        <pc:spChg chg="add">
          <ac:chgData name="dhruvisoni34@gmail.com" userId="S::dhruvisoni34_gmail.com#ext#@bostoninstituteofanalyti399.onmicrosoft.com::79b0c193-98b1-402d-8d0c-68b6bde31739" providerId="AD" clId="Web-{0BF9614E-2718-1CBA-500B-54EA928A7D99}" dt="2023-10-29T17:37:17.377" v="132"/>
          <ac:spMkLst>
            <pc:docMk/>
            <pc:sldMk cId="2341085596" sldId="257"/>
            <ac:spMk id="67" creationId="{E2384209-CB15-4CDF-9D31-C44FD9A3F20D}"/>
          </ac:spMkLst>
        </pc:spChg>
        <pc:spChg chg="add">
          <ac:chgData name="dhruvisoni34@gmail.com" userId="S::dhruvisoni34_gmail.com#ext#@bostoninstituteofanalyti399.onmicrosoft.com::79b0c193-98b1-402d-8d0c-68b6bde31739" providerId="AD" clId="Web-{0BF9614E-2718-1CBA-500B-54EA928A7D99}" dt="2023-10-29T17:37:17.377" v="132"/>
          <ac:spMkLst>
            <pc:docMk/>
            <pc:sldMk cId="2341085596" sldId="257"/>
            <ac:spMk id="68" creationId="{2633B3B5-CC90-43F0-8714-D31D1F3F0209}"/>
          </ac:spMkLst>
        </pc:spChg>
        <pc:spChg chg="add">
          <ac:chgData name="dhruvisoni34@gmail.com" userId="S::dhruvisoni34_gmail.com#ext#@bostoninstituteofanalyti399.onmicrosoft.com::79b0c193-98b1-402d-8d0c-68b6bde31739" providerId="AD" clId="Web-{0BF9614E-2718-1CBA-500B-54EA928A7D99}" dt="2023-10-29T17:37:17.377" v="132"/>
          <ac:spMkLst>
            <pc:docMk/>
            <pc:sldMk cId="2341085596" sldId="257"/>
            <ac:spMk id="69" creationId="{A8D57A06-A426-446D-B02C-A2DC6B62E45E}"/>
          </ac:spMkLst>
        </pc:spChg>
        <pc:picChg chg="mod">
          <ac:chgData name="dhruvisoni34@gmail.com" userId="S::dhruvisoni34_gmail.com#ext#@bostoninstituteofanalyti399.onmicrosoft.com::79b0c193-98b1-402d-8d0c-68b6bde31739" providerId="AD" clId="Web-{0BF9614E-2718-1CBA-500B-54EA928A7D99}" dt="2023-10-29T17:37:17.377" v="132"/>
          <ac:picMkLst>
            <pc:docMk/>
            <pc:sldMk cId="2341085596" sldId="257"/>
            <ac:picMk id="5" creationId="{9DF61CB4-EFD8-4FB2-AC1D-5731103B6470}"/>
          </ac:picMkLst>
        </pc:picChg>
      </pc:sldChg>
      <pc:sldChg chg="addSp delSp modSp">
        <pc:chgData name="dhruvisoni34@gmail.com" userId="S::dhruvisoni34_gmail.com#ext#@bostoninstituteofanalyti399.onmicrosoft.com::79b0c193-98b1-402d-8d0c-68b6bde31739" providerId="AD" clId="Web-{0BF9614E-2718-1CBA-500B-54EA928A7D99}" dt="2023-10-29T17:33:53.900" v="129" actId="20577"/>
        <pc:sldMkLst>
          <pc:docMk/>
          <pc:sldMk cId="1147586658" sldId="384"/>
        </pc:sldMkLst>
        <pc:spChg chg="mod">
          <ac:chgData name="dhruvisoni34@gmail.com" userId="S::dhruvisoni34_gmail.com#ext#@bostoninstituteofanalyti399.onmicrosoft.com::79b0c193-98b1-402d-8d0c-68b6bde31739" providerId="AD" clId="Web-{0BF9614E-2718-1CBA-500B-54EA928A7D99}" dt="2023-10-29T17:33:44.603" v="127"/>
          <ac:spMkLst>
            <pc:docMk/>
            <pc:sldMk cId="1147586658" sldId="384"/>
            <ac:spMk id="3" creationId="{81714B4B-CCAD-DD03-8C92-C7D6B6FDAF2D}"/>
          </ac:spMkLst>
        </pc:spChg>
        <pc:spChg chg="mod">
          <ac:chgData name="dhruvisoni34@gmail.com" userId="S::dhruvisoni34_gmail.com#ext#@bostoninstituteofanalyti399.onmicrosoft.com::79b0c193-98b1-402d-8d0c-68b6bde31739" providerId="AD" clId="Web-{0BF9614E-2718-1CBA-500B-54EA928A7D99}" dt="2023-10-29T17:33:53.900" v="129" actId="20577"/>
          <ac:spMkLst>
            <pc:docMk/>
            <pc:sldMk cId="1147586658" sldId="384"/>
            <ac:spMk id="5" creationId="{B88CD0A1-99F6-A492-6160-76E4C0107202}"/>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15" creationId="{09588DA8-065E-4F6F-8EFD-43104AB2E0CF}"/>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16" creationId="{CD9FE4EF-C4D8-49A0-B2FF-81D8DB7D8A24}"/>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17" creationId="{C4285719-470E-454C-AF62-8323075F1F5B}"/>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18" creationId="{4300840D-0A0B-4512-BACA-B439D5B9C57C}"/>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20" creationId="{D2B78728-A580-49A7-84F9-6EF6F583ADE0}"/>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22" creationId="{38FAA1A1-D861-433F-88FA-1E9D6FD31D11}"/>
          </ac:spMkLst>
        </pc:spChg>
        <pc:spChg chg="del">
          <ac:chgData name="dhruvisoni34@gmail.com" userId="S::dhruvisoni34_gmail.com#ext#@bostoninstituteofanalyti399.onmicrosoft.com::79b0c193-98b1-402d-8d0c-68b6bde31739" providerId="AD" clId="Web-{0BF9614E-2718-1CBA-500B-54EA928A7D99}" dt="2023-10-29T17:33:44.603" v="127"/>
          <ac:spMkLst>
            <pc:docMk/>
            <pc:sldMk cId="1147586658" sldId="384"/>
            <ac:spMk id="24" creationId="{8D71EDA1-87BF-4D5D-AB79-F346FD19278A}"/>
          </ac:spMkLst>
        </pc:spChg>
        <pc:spChg chg="add">
          <ac:chgData name="dhruvisoni34@gmail.com" userId="S::dhruvisoni34_gmail.com#ext#@bostoninstituteofanalyti399.onmicrosoft.com::79b0c193-98b1-402d-8d0c-68b6bde31739" providerId="AD" clId="Web-{0BF9614E-2718-1CBA-500B-54EA928A7D99}" dt="2023-10-29T17:33:44.603" v="127"/>
          <ac:spMkLst>
            <pc:docMk/>
            <pc:sldMk cId="1147586658" sldId="384"/>
            <ac:spMk id="29" creationId="{DEE2AD96-B495-4E06-9291-B71706F728CB}"/>
          </ac:spMkLst>
        </pc:spChg>
        <pc:spChg chg="add">
          <ac:chgData name="dhruvisoni34@gmail.com" userId="S::dhruvisoni34_gmail.com#ext#@bostoninstituteofanalyti399.onmicrosoft.com::79b0c193-98b1-402d-8d0c-68b6bde31739" providerId="AD" clId="Web-{0BF9614E-2718-1CBA-500B-54EA928A7D99}" dt="2023-10-29T17:33:44.603" v="127"/>
          <ac:spMkLst>
            <pc:docMk/>
            <pc:sldMk cId="1147586658" sldId="384"/>
            <ac:spMk id="31" creationId="{53CF6D67-C5A8-4ADD-9E8E-1E38CA1D3166}"/>
          </ac:spMkLst>
        </pc:spChg>
        <pc:spChg chg="add">
          <ac:chgData name="dhruvisoni34@gmail.com" userId="S::dhruvisoni34_gmail.com#ext#@bostoninstituteofanalyti399.onmicrosoft.com::79b0c193-98b1-402d-8d0c-68b6bde31739" providerId="AD" clId="Web-{0BF9614E-2718-1CBA-500B-54EA928A7D99}" dt="2023-10-29T17:33:44.603" v="127"/>
          <ac:spMkLst>
            <pc:docMk/>
            <pc:sldMk cId="1147586658" sldId="384"/>
            <ac:spMk id="33" creationId="{86909FA0-B515-4681-B7A8-FA281D133B94}"/>
          </ac:spMkLst>
        </pc:spChg>
        <pc:spChg chg="add">
          <ac:chgData name="dhruvisoni34@gmail.com" userId="S::dhruvisoni34_gmail.com#ext#@bostoninstituteofanalyti399.onmicrosoft.com::79b0c193-98b1-402d-8d0c-68b6bde31739" providerId="AD" clId="Web-{0BF9614E-2718-1CBA-500B-54EA928A7D99}" dt="2023-10-29T17:33:44.603" v="127"/>
          <ac:spMkLst>
            <pc:docMk/>
            <pc:sldMk cId="1147586658" sldId="384"/>
            <ac:spMk id="35" creationId="{21C9FE86-FCC3-4A31-AA1C-C882262B7FE7}"/>
          </ac:spMkLst>
        </pc:spChg>
        <pc:spChg chg="add">
          <ac:chgData name="dhruvisoni34@gmail.com" userId="S::dhruvisoni34_gmail.com#ext#@bostoninstituteofanalyti399.onmicrosoft.com::79b0c193-98b1-402d-8d0c-68b6bde31739" providerId="AD" clId="Web-{0BF9614E-2718-1CBA-500B-54EA928A7D99}" dt="2023-10-29T17:33:44.603" v="127"/>
          <ac:spMkLst>
            <pc:docMk/>
            <pc:sldMk cId="1147586658" sldId="384"/>
            <ac:spMk id="37" creationId="{7D96243B-ECED-4B71-8E06-AE9A285EAD20}"/>
          </ac:spMkLst>
        </pc:spChg>
        <pc:spChg chg="add">
          <ac:chgData name="dhruvisoni34@gmail.com" userId="S::dhruvisoni34_gmail.com#ext#@bostoninstituteofanalyti399.onmicrosoft.com::79b0c193-98b1-402d-8d0c-68b6bde31739" providerId="AD" clId="Web-{0BF9614E-2718-1CBA-500B-54EA928A7D99}" dt="2023-10-29T17:33:44.603" v="127"/>
          <ac:spMkLst>
            <pc:docMk/>
            <pc:sldMk cId="1147586658" sldId="384"/>
            <ac:spMk id="39" creationId="{A09989E4-EFDC-4A90-A633-E0525FB4139E}"/>
          </ac:spMkLst>
        </pc:spChg>
      </pc:sldChg>
      <pc:sldChg chg="addSp delSp modSp">
        <pc:chgData name="dhruvisoni34@gmail.com" userId="S::dhruvisoni34_gmail.com#ext#@bostoninstituteofanalyti399.onmicrosoft.com::79b0c193-98b1-402d-8d0c-68b6bde31739" providerId="AD" clId="Web-{0BF9614E-2718-1CBA-500B-54EA928A7D99}" dt="2023-10-29T15:49:48.818" v="105" actId="1076"/>
        <pc:sldMkLst>
          <pc:docMk/>
          <pc:sldMk cId="1276318955" sldId="394"/>
        </pc:sldMkLst>
        <pc:spChg chg="mod">
          <ac:chgData name="dhruvisoni34@gmail.com" userId="S::dhruvisoni34_gmail.com#ext#@bostoninstituteofanalyti399.onmicrosoft.com::79b0c193-98b1-402d-8d0c-68b6bde31739" providerId="AD" clId="Web-{0BF9614E-2718-1CBA-500B-54EA928A7D99}" dt="2023-10-29T15:49:48.818" v="105" actId="1076"/>
          <ac:spMkLst>
            <pc:docMk/>
            <pc:sldMk cId="1276318955" sldId="394"/>
            <ac:spMk id="5" creationId="{48879C66-C50A-1BA1-93F9-EAA1FFC6423E}"/>
          </ac:spMkLst>
        </pc:spChg>
        <pc:picChg chg="add mod">
          <ac:chgData name="dhruvisoni34@gmail.com" userId="S::dhruvisoni34_gmail.com#ext#@bostoninstituteofanalyti399.onmicrosoft.com::79b0c193-98b1-402d-8d0c-68b6bde31739" providerId="AD" clId="Web-{0BF9614E-2718-1CBA-500B-54EA928A7D99}" dt="2023-10-29T15:49:39.662" v="104" actId="14100"/>
          <ac:picMkLst>
            <pc:docMk/>
            <pc:sldMk cId="1276318955" sldId="394"/>
            <ac:picMk id="3" creationId="{DECF64A4-580D-80E8-4D66-FA9825A8E77D}"/>
          </ac:picMkLst>
        </pc:picChg>
        <pc:picChg chg="del mod">
          <ac:chgData name="dhruvisoni34@gmail.com" userId="S::dhruvisoni34_gmail.com#ext#@bostoninstituteofanalyti399.onmicrosoft.com::79b0c193-98b1-402d-8d0c-68b6bde31739" providerId="AD" clId="Web-{0BF9614E-2718-1CBA-500B-54EA928A7D99}" dt="2023-10-29T15:42:37.635" v="25"/>
          <ac:picMkLst>
            <pc:docMk/>
            <pc:sldMk cId="1276318955" sldId="394"/>
            <ac:picMk id="8" creationId="{B03E9A03-4832-F630-03A7-59009B31A849}"/>
          </ac:picMkLst>
        </pc:picChg>
      </pc:sldChg>
      <pc:sldChg chg="addSp modSp mod setBg">
        <pc:chgData name="dhruvisoni34@gmail.com" userId="S::dhruvisoni34_gmail.com#ext#@bostoninstituteofanalyti399.onmicrosoft.com::79b0c193-98b1-402d-8d0c-68b6bde31739" providerId="AD" clId="Web-{0BF9614E-2718-1CBA-500B-54EA928A7D99}" dt="2023-10-29T15:54:35.108" v="126" actId="20577"/>
        <pc:sldMkLst>
          <pc:docMk/>
          <pc:sldMk cId="3069466425" sldId="401"/>
        </pc:sldMkLst>
        <pc:spChg chg="mod">
          <ac:chgData name="dhruvisoni34@gmail.com" userId="S::dhruvisoni34_gmail.com#ext#@bostoninstituteofanalyti399.onmicrosoft.com::79b0c193-98b1-402d-8d0c-68b6bde31739" providerId="AD" clId="Web-{0BF9614E-2718-1CBA-500B-54EA928A7D99}" dt="2023-10-29T15:54:35.108" v="126" actId="20577"/>
          <ac:spMkLst>
            <pc:docMk/>
            <pc:sldMk cId="3069466425" sldId="401"/>
            <ac:spMk id="2" creationId="{A658964B-E5DD-23CB-4708-F05A04156314}"/>
          </ac:spMkLst>
        </pc:spChg>
        <pc:spChg chg="add">
          <ac:chgData name="dhruvisoni34@gmail.com" userId="S::dhruvisoni34_gmail.com#ext#@bostoninstituteofanalyti399.onmicrosoft.com::79b0c193-98b1-402d-8d0c-68b6bde31739" providerId="AD" clId="Web-{0BF9614E-2718-1CBA-500B-54EA928A7D99}" dt="2023-10-29T15:50:07.303" v="106"/>
          <ac:spMkLst>
            <pc:docMk/>
            <pc:sldMk cId="3069466425" sldId="401"/>
            <ac:spMk id="8" creationId="{A33739E3-2922-4229-841B-33CE71C67584}"/>
          </ac:spMkLst>
        </pc:spChg>
        <pc:spChg chg="add">
          <ac:chgData name="dhruvisoni34@gmail.com" userId="S::dhruvisoni34_gmail.com#ext#@bostoninstituteofanalyti399.onmicrosoft.com::79b0c193-98b1-402d-8d0c-68b6bde31739" providerId="AD" clId="Web-{0BF9614E-2718-1CBA-500B-54EA928A7D99}" dt="2023-10-29T15:50:07.303" v="106"/>
          <ac:spMkLst>
            <pc:docMk/>
            <pc:sldMk cId="3069466425" sldId="401"/>
            <ac:spMk id="10" creationId="{C4C9F2B0-1044-46EB-8AEB-C3BFFDE6C2CC}"/>
          </ac:spMkLst>
        </pc:spChg>
        <pc:spChg chg="add">
          <ac:chgData name="dhruvisoni34@gmail.com" userId="S::dhruvisoni34_gmail.com#ext#@bostoninstituteofanalyti399.onmicrosoft.com::79b0c193-98b1-402d-8d0c-68b6bde31739" providerId="AD" clId="Web-{0BF9614E-2718-1CBA-500B-54EA928A7D99}" dt="2023-10-29T15:50:07.303" v="106"/>
          <ac:spMkLst>
            <pc:docMk/>
            <pc:sldMk cId="3069466425" sldId="401"/>
            <ac:spMk id="12" creationId="{D28B54C3-B57B-472A-B96E-1FCB67093DC2}"/>
          </ac:spMkLst>
        </pc:spChg>
        <pc:spChg chg="add">
          <ac:chgData name="dhruvisoni34@gmail.com" userId="S::dhruvisoni34_gmail.com#ext#@bostoninstituteofanalyti399.onmicrosoft.com::79b0c193-98b1-402d-8d0c-68b6bde31739" providerId="AD" clId="Web-{0BF9614E-2718-1CBA-500B-54EA928A7D99}" dt="2023-10-29T15:50:07.303" v="106"/>
          <ac:spMkLst>
            <pc:docMk/>
            <pc:sldMk cId="3069466425" sldId="401"/>
            <ac:spMk id="14" creationId="{7DB3C429-F8DA-49B9-AF84-21996FCF78B5}"/>
          </ac:spMkLst>
        </pc:spChg>
        <pc:picChg chg="add mod">
          <ac:chgData name="dhruvisoni34@gmail.com" userId="S::dhruvisoni34_gmail.com#ext#@bostoninstituteofanalyti399.onmicrosoft.com::79b0c193-98b1-402d-8d0c-68b6bde31739" providerId="AD" clId="Web-{0BF9614E-2718-1CBA-500B-54EA928A7D99}" dt="2023-10-29T15:50:37.351" v="117" actId="14100"/>
          <ac:picMkLst>
            <pc:docMk/>
            <pc:sldMk cId="3069466425" sldId="401"/>
            <ac:picMk id="3" creationId="{44F65BAD-456C-44CE-116F-BE1128AFB9FF}"/>
          </ac:picMkLst>
        </pc:picChg>
      </pc:sldChg>
    </pc:docChg>
  </pc:docChgLst>
  <pc:docChgLst>
    <pc:chgData name="Guest User" userId="S::urn:spo:anon#d41d6a69044f57f4c643a70c668809c060233706aa7abf4301dc3cbb37044801::" providerId="AD" clId="Web-{1ED5711F-8B7A-D8E3-DF8C-AF78FC1E26EF}"/>
    <pc:docChg chg="modSld">
      <pc:chgData name="Guest User" userId="S::urn:spo:anon#d41d6a69044f57f4c643a70c668809c060233706aa7abf4301dc3cbb37044801::" providerId="AD" clId="Web-{1ED5711F-8B7A-D8E3-DF8C-AF78FC1E26EF}" dt="2023-06-18T14:57:19.144" v="1" actId="20577"/>
      <pc:docMkLst>
        <pc:docMk/>
      </pc:docMkLst>
      <pc:sldChg chg="modSp">
        <pc:chgData name="Guest User" userId="S::urn:spo:anon#d41d6a69044f57f4c643a70c668809c060233706aa7abf4301dc3cbb37044801::" providerId="AD" clId="Web-{1ED5711F-8B7A-D8E3-DF8C-AF78FC1E26EF}" dt="2023-06-18T14:57:19.144" v="1" actId="20577"/>
        <pc:sldMkLst>
          <pc:docMk/>
          <pc:sldMk cId="2341085596" sldId="257"/>
        </pc:sldMkLst>
        <pc:spChg chg="mod">
          <ac:chgData name="Guest User" userId="S::urn:spo:anon#d41d6a69044f57f4c643a70c668809c060233706aa7abf4301dc3cbb37044801::" providerId="AD" clId="Web-{1ED5711F-8B7A-D8E3-DF8C-AF78FC1E26EF}" dt="2023-06-18T14:57:19.144" v="1" actId="20577"/>
          <ac:spMkLst>
            <pc:docMk/>
            <pc:sldMk cId="2341085596" sldId="257"/>
            <ac:spMk id="3" creationId="{255110F9-811A-2E6C-A91E-38DB6D6A8E01}"/>
          </ac:spMkLst>
        </pc:spChg>
      </pc:sldChg>
    </pc:docChg>
  </pc:docChgLst>
  <pc:docChgLst>
    <pc:chgData name="Guest User" userId="S::urn:spo:anon#97adaefaa88d08b2ba711028a4f64ff710dd32d9f1ee6d12c6604cc156e78cb9::" providerId="AD" clId="Web-{3D63CB4B-F9D0-86AC-EC3E-C496E3BAA35D}"/>
    <pc:docChg chg="addSld delSld">
      <pc:chgData name="Guest User" userId="S::urn:spo:anon#97adaefaa88d08b2ba711028a4f64ff710dd32d9f1ee6d12c6604cc156e78cb9::" providerId="AD" clId="Web-{3D63CB4B-F9D0-86AC-EC3E-C496E3BAA35D}" dt="2023-09-16T08:16:07.792" v="1"/>
      <pc:docMkLst>
        <pc:docMk/>
      </pc:docMkLst>
      <pc:sldChg chg="add del replId">
        <pc:chgData name="Guest User" userId="S::urn:spo:anon#97adaefaa88d08b2ba711028a4f64ff710dd32d9f1ee6d12c6604cc156e78cb9::" providerId="AD" clId="Web-{3D63CB4B-F9D0-86AC-EC3E-C496E3BAA35D}" dt="2023-09-16T08:16:07.792" v="1"/>
        <pc:sldMkLst>
          <pc:docMk/>
          <pc:sldMk cId="570843607" sldId="384"/>
        </pc:sldMkLst>
      </pc:sldChg>
    </pc:docChg>
  </pc:docChgLst>
  <pc:docChgLst>
    <pc:chgData name="Guest User" userId="S::urn:spo:anon#d41d6a69044f57f4c643a70c668809c060233706aa7abf4301dc3cbb37044801::" providerId="AD" clId="Web-{90BB7EE7-39DB-E418-829C-E9772EDA0001}"/>
    <pc:docChg chg="modSld">
      <pc:chgData name="Guest User" userId="S::urn:spo:anon#d41d6a69044f57f4c643a70c668809c060233706aa7abf4301dc3cbb37044801::" providerId="AD" clId="Web-{90BB7EE7-39DB-E418-829C-E9772EDA0001}" dt="2023-04-25T09:58:56.558" v="8" actId="20577"/>
      <pc:docMkLst>
        <pc:docMk/>
      </pc:docMkLst>
      <pc:sldChg chg="modSp">
        <pc:chgData name="Guest User" userId="S::urn:spo:anon#d41d6a69044f57f4c643a70c668809c060233706aa7abf4301dc3cbb37044801::" providerId="AD" clId="Web-{90BB7EE7-39DB-E418-829C-E9772EDA0001}" dt="2023-04-25T09:58:56.558" v="8" actId="20577"/>
        <pc:sldMkLst>
          <pc:docMk/>
          <pc:sldMk cId="1252571269" sldId="270"/>
        </pc:sldMkLst>
        <pc:spChg chg="mod">
          <ac:chgData name="Guest User" userId="S::urn:spo:anon#d41d6a69044f57f4c643a70c668809c060233706aa7abf4301dc3cbb37044801::" providerId="AD" clId="Web-{90BB7EE7-39DB-E418-829C-E9772EDA0001}" dt="2023-04-25T09:58:56.558" v="8" actId="20577"/>
          <ac:spMkLst>
            <pc:docMk/>
            <pc:sldMk cId="1252571269" sldId="270"/>
            <ac:spMk id="9" creationId="{D06B6D32-CF6D-87A2-53F6-EB0CD37F4A42}"/>
          </ac:spMkLst>
        </pc:spChg>
      </pc:sldChg>
    </pc:docChg>
  </pc:docChgLst>
  <pc:docChgLst>
    <pc:chgData name="arjunhaldankar4527@gmail.com" userId="S::arjunhaldankar4527_gmail.com#ext#@bostoninstituteofanalyti399.onmicrosoft.com::3e8410c6-bdf1-4996-8b2e-ef0f5095de69" providerId="AD" clId="Web-{D54BA705-AE56-7F69-80CA-001158D7196F}"/>
    <pc:docChg chg="sldOrd">
      <pc:chgData name="arjunhaldankar4527@gmail.com" userId="S::arjunhaldankar4527_gmail.com#ext#@bostoninstituteofanalyti399.onmicrosoft.com::3e8410c6-bdf1-4996-8b2e-ef0f5095de69" providerId="AD" clId="Web-{D54BA705-AE56-7F69-80CA-001158D7196F}" dt="2023-08-24T05:37:54.350" v="1"/>
      <pc:docMkLst>
        <pc:docMk/>
      </pc:docMkLst>
      <pc:sldChg chg="ord">
        <pc:chgData name="arjunhaldankar4527@gmail.com" userId="S::arjunhaldankar4527_gmail.com#ext#@bostoninstituteofanalyti399.onmicrosoft.com::3e8410c6-bdf1-4996-8b2e-ef0f5095de69" providerId="AD" clId="Web-{D54BA705-AE56-7F69-80CA-001158D7196F}" dt="2023-08-24T05:37:54.350" v="1"/>
        <pc:sldMkLst>
          <pc:docMk/>
          <pc:sldMk cId="2441735713" sldId="342"/>
        </pc:sldMkLst>
      </pc:sldChg>
    </pc:docChg>
  </pc:docChgLst>
  <pc:docChgLst>
    <pc:chgData name="reenaprajapati991@gmail.com" userId="S::reenaprajapati991_gmail.com#ext#@bostoninstituteofanalyti399.onmicrosoft.com::b522e6ab-0c44-4a91-b0ff-acdcebc20bd4" providerId="AD" clId="Web-{A79D61C3-BDCD-CF9C-E5D6-22DF07C72D66}"/>
    <pc:docChg chg="modSld">
      <pc:chgData name="reenaprajapati991@gmail.com" userId="S::reenaprajapati991_gmail.com#ext#@bostoninstituteofanalyti399.onmicrosoft.com::b522e6ab-0c44-4a91-b0ff-acdcebc20bd4" providerId="AD" clId="Web-{A79D61C3-BDCD-CF9C-E5D6-22DF07C72D66}" dt="2023-08-07T17:27:42.415" v="9" actId="1076"/>
      <pc:docMkLst>
        <pc:docMk/>
      </pc:docMkLst>
      <pc:sldChg chg="modSp">
        <pc:chgData name="reenaprajapati991@gmail.com" userId="S::reenaprajapati991_gmail.com#ext#@bostoninstituteofanalyti399.onmicrosoft.com::b522e6ab-0c44-4a91-b0ff-acdcebc20bd4" providerId="AD" clId="Web-{A79D61C3-BDCD-CF9C-E5D6-22DF07C72D66}" dt="2023-08-07T17:27:42.415" v="9" actId="1076"/>
        <pc:sldMkLst>
          <pc:docMk/>
          <pc:sldMk cId="2191786966" sldId="320"/>
        </pc:sldMkLst>
        <pc:spChg chg="mod">
          <ac:chgData name="reenaprajapati991@gmail.com" userId="S::reenaprajapati991_gmail.com#ext#@bostoninstituteofanalyti399.onmicrosoft.com::b522e6ab-0c44-4a91-b0ff-acdcebc20bd4" providerId="AD" clId="Web-{A79D61C3-BDCD-CF9C-E5D6-22DF07C72D66}" dt="2023-08-07T17:27:35.008" v="8" actId="20577"/>
          <ac:spMkLst>
            <pc:docMk/>
            <pc:sldMk cId="2191786966" sldId="320"/>
            <ac:spMk id="6" creationId="{2FCBF0B7-94AB-BD25-B9D7-E5A88529D971}"/>
          </ac:spMkLst>
        </pc:spChg>
        <pc:picChg chg="mod">
          <ac:chgData name="reenaprajapati991@gmail.com" userId="S::reenaprajapati991_gmail.com#ext#@bostoninstituteofanalyti399.onmicrosoft.com::b522e6ab-0c44-4a91-b0ff-acdcebc20bd4" providerId="AD" clId="Web-{A79D61C3-BDCD-CF9C-E5D6-22DF07C72D66}" dt="2023-08-07T17:27:42.415" v="9" actId="1076"/>
          <ac:picMkLst>
            <pc:docMk/>
            <pc:sldMk cId="2191786966" sldId="320"/>
            <ac:picMk id="2" creationId="{BDB90223-5D15-41E3-9664-BD96C3BD25A2}"/>
          </ac:picMkLst>
        </pc:picChg>
      </pc:sldChg>
    </pc:docChg>
  </pc:docChgLst>
  <pc:docChgLst>
    <pc:chgData name="mayank.osn@gmail.com" userId="S::mayank.osn_gmail.com#ext#@bostoninstituteofanalyti399.onmicrosoft.com::bff052f7-6584-4bf6-815e-917b9fb04618" providerId="AD" clId="Web-{3E9BCDF7-12CE-D6F9-8C33-7E6944672896}"/>
    <pc:docChg chg="addSld modSld">
      <pc:chgData name="mayank.osn@gmail.com" userId="S::mayank.osn_gmail.com#ext#@bostoninstituteofanalyti399.onmicrosoft.com::bff052f7-6584-4bf6-815e-917b9fb04618" providerId="AD" clId="Web-{3E9BCDF7-12CE-D6F9-8C33-7E6944672896}" dt="2023-07-16T05:50:40.464" v="193" actId="14100"/>
      <pc:docMkLst>
        <pc:docMk/>
      </pc:docMkLst>
      <pc:sldChg chg="addSp modSp">
        <pc:chgData name="mayank.osn@gmail.com" userId="S::mayank.osn_gmail.com#ext#@bostoninstituteofanalyti399.onmicrosoft.com::bff052f7-6584-4bf6-815e-917b9fb04618" providerId="AD" clId="Web-{3E9BCDF7-12CE-D6F9-8C33-7E6944672896}" dt="2023-07-16T05:30:14.283" v="115" actId="20577"/>
        <pc:sldMkLst>
          <pc:docMk/>
          <pc:sldMk cId="2191786966" sldId="320"/>
        </pc:sldMkLst>
        <pc:spChg chg="mod">
          <ac:chgData name="mayank.osn@gmail.com" userId="S::mayank.osn_gmail.com#ext#@bostoninstituteofanalyti399.onmicrosoft.com::bff052f7-6584-4bf6-815e-917b9fb04618" providerId="AD" clId="Web-{3E9BCDF7-12CE-D6F9-8C33-7E6944672896}" dt="2023-07-16T05:30:14.283" v="115" actId="20577"/>
          <ac:spMkLst>
            <pc:docMk/>
            <pc:sldMk cId="2191786966" sldId="320"/>
            <ac:spMk id="6" creationId="{2FCBF0B7-94AB-BD25-B9D7-E5A88529D971}"/>
          </ac:spMkLst>
        </pc:spChg>
        <pc:picChg chg="add mod">
          <ac:chgData name="mayank.osn@gmail.com" userId="S::mayank.osn_gmail.com#ext#@bostoninstituteofanalyti399.onmicrosoft.com::bff052f7-6584-4bf6-815e-917b9fb04618" providerId="AD" clId="Web-{3E9BCDF7-12CE-D6F9-8C33-7E6944672896}" dt="2023-07-16T05:30:05.126" v="112" actId="1076"/>
          <ac:picMkLst>
            <pc:docMk/>
            <pc:sldMk cId="2191786966" sldId="320"/>
            <ac:picMk id="3" creationId="{5AF63EAD-660A-6F88-A179-00CE7595ED80}"/>
          </ac:picMkLst>
        </pc:picChg>
      </pc:sldChg>
      <pc:sldChg chg="addSp modSp">
        <pc:chgData name="mayank.osn@gmail.com" userId="S::mayank.osn_gmail.com#ext#@bostoninstituteofanalyti399.onmicrosoft.com::bff052f7-6584-4bf6-815e-917b9fb04618" providerId="AD" clId="Web-{3E9BCDF7-12CE-D6F9-8C33-7E6944672896}" dt="2023-07-16T05:34:33.371" v="137" actId="1076"/>
        <pc:sldMkLst>
          <pc:docMk/>
          <pc:sldMk cId="855327567" sldId="321"/>
        </pc:sldMkLst>
        <pc:spChg chg="mod">
          <ac:chgData name="mayank.osn@gmail.com" userId="S::mayank.osn_gmail.com#ext#@bostoninstituteofanalyti399.onmicrosoft.com::bff052f7-6584-4bf6-815e-917b9fb04618" providerId="AD" clId="Web-{3E9BCDF7-12CE-D6F9-8C33-7E6944672896}" dt="2023-07-16T05:32:49.133" v="126" actId="20577"/>
          <ac:spMkLst>
            <pc:docMk/>
            <pc:sldMk cId="855327567" sldId="321"/>
            <ac:spMk id="6" creationId="{2FCBF0B7-94AB-BD25-B9D7-E5A88529D971}"/>
          </ac:spMkLst>
        </pc:spChg>
        <pc:picChg chg="add mod">
          <ac:chgData name="mayank.osn@gmail.com" userId="S::mayank.osn_gmail.com#ext#@bostoninstituteofanalyti399.onmicrosoft.com::bff052f7-6584-4bf6-815e-917b9fb04618" providerId="AD" clId="Web-{3E9BCDF7-12CE-D6F9-8C33-7E6944672896}" dt="2023-07-16T05:34:33.371" v="137" actId="1076"/>
          <ac:picMkLst>
            <pc:docMk/>
            <pc:sldMk cId="855327567" sldId="321"/>
            <ac:picMk id="3" creationId="{B9EDBECF-33E9-57A3-5912-40650491808D}"/>
          </ac:picMkLst>
        </pc:picChg>
      </pc:sldChg>
      <pc:sldChg chg="modSp">
        <pc:chgData name="mayank.osn@gmail.com" userId="S::mayank.osn_gmail.com#ext#@bostoninstituteofanalyti399.onmicrosoft.com::bff052f7-6584-4bf6-815e-917b9fb04618" providerId="AD" clId="Web-{3E9BCDF7-12CE-D6F9-8C33-7E6944672896}" dt="2023-07-16T05:00:52.961" v="29" actId="1076"/>
        <pc:sldMkLst>
          <pc:docMk/>
          <pc:sldMk cId="450545381" sldId="323"/>
        </pc:sldMkLst>
        <pc:spChg chg="mod">
          <ac:chgData name="mayank.osn@gmail.com" userId="S::mayank.osn_gmail.com#ext#@bostoninstituteofanalyti399.onmicrosoft.com::bff052f7-6584-4bf6-815e-917b9fb04618" providerId="AD" clId="Web-{3E9BCDF7-12CE-D6F9-8C33-7E6944672896}" dt="2023-07-16T04:59:09.129" v="11" actId="20577"/>
          <ac:spMkLst>
            <pc:docMk/>
            <pc:sldMk cId="450545381" sldId="323"/>
            <ac:spMk id="4" creationId="{B56E3493-F35C-66B7-19CB-C3B8BB301380}"/>
          </ac:spMkLst>
        </pc:spChg>
        <pc:spChg chg="mod">
          <ac:chgData name="mayank.osn@gmail.com" userId="S::mayank.osn_gmail.com#ext#@bostoninstituteofanalyti399.onmicrosoft.com::bff052f7-6584-4bf6-815e-917b9fb04618" providerId="AD" clId="Web-{3E9BCDF7-12CE-D6F9-8C33-7E6944672896}" dt="2023-07-16T05:00:52.961" v="29" actId="1076"/>
          <ac:spMkLst>
            <pc:docMk/>
            <pc:sldMk cId="450545381" sldId="323"/>
            <ac:spMk id="8" creationId="{E35BD990-E826-3680-13E0-410C1E9DDC10}"/>
          </ac:spMkLst>
        </pc:spChg>
        <pc:spChg chg="mod">
          <ac:chgData name="mayank.osn@gmail.com" userId="S::mayank.osn_gmail.com#ext#@bostoninstituteofanalyti399.onmicrosoft.com::bff052f7-6584-4bf6-815e-917b9fb04618" providerId="AD" clId="Web-{3E9BCDF7-12CE-D6F9-8C33-7E6944672896}" dt="2023-07-16T05:00:44.711" v="28" actId="20577"/>
          <ac:spMkLst>
            <pc:docMk/>
            <pc:sldMk cId="450545381" sldId="323"/>
            <ac:spMk id="9" creationId="{D601559F-613E-AB97-F725-5E1C55D8DED2}"/>
          </ac:spMkLst>
        </pc:spChg>
      </pc:sldChg>
      <pc:sldChg chg="addSp modSp">
        <pc:chgData name="mayank.osn@gmail.com" userId="S::mayank.osn_gmail.com#ext#@bostoninstituteofanalyti399.onmicrosoft.com::bff052f7-6584-4bf6-815e-917b9fb04618" providerId="AD" clId="Web-{3E9BCDF7-12CE-D6F9-8C33-7E6944672896}" dt="2023-07-16T05:07:56.044" v="38" actId="1076"/>
        <pc:sldMkLst>
          <pc:docMk/>
          <pc:sldMk cId="1560736688" sldId="324"/>
        </pc:sldMkLst>
        <pc:spChg chg="mod">
          <ac:chgData name="mayank.osn@gmail.com" userId="S::mayank.osn_gmail.com#ext#@bostoninstituteofanalyti399.onmicrosoft.com::bff052f7-6584-4bf6-815e-917b9fb04618" providerId="AD" clId="Web-{3E9BCDF7-12CE-D6F9-8C33-7E6944672896}" dt="2023-07-16T05:07:32.856" v="30" actId="20577"/>
          <ac:spMkLst>
            <pc:docMk/>
            <pc:sldMk cId="1560736688" sldId="324"/>
            <ac:spMk id="3" creationId="{10C152EA-9336-F129-9AC2-17C67A0A6B96}"/>
          </ac:spMkLst>
        </pc:spChg>
        <pc:picChg chg="add mod">
          <ac:chgData name="mayank.osn@gmail.com" userId="S::mayank.osn_gmail.com#ext#@bostoninstituteofanalyti399.onmicrosoft.com::bff052f7-6584-4bf6-815e-917b9fb04618" providerId="AD" clId="Web-{3E9BCDF7-12CE-D6F9-8C33-7E6944672896}" dt="2023-07-16T05:07:36.590" v="31"/>
          <ac:picMkLst>
            <pc:docMk/>
            <pc:sldMk cId="1560736688" sldId="324"/>
            <ac:picMk id="4" creationId="{4CE7E332-CD80-8EE8-16B3-315076D9C64F}"/>
          </ac:picMkLst>
        </pc:picChg>
        <pc:picChg chg="add mod">
          <ac:chgData name="mayank.osn@gmail.com" userId="S::mayank.osn_gmail.com#ext#@bostoninstituteofanalyti399.onmicrosoft.com::bff052f7-6584-4bf6-815e-917b9fb04618" providerId="AD" clId="Web-{3E9BCDF7-12CE-D6F9-8C33-7E6944672896}" dt="2023-07-16T05:07:56.044" v="38" actId="1076"/>
          <ac:picMkLst>
            <pc:docMk/>
            <pc:sldMk cId="1560736688" sldId="324"/>
            <ac:picMk id="5" creationId="{DF5926D5-44AF-CC98-FF28-CFDF38DA21A2}"/>
          </ac:picMkLst>
        </pc:picChg>
      </pc:sldChg>
      <pc:sldChg chg="addSp modSp mod modClrScheme chgLayout">
        <pc:chgData name="mayank.osn@gmail.com" userId="S::mayank.osn_gmail.com#ext#@bostoninstituteofanalyti399.onmicrosoft.com::bff052f7-6584-4bf6-815e-917b9fb04618" providerId="AD" clId="Web-{3E9BCDF7-12CE-D6F9-8C33-7E6944672896}" dt="2023-07-16T05:13:42.137" v="95" actId="14100"/>
        <pc:sldMkLst>
          <pc:docMk/>
          <pc:sldMk cId="2250602425" sldId="325"/>
        </pc:sldMkLst>
        <pc:spChg chg="mod">
          <ac:chgData name="mayank.osn@gmail.com" userId="S::mayank.osn_gmail.com#ext#@bostoninstituteofanalyti399.onmicrosoft.com::bff052f7-6584-4bf6-815e-917b9fb04618" providerId="AD" clId="Web-{3E9BCDF7-12CE-D6F9-8C33-7E6944672896}" dt="2023-07-16T05:11:21.647" v="67" actId="20577"/>
          <ac:spMkLst>
            <pc:docMk/>
            <pc:sldMk cId="2250602425" sldId="325"/>
            <ac:spMk id="3" creationId="{29B8C2F9-F4A8-371D-D303-58C892D846B5}"/>
          </ac:spMkLst>
        </pc:spChg>
        <pc:spChg chg="add mod ord">
          <ac:chgData name="mayank.osn@gmail.com" userId="S::mayank.osn_gmail.com#ext#@bostoninstituteofanalyti399.onmicrosoft.com::bff052f7-6584-4bf6-815e-917b9fb04618" providerId="AD" clId="Web-{3E9BCDF7-12CE-D6F9-8C33-7E6944672896}" dt="2023-07-16T05:12:05.680" v="79" actId="20577"/>
          <ac:spMkLst>
            <pc:docMk/>
            <pc:sldMk cId="2250602425" sldId="325"/>
            <ac:spMk id="4" creationId="{BC04D073-6F4F-A939-FD9A-6649407E37F0}"/>
          </ac:spMkLst>
        </pc:spChg>
        <pc:spChg chg="add mod ord">
          <ac:chgData name="mayank.osn@gmail.com" userId="S::mayank.osn_gmail.com#ext#@bostoninstituteofanalyti399.onmicrosoft.com::bff052f7-6584-4bf6-815e-917b9fb04618" providerId="AD" clId="Web-{3E9BCDF7-12CE-D6F9-8C33-7E6944672896}" dt="2023-07-16T05:12:51.166" v="84" actId="20577"/>
          <ac:spMkLst>
            <pc:docMk/>
            <pc:sldMk cId="2250602425" sldId="325"/>
            <ac:spMk id="5" creationId="{027D2DD8-5B1B-FE73-A0EF-7CFDD7C194EC}"/>
          </ac:spMkLst>
        </pc:spChg>
        <pc:spChg chg="mod">
          <ac:chgData name="mayank.osn@gmail.com" userId="S::mayank.osn_gmail.com#ext#@bostoninstituteofanalyti399.onmicrosoft.com::bff052f7-6584-4bf6-815e-917b9fb04618" providerId="AD" clId="Web-{3E9BCDF7-12CE-D6F9-8C33-7E6944672896}" dt="2023-07-16T05:11:04.959" v="61" actId="20577"/>
          <ac:spMkLst>
            <pc:docMk/>
            <pc:sldMk cId="2250602425" sldId="325"/>
            <ac:spMk id="8" creationId="{E35BD990-E826-3680-13E0-410C1E9DDC10}"/>
          </ac:spMkLst>
        </pc:spChg>
        <pc:picChg chg="add mod">
          <ac:chgData name="mayank.osn@gmail.com" userId="S::mayank.osn_gmail.com#ext#@bostoninstituteofanalyti399.onmicrosoft.com::bff052f7-6584-4bf6-815e-917b9fb04618" providerId="AD" clId="Web-{3E9BCDF7-12CE-D6F9-8C33-7E6944672896}" dt="2023-07-16T05:12:53.479" v="85"/>
          <ac:picMkLst>
            <pc:docMk/>
            <pc:sldMk cId="2250602425" sldId="325"/>
            <ac:picMk id="9" creationId="{86AE55CF-74FD-C089-4D6D-CED65F41082A}"/>
          </ac:picMkLst>
        </pc:picChg>
        <pc:picChg chg="add mod">
          <ac:chgData name="mayank.osn@gmail.com" userId="S::mayank.osn_gmail.com#ext#@bostoninstituteofanalyti399.onmicrosoft.com::bff052f7-6584-4bf6-815e-917b9fb04618" providerId="AD" clId="Web-{3E9BCDF7-12CE-D6F9-8C33-7E6944672896}" dt="2023-07-16T05:12:54.526" v="86"/>
          <ac:picMkLst>
            <pc:docMk/>
            <pc:sldMk cId="2250602425" sldId="325"/>
            <ac:picMk id="10" creationId="{2A59CCB1-BA64-4B6B-F0A5-66BB3C0FA5D5}"/>
          </ac:picMkLst>
        </pc:picChg>
        <pc:picChg chg="add mod">
          <ac:chgData name="mayank.osn@gmail.com" userId="S::mayank.osn_gmail.com#ext#@bostoninstituteofanalyti399.onmicrosoft.com::bff052f7-6584-4bf6-815e-917b9fb04618" providerId="AD" clId="Web-{3E9BCDF7-12CE-D6F9-8C33-7E6944672896}" dt="2023-07-16T05:12:57.573" v="87"/>
          <ac:picMkLst>
            <pc:docMk/>
            <pc:sldMk cId="2250602425" sldId="325"/>
            <ac:picMk id="11" creationId="{41EC5896-10D4-128E-F2A2-34D1CEAD1DE1}"/>
          </ac:picMkLst>
        </pc:picChg>
        <pc:picChg chg="add mod">
          <ac:chgData name="mayank.osn@gmail.com" userId="S::mayank.osn_gmail.com#ext#@bostoninstituteofanalyti399.onmicrosoft.com::bff052f7-6584-4bf6-815e-917b9fb04618" providerId="AD" clId="Web-{3E9BCDF7-12CE-D6F9-8C33-7E6944672896}" dt="2023-07-16T05:12:57.620" v="88"/>
          <ac:picMkLst>
            <pc:docMk/>
            <pc:sldMk cId="2250602425" sldId="325"/>
            <ac:picMk id="12" creationId="{8DE53B56-008C-04DA-B45A-A7D768F59DBF}"/>
          </ac:picMkLst>
        </pc:picChg>
        <pc:picChg chg="add mod">
          <ac:chgData name="mayank.osn@gmail.com" userId="S::mayank.osn_gmail.com#ext#@bostoninstituteofanalyti399.onmicrosoft.com::bff052f7-6584-4bf6-815e-917b9fb04618" providerId="AD" clId="Web-{3E9BCDF7-12CE-D6F9-8C33-7E6944672896}" dt="2023-07-16T05:12:57.667" v="89"/>
          <ac:picMkLst>
            <pc:docMk/>
            <pc:sldMk cId="2250602425" sldId="325"/>
            <ac:picMk id="13" creationId="{7348EC4B-FA3C-77D9-9702-4691BD0B409B}"/>
          </ac:picMkLst>
        </pc:picChg>
        <pc:picChg chg="add mod">
          <ac:chgData name="mayank.osn@gmail.com" userId="S::mayank.osn_gmail.com#ext#@bostoninstituteofanalyti399.onmicrosoft.com::bff052f7-6584-4bf6-815e-917b9fb04618" providerId="AD" clId="Web-{3E9BCDF7-12CE-D6F9-8C33-7E6944672896}" dt="2023-07-16T05:13:42.137" v="95" actId="14100"/>
          <ac:picMkLst>
            <pc:docMk/>
            <pc:sldMk cId="2250602425" sldId="325"/>
            <ac:picMk id="14" creationId="{1B2ECC99-5111-30F5-D2EF-4F39BA996F4F}"/>
          </ac:picMkLst>
        </pc:picChg>
      </pc:sldChg>
      <pc:sldChg chg="modSp">
        <pc:chgData name="mayank.osn@gmail.com" userId="S::mayank.osn_gmail.com#ext#@bostoninstituteofanalyti399.onmicrosoft.com::bff052f7-6584-4bf6-815e-917b9fb04618" providerId="AD" clId="Web-{3E9BCDF7-12CE-D6F9-8C33-7E6944672896}" dt="2023-07-16T05:36:15.672" v="149" actId="20577"/>
        <pc:sldMkLst>
          <pc:docMk/>
          <pc:sldMk cId="3671700765" sldId="335"/>
        </pc:sldMkLst>
        <pc:spChg chg="mod">
          <ac:chgData name="mayank.osn@gmail.com" userId="S::mayank.osn_gmail.com#ext#@bostoninstituteofanalyti399.onmicrosoft.com::bff052f7-6584-4bf6-815e-917b9fb04618" providerId="AD" clId="Web-{3E9BCDF7-12CE-D6F9-8C33-7E6944672896}" dt="2023-07-16T05:35:49.796" v="147" actId="20577"/>
          <ac:spMkLst>
            <pc:docMk/>
            <pc:sldMk cId="3671700765" sldId="335"/>
            <ac:spMk id="3" creationId="{484045FE-D6B1-3DF9-B24F-282AFDFB93F5}"/>
          </ac:spMkLst>
        </pc:spChg>
        <pc:spChg chg="mod">
          <ac:chgData name="mayank.osn@gmail.com" userId="S::mayank.osn_gmail.com#ext#@bostoninstituteofanalyti399.onmicrosoft.com::bff052f7-6584-4bf6-815e-917b9fb04618" providerId="AD" clId="Web-{3E9BCDF7-12CE-D6F9-8C33-7E6944672896}" dt="2023-07-16T05:36:15.672" v="149" actId="20577"/>
          <ac:spMkLst>
            <pc:docMk/>
            <pc:sldMk cId="3671700765" sldId="335"/>
            <ac:spMk id="4" creationId="{B56E3493-F35C-66B7-19CB-C3B8BB301380}"/>
          </ac:spMkLst>
        </pc:spChg>
      </pc:sldChg>
      <pc:sldChg chg="addSp modSp">
        <pc:chgData name="mayank.osn@gmail.com" userId="S::mayank.osn_gmail.com#ext#@bostoninstituteofanalyti399.onmicrosoft.com::bff052f7-6584-4bf6-815e-917b9fb04618" providerId="AD" clId="Web-{3E9BCDF7-12CE-D6F9-8C33-7E6944672896}" dt="2023-07-16T05:50:40.464" v="193" actId="14100"/>
        <pc:sldMkLst>
          <pc:docMk/>
          <pc:sldMk cId="222868434" sldId="336"/>
        </pc:sldMkLst>
        <pc:spChg chg="mod">
          <ac:chgData name="mayank.osn@gmail.com" userId="S::mayank.osn_gmail.com#ext#@bostoninstituteofanalyti399.onmicrosoft.com::bff052f7-6584-4bf6-815e-917b9fb04618" providerId="AD" clId="Web-{3E9BCDF7-12CE-D6F9-8C33-7E6944672896}" dt="2023-07-16T05:43:17.376" v="186" actId="20577"/>
          <ac:spMkLst>
            <pc:docMk/>
            <pc:sldMk cId="222868434" sldId="336"/>
            <ac:spMk id="4" creationId="{B56E3493-F35C-66B7-19CB-C3B8BB301380}"/>
          </ac:spMkLst>
        </pc:spChg>
        <pc:picChg chg="add mod">
          <ac:chgData name="mayank.osn@gmail.com" userId="S::mayank.osn_gmail.com#ext#@bostoninstituteofanalyti399.onmicrosoft.com::bff052f7-6584-4bf6-815e-917b9fb04618" providerId="AD" clId="Web-{3E9BCDF7-12CE-D6F9-8C33-7E6944672896}" dt="2023-07-16T05:50:40.464" v="193" actId="14100"/>
          <ac:picMkLst>
            <pc:docMk/>
            <pc:sldMk cId="222868434" sldId="336"/>
            <ac:picMk id="3" creationId="{D03D499B-A9DA-576B-76CF-9E99C795F147}"/>
          </ac:picMkLst>
        </pc:picChg>
      </pc:sldChg>
      <pc:sldChg chg="modSp new">
        <pc:chgData name="mayank.osn@gmail.com" userId="S::mayank.osn_gmail.com#ext#@bostoninstituteofanalyti399.onmicrosoft.com::bff052f7-6584-4bf6-815e-917b9fb04618" providerId="AD" clId="Web-{3E9BCDF7-12CE-D6F9-8C33-7E6944672896}" dt="2023-07-16T05:10:07.285" v="60" actId="20577"/>
        <pc:sldMkLst>
          <pc:docMk/>
          <pc:sldMk cId="535129854" sldId="341"/>
        </pc:sldMkLst>
        <pc:spChg chg="mod">
          <ac:chgData name="mayank.osn@gmail.com" userId="S::mayank.osn_gmail.com#ext#@bostoninstituteofanalyti399.onmicrosoft.com::bff052f7-6584-4bf6-815e-917b9fb04618" providerId="AD" clId="Web-{3E9BCDF7-12CE-D6F9-8C33-7E6944672896}" dt="2023-07-16T05:09:25.643" v="54" actId="20577"/>
          <ac:spMkLst>
            <pc:docMk/>
            <pc:sldMk cId="535129854" sldId="341"/>
            <ac:spMk id="2" creationId="{5095A9AC-9169-0C0E-042D-DBA5E66FFDC1}"/>
          </ac:spMkLst>
        </pc:spChg>
        <pc:spChg chg="mod">
          <ac:chgData name="mayank.osn@gmail.com" userId="S::mayank.osn_gmail.com#ext#@bostoninstituteofanalyti399.onmicrosoft.com::bff052f7-6584-4bf6-815e-917b9fb04618" providerId="AD" clId="Web-{3E9BCDF7-12CE-D6F9-8C33-7E6944672896}" dt="2023-07-16T05:10:07.285" v="60" actId="20577"/>
          <ac:spMkLst>
            <pc:docMk/>
            <pc:sldMk cId="535129854" sldId="341"/>
            <ac:spMk id="3" creationId="{84C191B8-31BD-5390-867E-9434F0FF9EFD}"/>
          </ac:spMkLst>
        </pc:spChg>
      </pc:sldChg>
    </pc:docChg>
  </pc:docChgLst>
  <pc:docChgLst>
    <pc:chgData name="Guest User" userId="S::urn:spo:anon#d41d6a69044f57f4c643a70c668809c060233706aa7abf4301dc3cbb37044801::" providerId="AD" clId="Web-{EE883A4E-9CC7-9E8C-0748-2E47690B4BC3}"/>
    <pc:docChg chg="modSld">
      <pc:chgData name="Guest User" userId="S::urn:spo:anon#d41d6a69044f57f4c643a70c668809c060233706aa7abf4301dc3cbb37044801::" providerId="AD" clId="Web-{EE883A4E-9CC7-9E8C-0748-2E47690B4BC3}" dt="2023-08-25T09:47:11.441" v="0" actId="1076"/>
      <pc:docMkLst>
        <pc:docMk/>
      </pc:docMkLst>
      <pc:sldChg chg="modSp">
        <pc:chgData name="Guest User" userId="S::urn:spo:anon#d41d6a69044f57f4c643a70c668809c060233706aa7abf4301dc3cbb37044801::" providerId="AD" clId="Web-{EE883A4E-9CC7-9E8C-0748-2E47690B4BC3}" dt="2023-08-25T09:47:11.441" v="0" actId="1076"/>
        <pc:sldMkLst>
          <pc:docMk/>
          <pc:sldMk cId="2827243129" sldId="343"/>
        </pc:sldMkLst>
        <pc:picChg chg="mod">
          <ac:chgData name="Guest User" userId="S::urn:spo:anon#d41d6a69044f57f4c643a70c668809c060233706aa7abf4301dc3cbb37044801::" providerId="AD" clId="Web-{EE883A4E-9CC7-9E8C-0748-2E47690B4BC3}" dt="2023-08-25T09:47:11.441" v="0" actId="1076"/>
          <ac:picMkLst>
            <pc:docMk/>
            <pc:sldMk cId="2827243129" sldId="343"/>
            <ac:picMk id="3" creationId="{D37D0AF5-F76E-5697-D496-4FF30894F35D}"/>
          </ac:picMkLst>
        </pc:picChg>
      </pc:sldChg>
    </pc:docChg>
  </pc:docChgLst>
  <pc:docChgLst>
    <pc:chgData name="jaygaudse6069@gmail.com" userId="S::jaygaudse6069_gmail.com#ext#@bostoninstituteofanalyti399.onmicrosoft.com::772e6284-ad1d-4d8f-ba1e-15f2cefab82f" providerId="AD" clId="Web-{90293CCE-2690-FDA9-A86C-3E4A75346818}"/>
    <pc:docChg chg="addSld delSld modSld sldOrd">
      <pc:chgData name="jaygaudse6069@gmail.com" userId="S::jaygaudse6069_gmail.com#ext#@bostoninstituteofanalyti399.onmicrosoft.com::772e6284-ad1d-4d8f-ba1e-15f2cefab82f" providerId="AD" clId="Web-{90293CCE-2690-FDA9-A86C-3E4A75346818}" dt="2023-05-31T12:45:01.688" v="900" actId="1076"/>
      <pc:docMkLst>
        <pc:docMk/>
      </pc:docMkLst>
      <pc:sldChg chg="addSp delSp modSp">
        <pc:chgData name="jaygaudse6069@gmail.com" userId="S::jaygaudse6069_gmail.com#ext#@bostoninstituteofanalyti399.onmicrosoft.com::772e6284-ad1d-4d8f-ba1e-15f2cefab82f" providerId="AD" clId="Web-{90293CCE-2690-FDA9-A86C-3E4A75346818}" dt="2023-05-31T08:57:40.157" v="587" actId="20577"/>
        <pc:sldMkLst>
          <pc:docMk/>
          <pc:sldMk cId="1756244935" sldId="281"/>
        </pc:sldMkLst>
        <pc:spChg chg="mod">
          <ac:chgData name="jaygaudse6069@gmail.com" userId="S::jaygaudse6069_gmail.com#ext#@bostoninstituteofanalyti399.onmicrosoft.com::772e6284-ad1d-4d8f-ba1e-15f2cefab82f" providerId="AD" clId="Web-{90293CCE-2690-FDA9-A86C-3E4A75346818}" dt="2023-05-31T08:57:40.157" v="587" actId="20577"/>
          <ac:spMkLst>
            <pc:docMk/>
            <pc:sldMk cId="1756244935" sldId="281"/>
            <ac:spMk id="3" creationId="{F475C9AF-9D59-03AE-C0F1-C37B155F644B}"/>
          </ac:spMkLst>
        </pc:spChg>
        <pc:spChg chg="mod">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4" creationId="{6A8DED72-C023-B96B-4603-A34D7994C2BD}"/>
          </ac:spMkLst>
        </pc:spChg>
        <pc:spChg chg="del">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12" creationId="{AAAE94E3-A7DB-4868-B1E3-E49703488BBC}"/>
          </ac:spMkLst>
        </pc:spChg>
        <pc:spChg chg="del">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18" creationId="{3873B707-463F-40B0-8227-E8CC6C67EB25}"/>
          </ac:spMkLst>
        </pc:spChg>
        <pc:spChg chg="del">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20" creationId="{C13237C8-E62C-4F0D-A318-BD6FB6C2D138}"/>
          </ac:spMkLst>
        </pc:spChg>
        <pc:spChg chg="del">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22" creationId="{19C9EAEA-39D0-4B0E-A0EB-51E7B26740B1}"/>
          </ac:spMkLst>
        </pc:spChg>
        <pc:spChg chg="del">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24" creationId="{8CB5D2D7-DF65-4E86-BFBA-FFB9B5ACEB64}"/>
          </ac:spMkLst>
        </pc:spChg>
        <pc:spChg chg="add">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29" creationId="{2B97F24A-32CE-4C1C-A50D-3016B394DCFB}"/>
          </ac:spMkLst>
        </pc:spChg>
        <pc:spChg chg="add">
          <ac:chgData name="jaygaudse6069@gmail.com" userId="S::jaygaudse6069_gmail.com#ext#@bostoninstituteofanalyti399.onmicrosoft.com::772e6284-ad1d-4d8f-ba1e-15f2cefab82f" providerId="AD" clId="Web-{90293CCE-2690-FDA9-A86C-3E4A75346818}" dt="2023-05-31T07:34:23.618" v="243"/>
          <ac:spMkLst>
            <pc:docMk/>
            <pc:sldMk cId="1756244935" sldId="281"/>
            <ac:spMk id="31" creationId="{CD8B4F24-440B-49E9-B85D-733523DC064B}"/>
          </ac:spMkLst>
        </pc:spChg>
        <pc:grpChg chg="del">
          <ac:chgData name="jaygaudse6069@gmail.com" userId="S::jaygaudse6069_gmail.com#ext#@bostoninstituteofanalyti399.onmicrosoft.com::772e6284-ad1d-4d8f-ba1e-15f2cefab82f" providerId="AD" clId="Web-{90293CCE-2690-FDA9-A86C-3E4A75346818}" dt="2023-05-31T07:34:23.618" v="243"/>
          <ac:grpSpMkLst>
            <pc:docMk/>
            <pc:sldMk cId="1756244935" sldId="281"/>
            <ac:grpSpMk id="14" creationId="{1DE889C7-FAD6-4397-98E2-05D503484459}"/>
          </ac:grpSpMkLst>
        </pc:grpChg>
        <pc:picChg chg="mod">
          <ac:chgData name="jaygaudse6069@gmail.com" userId="S::jaygaudse6069_gmail.com#ext#@bostoninstituteofanalyti399.onmicrosoft.com::772e6284-ad1d-4d8f-ba1e-15f2cefab82f" providerId="AD" clId="Web-{90293CCE-2690-FDA9-A86C-3E4A75346818}" dt="2023-05-31T07:34:23.618" v="243"/>
          <ac:picMkLst>
            <pc:docMk/>
            <pc:sldMk cId="1756244935" sldId="281"/>
            <ac:picMk id="7" creationId="{4019A7C7-4F37-4807-89DC-50EF4BBEB556}"/>
          </ac:picMkLst>
        </pc:picChg>
      </pc:sldChg>
      <pc:sldChg chg="addSp delSp modSp mod setBg">
        <pc:chgData name="jaygaudse6069@gmail.com" userId="S::jaygaudse6069_gmail.com#ext#@bostoninstituteofanalyti399.onmicrosoft.com::772e6284-ad1d-4d8f-ba1e-15f2cefab82f" providerId="AD" clId="Web-{90293CCE-2690-FDA9-A86C-3E4A75346818}" dt="2023-05-31T07:34:04.195" v="242" actId="14100"/>
        <pc:sldMkLst>
          <pc:docMk/>
          <pc:sldMk cId="845138166" sldId="282"/>
        </pc:sldMkLst>
        <pc:spChg chg="mod ord">
          <ac:chgData name="jaygaudse6069@gmail.com" userId="S::jaygaudse6069_gmail.com#ext#@bostoninstituteofanalyti399.onmicrosoft.com::772e6284-ad1d-4d8f-ba1e-15f2cefab82f" providerId="AD" clId="Web-{90293CCE-2690-FDA9-A86C-3E4A75346818}" dt="2023-05-31T07:34:04.195" v="242" actId="14100"/>
          <ac:spMkLst>
            <pc:docMk/>
            <pc:sldMk cId="845138166" sldId="282"/>
            <ac:spMk id="3" creationId="{718A9091-B154-9159-A546-6E02BBD646D1}"/>
          </ac:spMkLst>
        </pc:spChg>
        <pc:spChg chg="add del mod ord">
          <ac:chgData name="jaygaudse6069@gmail.com" userId="S::jaygaudse6069_gmail.com#ext#@bostoninstituteofanalyti399.onmicrosoft.com::772e6284-ad1d-4d8f-ba1e-15f2cefab82f" providerId="AD" clId="Web-{90293CCE-2690-FDA9-A86C-3E4A75346818}" dt="2023-05-31T07:33:12.756" v="233" actId="20577"/>
          <ac:spMkLst>
            <pc:docMk/>
            <pc:sldMk cId="845138166" sldId="282"/>
            <ac:spMk id="4" creationId="{AF705C50-26A0-C636-6C70-FEF37689EBB0}"/>
          </ac:spMkLst>
        </pc:spChg>
        <pc:spChg chg="mod">
          <ac:chgData name="jaygaudse6069@gmail.com" userId="S::jaygaudse6069_gmail.com#ext#@bostoninstituteofanalyti399.onmicrosoft.com::772e6284-ad1d-4d8f-ba1e-15f2cefab82f" providerId="AD" clId="Web-{90293CCE-2690-FDA9-A86C-3E4A75346818}" dt="2023-05-31T07:33:49.069" v="240" actId="1076"/>
          <ac:spMkLst>
            <pc:docMk/>
            <pc:sldMk cId="845138166" sldId="282"/>
            <ac:spMk id="6" creationId="{2FCBF0B7-94AB-BD25-B9D7-E5A88529D971}"/>
          </ac:spMkLst>
        </pc:spChg>
        <pc:spChg chg="mod">
          <ac:chgData name="jaygaudse6069@gmail.com" userId="S::jaygaudse6069_gmail.com#ext#@bostoninstituteofanalyti399.onmicrosoft.com::772e6284-ad1d-4d8f-ba1e-15f2cefab82f" providerId="AD" clId="Web-{90293CCE-2690-FDA9-A86C-3E4A75346818}" dt="2023-05-31T07:22:08.701" v="176" actId="14100"/>
          <ac:spMkLst>
            <pc:docMk/>
            <pc:sldMk cId="845138166" sldId="282"/>
            <ac:spMk id="8" creationId="{E35BD990-E826-3680-13E0-410C1E9DDC10}"/>
          </ac:spMkLst>
        </pc:spChg>
        <pc:spChg chg="add del">
          <ac:chgData name="jaygaudse6069@gmail.com" userId="S::jaygaudse6069_gmail.com#ext#@bostoninstituteofanalyti399.onmicrosoft.com::772e6284-ad1d-4d8f-ba1e-15f2cefab82f" providerId="AD" clId="Web-{90293CCE-2690-FDA9-A86C-3E4A75346818}" dt="2023-05-31T07:22:13.732" v="177"/>
          <ac:spMkLst>
            <pc:docMk/>
            <pc:sldMk cId="845138166" sldId="282"/>
            <ac:spMk id="13" creationId="{AAAE94E3-A7DB-4868-B1E3-E49703488BBC}"/>
          </ac:spMkLst>
        </pc:spChg>
        <pc:spChg chg="add del">
          <ac:chgData name="jaygaudse6069@gmail.com" userId="S::jaygaudse6069_gmail.com#ext#@bostoninstituteofanalyti399.onmicrosoft.com::772e6284-ad1d-4d8f-ba1e-15f2cefab82f" providerId="AD" clId="Web-{90293CCE-2690-FDA9-A86C-3E4A75346818}" dt="2023-05-31T07:22:13.732" v="177"/>
          <ac:spMkLst>
            <pc:docMk/>
            <pc:sldMk cId="845138166" sldId="282"/>
            <ac:spMk id="19" creationId="{3873B707-463F-40B0-8227-E8CC6C67EB25}"/>
          </ac:spMkLst>
        </pc:spChg>
        <pc:spChg chg="add del">
          <ac:chgData name="jaygaudse6069@gmail.com" userId="S::jaygaudse6069_gmail.com#ext#@bostoninstituteofanalyti399.onmicrosoft.com::772e6284-ad1d-4d8f-ba1e-15f2cefab82f" providerId="AD" clId="Web-{90293CCE-2690-FDA9-A86C-3E4A75346818}" dt="2023-05-31T07:22:13.732" v="177"/>
          <ac:spMkLst>
            <pc:docMk/>
            <pc:sldMk cId="845138166" sldId="282"/>
            <ac:spMk id="21" creationId="{C13237C8-E62C-4F0D-A318-BD6FB6C2D138}"/>
          </ac:spMkLst>
        </pc:spChg>
        <pc:spChg chg="add del">
          <ac:chgData name="jaygaudse6069@gmail.com" userId="S::jaygaudse6069_gmail.com#ext#@bostoninstituteofanalyti399.onmicrosoft.com::772e6284-ad1d-4d8f-ba1e-15f2cefab82f" providerId="AD" clId="Web-{90293CCE-2690-FDA9-A86C-3E4A75346818}" dt="2023-05-31T07:22:13.732" v="177"/>
          <ac:spMkLst>
            <pc:docMk/>
            <pc:sldMk cId="845138166" sldId="282"/>
            <ac:spMk id="23" creationId="{19C9EAEA-39D0-4B0E-A0EB-51E7B26740B1}"/>
          </ac:spMkLst>
        </pc:spChg>
        <pc:spChg chg="add del">
          <ac:chgData name="jaygaudse6069@gmail.com" userId="S::jaygaudse6069_gmail.com#ext#@bostoninstituteofanalyti399.onmicrosoft.com::772e6284-ad1d-4d8f-ba1e-15f2cefab82f" providerId="AD" clId="Web-{90293CCE-2690-FDA9-A86C-3E4A75346818}" dt="2023-05-31T07:22:13.732" v="177"/>
          <ac:spMkLst>
            <pc:docMk/>
            <pc:sldMk cId="845138166" sldId="282"/>
            <ac:spMk id="25" creationId="{8CB5D2D7-DF65-4E86-BFBA-FFB9B5ACEB64}"/>
          </ac:spMkLst>
        </pc:spChg>
        <pc:spChg chg="add del">
          <ac:chgData name="jaygaudse6069@gmail.com" userId="S::jaygaudse6069_gmail.com#ext#@bostoninstituteofanalyti399.onmicrosoft.com::772e6284-ad1d-4d8f-ba1e-15f2cefab82f" providerId="AD" clId="Web-{90293CCE-2690-FDA9-A86C-3E4A75346818}" dt="2023-05-31T07:32:47.942" v="230"/>
          <ac:spMkLst>
            <pc:docMk/>
            <pc:sldMk cId="845138166" sldId="282"/>
            <ac:spMk id="30" creationId="{17891482-C38A-4F0C-8183-0121632F0E47}"/>
          </ac:spMkLst>
        </pc:spChg>
        <pc:spChg chg="add del">
          <ac:chgData name="jaygaudse6069@gmail.com" userId="S::jaygaudse6069_gmail.com#ext#@bostoninstituteofanalyti399.onmicrosoft.com::772e6284-ad1d-4d8f-ba1e-15f2cefab82f" providerId="AD" clId="Web-{90293CCE-2690-FDA9-A86C-3E4A75346818}" dt="2023-05-31T07:32:47.942" v="230"/>
          <ac:spMkLst>
            <pc:docMk/>
            <pc:sldMk cId="845138166" sldId="282"/>
            <ac:spMk id="32" creationId="{DA4B6E73-2318-4814-8EB1-306D53723691}"/>
          </ac:spMkLst>
        </pc:spChg>
        <pc:spChg chg="add">
          <ac:chgData name="jaygaudse6069@gmail.com" userId="S::jaygaudse6069_gmail.com#ext#@bostoninstituteofanalyti399.onmicrosoft.com::772e6284-ad1d-4d8f-ba1e-15f2cefab82f" providerId="AD" clId="Web-{90293CCE-2690-FDA9-A86C-3E4A75346818}" dt="2023-05-31T07:32:47.942" v="230"/>
          <ac:spMkLst>
            <pc:docMk/>
            <pc:sldMk cId="845138166" sldId="282"/>
            <ac:spMk id="37" creationId="{53B475F8-50AE-46A0-9943-B2B63183D50C}"/>
          </ac:spMkLst>
        </pc:spChg>
        <pc:spChg chg="add">
          <ac:chgData name="jaygaudse6069@gmail.com" userId="S::jaygaudse6069_gmail.com#ext#@bostoninstituteofanalyti399.onmicrosoft.com::772e6284-ad1d-4d8f-ba1e-15f2cefab82f" providerId="AD" clId="Web-{90293CCE-2690-FDA9-A86C-3E4A75346818}" dt="2023-05-31T07:32:47.942" v="230"/>
          <ac:spMkLst>
            <pc:docMk/>
            <pc:sldMk cId="845138166" sldId="282"/>
            <ac:spMk id="39" creationId="{75F6FDB4-2351-48C2-A863-2364A02343C0}"/>
          </ac:spMkLst>
        </pc:spChg>
        <pc:grpChg chg="add del">
          <ac:chgData name="jaygaudse6069@gmail.com" userId="S::jaygaudse6069_gmail.com#ext#@bostoninstituteofanalyti399.onmicrosoft.com::772e6284-ad1d-4d8f-ba1e-15f2cefab82f" providerId="AD" clId="Web-{90293CCE-2690-FDA9-A86C-3E4A75346818}" dt="2023-05-31T07:22:13.732" v="177"/>
          <ac:grpSpMkLst>
            <pc:docMk/>
            <pc:sldMk cId="845138166" sldId="282"/>
            <ac:grpSpMk id="15" creationId="{1DE889C7-FAD6-4397-98E2-05D503484459}"/>
          </ac:grpSpMkLst>
        </pc:grpChg>
        <pc:picChg chg="del mod ord">
          <ac:chgData name="jaygaudse6069@gmail.com" userId="S::jaygaudse6069_gmail.com#ext#@bostoninstituteofanalyti399.onmicrosoft.com::772e6284-ad1d-4d8f-ba1e-15f2cefab82f" providerId="AD" clId="Web-{90293CCE-2690-FDA9-A86C-3E4A75346818}" dt="2023-05-31T07:31:57.987" v="227"/>
          <ac:picMkLst>
            <pc:docMk/>
            <pc:sldMk cId="845138166" sldId="282"/>
            <ac:picMk id="2" creationId="{BDB90223-5D15-41E3-9664-BD96C3BD25A2}"/>
          </ac:picMkLst>
        </pc:picChg>
        <pc:picChg chg="add mod ord">
          <ac:chgData name="jaygaudse6069@gmail.com" userId="S::jaygaudse6069_gmail.com#ext#@bostoninstituteofanalyti399.onmicrosoft.com::772e6284-ad1d-4d8f-ba1e-15f2cefab82f" providerId="AD" clId="Web-{90293CCE-2690-FDA9-A86C-3E4A75346818}" dt="2023-05-31T07:32:57.943" v="231" actId="1076"/>
          <ac:picMkLst>
            <pc:docMk/>
            <pc:sldMk cId="845138166" sldId="282"/>
            <ac:picMk id="5" creationId="{772E9BEC-7E8C-19AF-0A8F-3DD7DDFB05A5}"/>
          </ac:picMkLst>
        </pc:picChg>
        <pc:picChg chg="mod">
          <ac:chgData name="jaygaudse6069@gmail.com" userId="S::jaygaudse6069_gmail.com#ext#@bostoninstituteofanalyti399.onmicrosoft.com::772e6284-ad1d-4d8f-ba1e-15f2cefab82f" providerId="AD" clId="Web-{90293CCE-2690-FDA9-A86C-3E4A75346818}" dt="2023-05-31T07:33:54.898" v="241" actId="1076"/>
          <ac:picMkLst>
            <pc:docMk/>
            <pc:sldMk cId="845138166" sldId="282"/>
            <ac:picMk id="7" creationId="{4019A7C7-4F37-4807-89DC-50EF4BBEB556}"/>
          </ac:picMkLst>
        </pc:picChg>
        <pc:picChg chg="add mod ord">
          <ac:chgData name="jaygaudse6069@gmail.com" userId="S::jaygaudse6069_gmail.com#ext#@bostoninstituteofanalyti399.onmicrosoft.com::772e6284-ad1d-4d8f-ba1e-15f2cefab82f" providerId="AD" clId="Web-{90293CCE-2690-FDA9-A86C-3E4A75346818}" dt="2023-05-31T07:33:31.991" v="237" actId="14100"/>
          <ac:picMkLst>
            <pc:docMk/>
            <pc:sldMk cId="845138166" sldId="282"/>
            <ac:picMk id="9" creationId="{1F39A18C-641F-B186-D633-64129F4337D2}"/>
          </ac:picMkLst>
        </pc:picChg>
      </pc:sldChg>
      <pc:sldChg chg="addSp delSp modSp mod ord setBg">
        <pc:chgData name="jaygaudse6069@gmail.com" userId="S::jaygaudse6069_gmail.com#ext#@bostoninstituteofanalyti399.onmicrosoft.com::772e6284-ad1d-4d8f-ba1e-15f2cefab82f" providerId="AD" clId="Web-{90293CCE-2690-FDA9-A86C-3E4A75346818}" dt="2023-05-31T11:48:38.169" v="764" actId="1076"/>
        <pc:sldMkLst>
          <pc:docMk/>
          <pc:sldMk cId="3647430003" sldId="296"/>
        </pc:sldMkLst>
        <pc:spChg chg="add mod">
          <ac:chgData name="jaygaudse6069@gmail.com" userId="S::jaygaudse6069_gmail.com#ext#@bostoninstituteofanalyti399.onmicrosoft.com::772e6284-ad1d-4d8f-ba1e-15f2cefab82f" providerId="AD" clId="Web-{90293CCE-2690-FDA9-A86C-3E4A75346818}" dt="2023-05-31T11:34:18.906" v="689"/>
          <ac:spMkLst>
            <pc:docMk/>
            <pc:sldMk cId="3647430003" sldId="296"/>
            <ac:spMk id="2" creationId="{C83628DB-90AC-44BE-26BE-C03CD526BBBA}"/>
          </ac:spMkLst>
        </pc:spChg>
        <pc:spChg chg="ord">
          <ac:chgData name="jaygaudse6069@gmail.com" userId="S::jaygaudse6069_gmail.com#ext#@bostoninstituteofanalyti399.onmicrosoft.com::772e6284-ad1d-4d8f-ba1e-15f2cefab82f" providerId="AD" clId="Web-{90293CCE-2690-FDA9-A86C-3E4A75346818}" dt="2023-05-31T11:34:18.906" v="689"/>
          <ac:spMkLst>
            <pc:docMk/>
            <pc:sldMk cId="3647430003" sldId="296"/>
            <ac:spMk id="4" creationId="{3804DA55-A2BC-B478-B4D7-2BB61B11813A}"/>
          </ac:spMkLst>
        </pc:spChg>
        <pc:spChg chg="mod ord">
          <ac:chgData name="jaygaudse6069@gmail.com" userId="S::jaygaudse6069_gmail.com#ext#@bostoninstituteofanalyti399.onmicrosoft.com::772e6284-ad1d-4d8f-ba1e-15f2cefab82f" providerId="AD" clId="Web-{90293CCE-2690-FDA9-A86C-3E4A75346818}" dt="2023-05-31T11:40:22.043" v="761" actId="20577"/>
          <ac:spMkLst>
            <pc:docMk/>
            <pc:sldMk cId="3647430003" sldId="296"/>
            <ac:spMk id="5" creationId="{B3D9E085-DDFB-12BB-4053-A8F1D428FD40}"/>
          </ac:spMkLst>
        </pc:spChg>
        <pc:spChg chg="add">
          <ac:chgData name="jaygaudse6069@gmail.com" userId="S::jaygaudse6069_gmail.com#ext#@bostoninstituteofanalyti399.onmicrosoft.com::772e6284-ad1d-4d8f-ba1e-15f2cefab82f" providerId="AD" clId="Web-{90293CCE-2690-FDA9-A86C-3E4A75346818}" dt="2023-05-31T11:34:18.906" v="689"/>
          <ac:spMkLst>
            <pc:docMk/>
            <pc:sldMk cId="3647430003" sldId="296"/>
            <ac:spMk id="13" creationId="{9D25F302-27C5-414F-97F8-6EA0A6C028BA}"/>
          </ac:spMkLst>
        </pc:spChg>
        <pc:spChg chg="add">
          <ac:chgData name="jaygaudse6069@gmail.com" userId="S::jaygaudse6069_gmail.com#ext#@bostoninstituteofanalyti399.onmicrosoft.com::772e6284-ad1d-4d8f-ba1e-15f2cefab82f" providerId="AD" clId="Web-{90293CCE-2690-FDA9-A86C-3E4A75346818}" dt="2023-05-31T11:34:18.906" v="689"/>
          <ac:spMkLst>
            <pc:docMk/>
            <pc:sldMk cId="3647430003" sldId="296"/>
            <ac:spMk id="15" creationId="{830A36F8-48C2-4842-A87B-8CE8DF4E7FD2}"/>
          </ac:spMkLst>
        </pc:spChg>
        <pc:spChg chg="add">
          <ac:chgData name="jaygaudse6069@gmail.com" userId="S::jaygaudse6069_gmail.com#ext#@bostoninstituteofanalyti399.onmicrosoft.com::772e6284-ad1d-4d8f-ba1e-15f2cefab82f" providerId="AD" clId="Web-{90293CCE-2690-FDA9-A86C-3E4A75346818}" dt="2023-05-31T11:34:18.906" v="689"/>
          <ac:spMkLst>
            <pc:docMk/>
            <pc:sldMk cId="3647430003" sldId="296"/>
            <ac:spMk id="17" creationId="{086A5A31-B10A-4793-84D4-D785959AE5B8}"/>
          </ac:spMkLst>
        </pc:spChg>
        <pc:picChg chg="mod ord">
          <ac:chgData name="jaygaudse6069@gmail.com" userId="S::jaygaudse6069_gmail.com#ext#@bostoninstituteofanalyti399.onmicrosoft.com::772e6284-ad1d-4d8f-ba1e-15f2cefab82f" providerId="AD" clId="Web-{90293CCE-2690-FDA9-A86C-3E4A75346818}" dt="2023-05-31T11:48:38.169" v="764" actId="1076"/>
          <ac:picMkLst>
            <pc:docMk/>
            <pc:sldMk cId="3647430003" sldId="296"/>
            <ac:picMk id="3" creationId="{781CE56D-50D5-D2CC-49DF-C5B50A571BEA}"/>
          </ac:picMkLst>
        </pc:picChg>
        <pc:picChg chg="del mod">
          <ac:chgData name="jaygaudse6069@gmail.com" userId="S::jaygaudse6069_gmail.com#ext#@bostoninstituteofanalyti399.onmicrosoft.com::772e6284-ad1d-4d8f-ba1e-15f2cefab82f" providerId="AD" clId="Web-{90293CCE-2690-FDA9-A86C-3E4A75346818}" dt="2023-05-31T11:34:31.813" v="690"/>
          <ac:picMkLst>
            <pc:docMk/>
            <pc:sldMk cId="3647430003" sldId="296"/>
            <ac:picMk id="6" creationId="{4A2BE48B-48F7-4E62-8299-646F465DC426}"/>
          </ac:picMkLst>
        </pc:picChg>
        <pc:picChg chg="add mod ord">
          <ac:chgData name="jaygaudse6069@gmail.com" userId="S::jaygaudse6069_gmail.com#ext#@bostoninstituteofanalyti399.onmicrosoft.com::772e6284-ad1d-4d8f-ba1e-15f2cefab82f" providerId="AD" clId="Web-{90293CCE-2690-FDA9-A86C-3E4A75346818}" dt="2023-05-31T11:37:37.506" v="734" actId="1076"/>
          <ac:picMkLst>
            <pc:docMk/>
            <pc:sldMk cId="3647430003" sldId="296"/>
            <ac:picMk id="7" creationId="{62E4F2C8-44A8-8B2E-E9F0-F046BD831D7B}"/>
          </ac:picMkLst>
        </pc:picChg>
        <pc:picChg chg="add mod modCrop">
          <ac:chgData name="jaygaudse6069@gmail.com" userId="S::jaygaudse6069_gmail.com#ext#@bostoninstituteofanalyti399.onmicrosoft.com::772e6284-ad1d-4d8f-ba1e-15f2cefab82f" providerId="AD" clId="Web-{90293CCE-2690-FDA9-A86C-3E4A75346818}" dt="2023-05-31T11:37:27.272" v="733" actId="14100"/>
          <ac:picMkLst>
            <pc:docMk/>
            <pc:sldMk cId="3647430003" sldId="296"/>
            <ac:picMk id="8" creationId="{765648B4-BB90-B252-5FA6-E3ADC20B55E6}"/>
          </ac:picMkLst>
        </pc:picChg>
        <pc:picChg chg="add mod">
          <ac:chgData name="jaygaudse6069@gmail.com" userId="S::jaygaudse6069_gmail.com#ext#@bostoninstituteofanalyti399.onmicrosoft.com::772e6284-ad1d-4d8f-ba1e-15f2cefab82f" providerId="AD" clId="Web-{90293CCE-2690-FDA9-A86C-3E4A75346818}" dt="2023-05-31T11:40:55.154" v="763" actId="1076"/>
          <ac:picMkLst>
            <pc:docMk/>
            <pc:sldMk cId="3647430003" sldId="296"/>
            <ac:picMk id="9" creationId="{D25DC901-3D0F-7658-FFF1-0E6698FF1830}"/>
          </ac:picMkLst>
        </pc:picChg>
      </pc:sldChg>
      <pc:sldChg chg="ord">
        <pc:chgData name="jaygaudse6069@gmail.com" userId="S::jaygaudse6069_gmail.com#ext#@bostoninstituteofanalyti399.onmicrosoft.com::772e6284-ad1d-4d8f-ba1e-15f2cefab82f" providerId="AD" clId="Web-{90293CCE-2690-FDA9-A86C-3E4A75346818}" dt="2023-05-31T07:17:30.066" v="135"/>
        <pc:sldMkLst>
          <pc:docMk/>
          <pc:sldMk cId="3950455689" sldId="297"/>
        </pc:sldMkLst>
      </pc:sldChg>
      <pc:sldChg chg="modSp ord">
        <pc:chgData name="jaygaudse6069@gmail.com" userId="S::jaygaudse6069_gmail.com#ext#@bostoninstituteofanalyti399.onmicrosoft.com::772e6284-ad1d-4d8f-ba1e-15f2cefab82f" providerId="AD" clId="Web-{90293CCE-2690-FDA9-A86C-3E4A75346818}" dt="2023-05-31T08:54:21.415" v="562" actId="1076"/>
        <pc:sldMkLst>
          <pc:docMk/>
          <pc:sldMk cId="1052015915" sldId="298"/>
        </pc:sldMkLst>
        <pc:picChg chg="mod">
          <ac:chgData name="jaygaudse6069@gmail.com" userId="S::jaygaudse6069_gmail.com#ext#@bostoninstituteofanalyti399.onmicrosoft.com::772e6284-ad1d-4d8f-ba1e-15f2cefab82f" providerId="AD" clId="Web-{90293CCE-2690-FDA9-A86C-3E4A75346818}" dt="2023-05-31T08:54:21.415" v="562" actId="1076"/>
          <ac:picMkLst>
            <pc:docMk/>
            <pc:sldMk cId="1052015915" sldId="298"/>
            <ac:picMk id="3" creationId="{83CA32FE-FFDE-B04A-0B16-9BA32BE0B3A8}"/>
          </ac:picMkLst>
        </pc:picChg>
      </pc:sldChg>
      <pc:sldChg chg="del">
        <pc:chgData name="jaygaudse6069@gmail.com" userId="S::jaygaudse6069_gmail.com#ext#@bostoninstituteofanalyti399.onmicrosoft.com::772e6284-ad1d-4d8f-ba1e-15f2cefab82f" providerId="AD" clId="Web-{90293CCE-2690-FDA9-A86C-3E4A75346818}" dt="2023-05-31T07:17:50.551" v="138"/>
        <pc:sldMkLst>
          <pc:docMk/>
          <pc:sldMk cId="1290067439" sldId="300"/>
        </pc:sldMkLst>
      </pc:sldChg>
      <pc:sldChg chg="del">
        <pc:chgData name="jaygaudse6069@gmail.com" userId="S::jaygaudse6069_gmail.com#ext#@bostoninstituteofanalyti399.onmicrosoft.com::772e6284-ad1d-4d8f-ba1e-15f2cefab82f" providerId="AD" clId="Web-{90293CCE-2690-FDA9-A86C-3E4A75346818}" dt="2023-05-31T07:17:13.893" v="133"/>
        <pc:sldMkLst>
          <pc:docMk/>
          <pc:sldMk cId="3091168040" sldId="301"/>
        </pc:sldMkLst>
      </pc:sldChg>
      <pc:sldChg chg="addSp modSp del">
        <pc:chgData name="jaygaudse6069@gmail.com" userId="S::jaygaudse6069_gmail.com#ext#@bostoninstituteofanalyti399.onmicrosoft.com::772e6284-ad1d-4d8f-ba1e-15f2cefab82f" providerId="AD" clId="Web-{90293CCE-2690-FDA9-A86C-3E4A75346818}" dt="2023-05-31T07:17:37.801" v="136"/>
        <pc:sldMkLst>
          <pc:docMk/>
          <pc:sldMk cId="174580153" sldId="302"/>
        </pc:sldMkLst>
        <pc:spChg chg="add">
          <ac:chgData name="jaygaudse6069@gmail.com" userId="S::jaygaudse6069_gmail.com#ext#@bostoninstituteofanalyti399.onmicrosoft.com::772e6284-ad1d-4d8f-ba1e-15f2cefab82f" providerId="AD" clId="Web-{90293CCE-2690-FDA9-A86C-3E4A75346818}" dt="2023-05-31T07:15:23.936" v="122"/>
          <ac:spMkLst>
            <pc:docMk/>
            <pc:sldMk cId="174580153" sldId="302"/>
            <ac:spMk id="5" creationId="{F365C376-3E57-A325-C407-C076EA85CB47}"/>
          </ac:spMkLst>
        </pc:spChg>
        <pc:picChg chg="add mod">
          <ac:chgData name="jaygaudse6069@gmail.com" userId="S::jaygaudse6069_gmail.com#ext#@bostoninstituteofanalyti399.onmicrosoft.com::772e6284-ad1d-4d8f-ba1e-15f2cefab82f" providerId="AD" clId="Web-{90293CCE-2690-FDA9-A86C-3E4A75346818}" dt="2023-05-31T07:16:14.516" v="130" actId="14100"/>
          <ac:picMkLst>
            <pc:docMk/>
            <pc:sldMk cId="174580153" sldId="302"/>
            <ac:picMk id="3" creationId="{2118CA70-2C3E-2B80-74AF-B821C44A82A1}"/>
          </ac:picMkLst>
        </pc:picChg>
      </pc:sldChg>
      <pc:sldChg chg="del">
        <pc:chgData name="jaygaudse6069@gmail.com" userId="S::jaygaudse6069_gmail.com#ext#@bostoninstituteofanalyti399.onmicrosoft.com::772e6284-ad1d-4d8f-ba1e-15f2cefab82f" providerId="AD" clId="Web-{90293CCE-2690-FDA9-A86C-3E4A75346818}" dt="2023-05-31T07:17:44.941" v="137"/>
        <pc:sldMkLst>
          <pc:docMk/>
          <pc:sldMk cId="3149427604" sldId="303"/>
        </pc:sldMkLst>
      </pc:sldChg>
      <pc:sldChg chg="del">
        <pc:chgData name="jaygaudse6069@gmail.com" userId="S::jaygaudse6069_gmail.com#ext#@bostoninstituteofanalyti399.onmicrosoft.com::772e6284-ad1d-4d8f-ba1e-15f2cefab82f" providerId="AD" clId="Web-{90293CCE-2690-FDA9-A86C-3E4A75346818}" dt="2023-05-31T07:16:43.986" v="131"/>
        <pc:sldMkLst>
          <pc:docMk/>
          <pc:sldMk cId="2952116117" sldId="304"/>
        </pc:sldMkLst>
      </pc:sldChg>
      <pc:sldChg chg="addSp delSp modSp add del mod replId setBg setClrOvrMap">
        <pc:chgData name="jaygaudse6069@gmail.com" userId="S::jaygaudse6069_gmail.com#ext#@bostoninstituteofanalyti399.onmicrosoft.com::772e6284-ad1d-4d8f-ba1e-15f2cefab82f" providerId="AD" clId="Web-{90293CCE-2690-FDA9-A86C-3E4A75346818}" dt="2023-05-31T12:23:17.285" v="801"/>
        <pc:sldMkLst>
          <pc:docMk/>
          <pc:sldMk cId="3905584999" sldId="304"/>
        </pc:sldMkLst>
        <pc:spChg chg="mod ord">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3" creationId="{718A9091-B154-9159-A546-6E02BBD646D1}"/>
          </ac:spMkLst>
        </pc:spChg>
        <pc:spChg chg="add mod ord">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4" creationId="{15745E53-573F-C75E-81A7-7B627B42BBAE}"/>
          </ac:spMkLst>
        </pc:spChg>
        <pc:spChg chg="mod">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6" creationId="{2FCBF0B7-94AB-BD25-B9D7-E5A88529D971}"/>
          </ac:spMkLst>
        </pc:spChg>
        <pc:spChg chg="mod">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8" creationId="{E35BD990-E826-3680-13E0-410C1E9DDC10}"/>
          </ac:spMkLst>
        </pc:spChg>
        <pc:spChg chg="add del mod ord">
          <ac:chgData name="jaygaudse6069@gmail.com" userId="S::jaygaudse6069_gmail.com#ext#@bostoninstituteofanalyti399.onmicrosoft.com::772e6284-ad1d-4d8f-ba1e-15f2cefab82f" providerId="AD" clId="Web-{90293CCE-2690-FDA9-A86C-3E4A75346818}" dt="2023-05-31T08:27:06.199" v="462"/>
          <ac:spMkLst>
            <pc:docMk/>
            <pc:sldMk cId="3905584999" sldId="304"/>
            <ac:spMk id="11" creationId="{7D98DD1C-FE0F-0A00-F473-7D358C21A9C3}"/>
          </ac:spMkLst>
        </pc:spChg>
        <pc:spChg chg="add del">
          <ac:chgData name="jaygaudse6069@gmail.com" userId="S::jaygaudse6069_gmail.com#ext#@bostoninstituteofanalyti399.onmicrosoft.com::772e6284-ad1d-4d8f-ba1e-15f2cefab82f" providerId="AD" clId="Web-{90293CCE-2690-FDA9-A86C-3E4A75346818}" dt="2023-05-31T08:11:10.243" v="365"/>
          <ac:spMkLst>
            <pc:docMk/>
            <pc:sldMk cId="3905584999" sldId="304"/>
            <ac:spMk id="16" creationId="{2A785343-5D24-4118-A2E4-665D196F60C2}"/>
          </ac:spMkLst>
        </pc:spChg>
        <pc:spChg chg="add del">
          <ac:chgData name="jaygaudse6069@gmail.com" userId="S::jaygaudse6069_gmail.com#ext#@bostoninstituteofanalyti399.onmicrosoft.com::772e6284-ad1d-4d8f-ba1e-15f2cefab82f" providerId="AD" clId="Web-{90293CCE-2690-FDA9-A86C-3E4A75346818}" dt="2023-05-31T08:11:10.243" v="365"/>
          <ac:spMkLst>
            <pc:docMk/>
            <pc:sldMk cId="3905584999" sldId="304"/>
            <ac:spMk id="18" creationId="{32F4D216-10B7-4DCA-A0A1-068E9E32F4F2}"/>
          </ac:spMkLst>
        </pc:spChg>
        <pc:spChg chg="add mod">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28" creationId="{AB902CB9-C7DC-4673-B7D5-F22DCF0EC54E}"/>
          </ac:spMkLst>
        </pc:spChg>
        <pc:spChg chg="add del">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33" creationId="{2B97F24A-32CE-4C1C-A50D-3016B394DCFB}"/>
          </ac:spMkLst>
        </pc:spChg>
        <pc:spChg chg="add del">
          <ac:chgData name="jaygaudse6069@gmail.com" userId="S::jaygaudse6069_gmail.com#ext#@bostoninstituteofanalyti399.onmicrosoft.com::772e6284-ad1d-4d8f-ba1e-15f2cefab82f" providerId="AD" clId="Web-{90293CCE-2690-FDA9-A86C-3E4A75346818}" dt="2023-05-31T12:23:17.285" v="801"/>
          <ac:spMkLst>
            <pc:docMk/>
            <pc:sldMk cId="3905584999" sldId="304"/>
            <ac:spMk id="35" creationId="{CD8B4F24-440B-49E9-B85D-733523DC064B}"/>
          </ac:spMkLst>
        </pc:spChg>
        <pc:picChg chg="del mod ord">
          <ac:chgData name="jaygaudse6069@gmail.com" userId="S::jaygaudse6069_gmail.com#ext#@bostoninstituteofanalyti399.onmicrosoft.com::772e6284-ad1d-4d8f-ba1e-15f2cefab82f" providerId="AD" clId="Web-{90293CCE-2690-FDA9-A86C-3E4A75346818}" dt="2023-05-31T08:13:43.123" v="393"/>
          <ac:picMkLst>
            <pc:docMk/>
            <pc:sldMk cId="3905584999" sldId="304"/>
            <ac:picMk id="2" creationId="{BDB90223-5D15-41E3-9664-BD96C3BD25A2}"/>
          </ac:picMkLst>
        </pc:picChg>
        <pc:picChg chg="add del mod ord">
          <ac:chgData name="jaygaudse6069@gmail.com" userId="S::jaygaudse6069_gmail.com#ext#@bostoninstituteofanalyti399.onmicrosoft.com::772e6284-ad1d-4d8f-ba1e-15f2cefab82f" providerId="AD" clId="Web-{90293CCE-2690-FDA9-A86C-3E4A75346818}" dt="2023-05-31T08:28:51.265" v="468"/>
          <ac:picMkLst>
            <pc:docMk/>
            <pc:sldMk cId="3905584999" sldId="304"/>
            <ac:picMk id="5" creationId="{9FEA5BCB-3523-7734-95C6-EC5ED9BDE0E9}"/>
          </ac:picMkLst>
        </pc:picChg>
        <pc:picChg chg="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7" creationId="{4019A7C7-4F37-4807-89DC-50EF4BBEB556}"/>
          </ac:picMkLst>
        </pc:picChg>
        <pc:picChg chg="add del mod ord">
          <ac:chgData name="jaygaudse6069@gmail.com" userId="S::jaygaudse6069_gmail.com#ext#@bostoninstituteofanalyti399.onmicrosoft.com::772e6284-ad1d-4d8f-ba1e-15f2cefab82f" providerId="AD" clId="Web-{90293CCE-2690-FDA9-A86C-3E4A75346818}" dt="2023-05-31T08:13:53.530" v="395"/>
          <ac:picMkLst>
            <pc:docMk/>
            <pc:sldMk cId="3905584999" sldId="304"/>
            <ac:picMk id="9" creationId="{E06E51B4-B324-8BDA-5B19-72A484B61E16}"/>
          </ac:picMkLst>
        </pc:picChg>
        <pc:picChg chg="add del mod ord">
          <ac:chgData name="jaygaudse6069@gmail.com" userId="S::jaygaudse6069_gmail.com#ext#@bostoninstituteofanalyti399.onmicrosoft.com::772e6284-ad1d-4d8f-ba1e-15f2cefab82f" providerId="AD" clId="Web-{90293CCE-2690-FDA9-A86C-3E4A75346818}" dt="2023-05-31T08:13:58.640" v="397"/>
          <ac:picMkLst>
            <pc:docMk/>
            <pc:sldMk cId="3905584999" sldId="304"/>
            <ac:picMk id="10" creationId="{12453823-3270-9BAC-D8AE-9DF08FA79000}"/>
          </ac:picMkLst>
        </pc:picChg>
        <pc:picChg chg="add del mod">
          <ac:chgData name="jaygaudse6069@gmail.com" userId="S::jaygaudse6069_gmail.com#ext#@bostoninstituteofanalyti399.onmicrosoft.com::772e6284-ad1d-4d8f-ba1e-15f2cefab82f" providerId="AD" clId="Web-{90293CCE-2690-FDA9-A86C-3E4A75346818}" dt="2023-05-31T08:26:54.230" v="459"/>
          <ac:picMkLst>
            <pc:docMk/>
            <pc:sldMk cId="3905584999" sldId="304"/>
            <ac:picMk id="12" creationId="{8D998668-BB23-6F97-6BCF-765DAAE7AD46}"/>
          </ac:picMkLst>
        </pc:picChg>
        <pc:picChg chg="add del mod">
          <ac:chgData name="jaygaudse6069@gmail.com" userId="S::jaygaudse6069_gmail.com#ext#@bostoninstituteofanalyti399.onmicrosoft.com::772e6284-ad1d-4d8f-ba1e-15f2cefab82f" providerId="AD" clId="Web-{90293CCE-2690-FDA9-A86C-3E4A75346818}" dt="2023-05-31T08:26:57.152" v="460"/>
          <ac:picMkLst>
            <pc:docMk/>
            <pc:sldMk cId="3905584999" sldId="304"/>
            <ac:picMk id="13" creationId="{1A77B3AD-6090-E8FF-B5E3-A4CFC1ED7D9F}"/>
          </ac:picMkLst>
        </pc:picChg>
        <pc:picChg chg="add 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14" creationId="{195D0001-0396-F18E-DEBC-B7E70923306F}"/>
          </ac:picMkLst>
        </pc:picChg>
        <pc:picChg chg="add 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15" creationId="{7DE0A6E7-DCD8-EB4F-CDF7-8D4324607CF9}"/>
          </ac:picMkLst>
        </pc:picChg>
        <pc:picChg chg="add 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17" creationId="{5E2E9221-0D34-6240-7AE6-7B19338DE4AC}"/>
          </ac:picMkLst>
        </pc:picChg>
        <pc:picChg chg="add del mod">
          <ac:chgData name="jaygaudse6069@gmail.com" userId="S::jaygaudse6069_gmail.com#ext#@bostoninstituteofanalyti399.onmicrosoft.com::772e6284-ad1d-4d8f-ba1e-15f2cefab82f" providerId="AD" clId="Web-{90293CCE-2690-FDA9-A86C-3E4A75346818}" dt="2023-05-31T08:37:15.534" v="489"/>
          <ac:picMkLst>
            <pc:docMk/>
            <pc:sldMk cId="3905584999" sldId="304"/>
            <ac:picMk id="19" creationId="{7F8B5575-9F54-8452-42EB-A1BADFC33250}"/>
          </ac:picMkLst>
        </pc:picChg>
        <pc:picChg chg="add 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24" creationId="{CB93B75D-9043-8F2A-17DD-574DE90EC945}"/>
          </ac:picMkLst>
        </pc:picChg>
        <pc:picChg chg="add del mod">
          <ac:chgData name="jaygaudse6069@gmail.com" userId="S::jaygaudse6069_gmail.com#ext#@bostoninstituteofanalyti399.onmicrosoft.com::772e6284-ad1d-4d8f-ba1e-15f2cefab82f" providerId="AD" clId="Web-{90293CCE-2690-FDA9-A86C-3E4A75346818}" dt="2023-05-31T08:38:08.332" v="492"/>
          <ac:picMkLst>
            <pc:docMk/>
            <pc:sldMk cId="3905584999" sldId="304"/>
            <ac:picMk id="25" creationId="{50FFF497-9E63-AF27-5C93-5E96C716BB34}"/>
          </ac:picMkLst>
        </pc:picChg>
        <pc:picChg chg="add 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26" creationId="{2D527735-283E-1988-EF40-1C4F4AF49F15}"/>
          </ac:picMkLst>
        </pc:picChg>
        <pc:picChg chg="add mod">
          <ac:chgData name="jaygaudse6069@gmail.com" userId="S::jaygaudse6069_gmail.com#ext#@bostoninstituteofanalyti399.onmicrosoft.com::772e6284-ad1d-4d8f-ba1e-15f2cefab82f" providerId="AD" clId="Web-{90293CCE-2690-FDA9-A86C-3E4A75346818}" dt="2023-05-31T12:23:17.285" v="801"/>
          <ac:picMkLst>
            <pc:docMk/>
            <pc:sldMk cId="3905584999" sldId="304"/>
            <ac:picMk id="27" creationId="{89DD4EF0-0777-DD76-2D15-7EC4B43AEBFE}"/>
          </ac:picMkLst>
        </pc:picChg>
        <pc:cxnChg chg="add del">
          <ac:chgData name="jaygaudse6069@gmail.com" userId="S::jaygaudse6069_gmail.com#ext#@bostoninstituteofanalyti399.onmicrosoft.com::772e6284-ad1d-4d8f-ba1e-15f2cefab82f" providerId="AD" clId="Web-{90293CCE-2690-FDA9-A86C-3E4A75346818}" dt="2023-05-31T08:11:36.963" v="372"/>
          <ac:cxnSpMkLst>
            <pc:docMk/>
            <pc:sldMk cId="3905584999" sldId="304"/>
            <ac:cxnSpMk id="20" creationId="{882DD753-EA38-4E86-91FB-05041A44A28E}"/>
          </ac:cxnSpMkLst>
        </pc:cxnChg>
        <pc:cxnChg chg="add del">
          <ac:chgData name="jaygaudse6069@gmail.com" userId="S::jaygaudse6069_gmail.com#ext#@bostoninstituteofanalyti399.onmicrosoft.com::772e6284-ad1d-4d8f-ba1e-15f2cefab82f" providerId="AD" clId="Web-{90293CCE-2690-FDA9-A86C-3E4A75346818}" dt="2023-05-31T08:11:36.963" v="372"/>
          <ac:cxnSpMkLst>
            <pc:docMk/>
            <pc:sldMk cId="3905584999" sldId="304"/>
            <ac:cxnSpMk id="21" creationId="{822A5670-0F7B-4199-AEAB-33FBA9CEA44D}"/>
          </ac:cxnSpMkLst>
        </pc:cxnChg>
        <pc:cxnChg chg="add del">
          <ac:chgData name="jaygaudse6069@gmail.com" userId="S::jaygaudse6069_gmail.com#ext#@bostoninstituteofanalyti399.onmicrosoft.com::772e6284-ad1d-4d8f-ba1e-15f2cefab82f" providerId="AD" clId="Web-{90293CCE-2690-FDA9-A86C-3E4A75346818}" dt="2023-05-31T08:11:36.963" v="372"/>
          <ac:cxnSpMkLst>
            <pc:docMk/>
            <pc:sldMk cId="3905584999" sldId="304"/>
            <ac:cxnSpMk id="22" creationId="{6DA63E78-7704-45EF-B5D3-EADDF5D82674}"/>
          </ac:cxnSpMkLst>
        </pc:cxnChg>
        <pc:cxnChg chg="add del">
          <ac:chgData name="jaygaudse6069@gmail.com" userId="S::jaygaudse6069_gmail.com#ext#@bostoninstituteofanalyti399.onmicrosoft.com::772e6284-ad1d-4d8f-ba1e-15f2cefab82f" providerId="AD" clId="Web-{90293CCE-2690-FDA9-A86C-3E4A75346818}" dt="2023-05-31T08:11:36.963" v="372"/>
          <ac:cxnSpMkLst>
            <pc:docMk/>
            <pc:sldMk cId="3905584999" sldId="304"/>
            <ac:cxnSpMk id="23" creationId="{8BB1744D-A7DF-4B65-B6E3-DCF12BB2D869}"/>
          </ac:cxnSpMkLst>
        </pc:cxnChg>
      </pc:sldChg>
      <pc:sldChg chg="addSp delSp modSp add mod replId setBg">
        <pc:chgData name="jaygaudse6069@gmail.com" userId="S::jaygaudse6069_gmail.com#ext#@bostoninstituteofanalyti399.onmicrosoft.com::772e6284-ad1d-4d8f-ba1e-15f2cefab82f" providerId="AD" clId="Web-{90293CCE-2690-FDA9-A86C-3E4A75346818}" dt="2023-05-31T09:13:05.206" v="681" actId="1076"/>
        <pc:sldMkLst>
          <pc:docMk/>
          <pc:sldMk cId="3559273396" sldId="305"/>
        </pc:sldMkLst>
        <pc:spChg chg="mod ord">
          <ac:chgData name="jaygaudse6069@gmail.com" userId="S::jaygaudse6069_gmail.com#ext#@bostoninstituteofanalyti399.onmicrosoft.com::772e6284-ad1d-4d8f-ba1e-15f2cefab82f" providerId="AD" clId="Web-{90293CCE-2690-FDA9-A86C-3E4A75346818}" dt="2023-05-31T07:43:18.746" v="287"/>
          <ac:spMkLst>
            <pc:docMk/>
            <pc:sldMk cId="3559273396" sldId="305"/>
            <ac:spMk id="3" creationId="{718A9091-B154-9159-A546-6E02BBD646D1}"/>
          </ac:spMkLst>
        </pc:spChg>
        <pc:spChg chg="add mod ord">
          <ac:chgData name="jaygaudse6069@gmail.com" userId="S::jaygaudse6069_gmail.com#ext#@bostoninstituteofanalyti399.onmicrosoft.com::772e6284-ad1d-4d8f-ba1e-15f2cefab82f" providerId="AD" clId="Web-{90293CCE-2690-FDA9-A86C-3E4A75346818}" dt="2023-05-31T09:12:30.314" v="675" actId="1076"/>
          <ac:spMkLst>
            <pc:docMk/>
            <pc:sldMk cId="3559273396" sldId="305"/>
            <ac:spMk id="4" creationId="{610A72D7-8611-9701-960C-4D6B9B223C38}"/>
          </ac:spMkLst>
        </pc:spChg>
        <pc:spChg chg="mod ord">
          <ac:chgData name="jaygaudse6069@gmail.com" userId="S::jaygaudse6069_gmail.com#ext#@bostoninstituteofanalyti399.onmicrosoft.com::772e6284-ad1d-4d8f-ba1e-15f2cefab82f" providerId="AD" clId="Web-{90293CCE-2690-FDA9-A86C-3E4A75346818}" dt="2023-05-31T07:43:18.746" v="288"/>
          <ac:spMkLst>
            <pc:docMk/>
            <pc:sldMk cId="3559273396" sldId="305"/>
            <ac:spMk id="6" creationId="{2FCBF0B7-94AB-BD25-B9D7-E5A88529D971}"/>
          </ac:spMkLst>
        </pc:spChg>
        <pc:spChg chg="mod ord">
          <ac:chgData name="jaygaudse6069@gmail.com" userId="S::jaygaudse6069_gmail.com#ext#@bostoninstituteofanalyti399.onmicrosoft.com::772e6284-ad1d-4d8f-ba1e-15f2cefab82f" providerId="AD" clId="Web-{90293CCE-2690-FDA9-A86C-3E4A75346818}" dt="2023-05-31T07:45:19.407" v="306" actId="14100"/>
          <ac:spMkLst>
            <pc:docMk/>
            <pc:sldMk cId="3559273396" sldId="305"/>
            <ac:spMk id="8" creationId="{E35BD990-E826-3680-13E0-410C1E9DDC10}"/>
          </ac:spMkLst>
        </pc:spChg>
        <pc:spChg chg="add del">
          <ac:chgData name="jaygaudse6069@gmail.com" userId="S::jaygaudse6069_gmail.com#ext#@bostoninstituteofanalyti399.onmicrosoft.com::772e6284-ad1d-4d8f-ba1e-15f2cefab82f" providerId="AD" clId="Web-{90293CCE-2690-FDA9-A86C-3E4A75346818}" dt="2023-05-31T07:43:18.746" v="288"/>
          <ac:spMkLst>
            <pc:docMk/>
            <pc:sldMk cId="3559273396" sldId="305"/>
            <ac:spMk id="13" creationId="{AAAE94E3-A7DB-4868-B1E3-E49703488BBC}"/>
          </ac:spMkLst>
        </pc:spChg>
        <pc:spChg chg="add del">
          <ac:chgData name="jaygaudse6069@gmail.com" userId="S::jaygaudse6069_gmail.com#ext#@bostoninstituteofanalyti399.onmicrosoft.com::772e6284-ad1d-4d8f-ba1e-15f2cefab82f" providerId="AD" clId="Web-{90293CCE-2690-FDA9-A86C-3E4A75346818}" dt="2023-05-31T07:43:18.746" v="288"/>
          <ac:spMkLst>
            <pc:docMk/>
            <pc:sldMk cId="3559273396" sldId="305"/>
            <ac:spMk id="19" creationId="{3873B707-463F-40B0-8227-E8CC6C67EB25}"/>
          </ac:spMkLst>
        </pc:spChg>
        <pc:spChg chg="add del">
          <ac:chgData name="jaygaudse6069@gmail.com" userId="S::jaygaudse6069_gmail.com#ext#@bostoninstituteofanalyti399.onmicrosoft.com::772e6284-ad1d-4d8f-ba1e-15f2cefab82f" providerId="AD" clId="Web-{90293CCE-2690-FDA9-A86C-3E4A75346818}" dt="2023-05-31T07:43:18.746" v="288"/>
          <ac:spMkLst>
            <pc:docMk/>
            <pc:sldMk cId="3559273396" sldId="305"/>
            <ac:spMk id="21" creationId="{C13237C8-E62C-4F0D-A318-BD6FB6C2D138}"/>
          </ac:spMkLst>
        </pc:spChg>
        <pc:spChg chg="add del">
          <ac:chgData name="jaygaudse6069@gmail.com" userId="S::jaygaudse6069_gmail.com#ext#@bostoninstituteofanalyti399.onmicrosoft.com::772e6284-ad1d-4d8f-ba1e-15f2cefab82f" providerId="AD" clId="Web-{90293CCE-2690-FDA9-A86C-3E4A75346818}" dt="2023-05-31T07:43:18.746" v="288"/>
          <ac:spMkLst>
            <pc:docMk/>
            <pc:sldMk cId="3559273396" sldId="305"/>
            <ac:spMk id="23" creationId="{19C9EAEA-39D0-4B0E-A0EB-51E7B26740B1}"/>
          </ac:spMkLst>
        </pc:spChg>
        <pc:spChg chg="add del">
          <ac:chgData name="jaygaudse6069@gmail.com" userId="S::jaygaudse6069_gmail.com#ext#@bostoninstituteofanalyti399.onmicrosoft.com::772e6284-ad1d-4d8f-ba1e-15f2cefab82f" providerId="AD" clId="Web-{90293CCE-2690-FDA9-A86C-3E4A75346818}" dt="2023-05-31T07:43:18.746" v="288"/>
          <ac:spMkLst>
            <pc:docMk/>
            <pc:sldMk cId="3559273396" sldId="305"/>
            <ac:spMk id="25" creationId="{8CB5D2D7-DF65-4E86-BFBA-FFB9B5ACEB64}"/>
          </ac:spMkLst>
        </pc:spChg>
        <pc:spChg chg="add del">
          <ac:chgData name="jaygaudse6069@gmail.com" userId="S::jaygaudse6069_gmail.com#ext#@bostoninstituteofanalyti399.onmicrosoft.com::772e6284-ad1d-4d8f-ba1e-15f2cefab82f" providerId="AD" clId="Web-{90293CCE-2690-FDA9-A86C-3E4A75346818}" dt="2023-05-31T07:43:18.746" v="287"/>
          <ac:spMkLst>
            <pc:docMk/>
            <pc:sldMk cId="3559273396" sldId="305"/>
            <ac:spMk id="30" creationId="{F1E7273E-E5A3-4B1D-BE3E-56F045D92700}"/>
          </ac:spMkLst>
        </pc:spChg>
        <pc:spChg chg="add del">
          <ac:chgData name="jaygaudse6069@gmail.com" userId="S::jaygaudse6069_gmail.com#ext#@bostoninstituteofanalyti399.onmicrosoft.com::772e6284-ad1d-4d8f-ba1e-15f2cefab82f" providerId="AD" clId="Web-{90293CCE-2690-FDA9-A86C-3E4A75346818}" dt="2023-05-31T07:43:18.746" v="287"/>
          <ac:spMkLst>
            <pc:docMk/>
            <pc:sldMk cId="3559273396" sldId="305"/>
            <ac:spMk id="32" creationId="{9CF7FE1C-8BC5-4B0C-A2BC-93AB72C90FDD}"/>
          </ac:spMkLst>
        </pc:spChg>
        <pc:spChg chg="add del">
          <ac:chgData name="jaygaudse6069@gmail.com" userId="S::jaygaudse6069_gmail.com#ext#@bostoninstituteofanalyti399.onmicrosoft.com::772e6284-ad1d-4d8f-ba1e-15f2cefab82f" providerId="AD" clId="Web-{90293CCE-2690-FDA9-A86C-3E4A75346818}" dt="2023-05-31T07:43:47.356" v="294"/>
          <ac:spMkLst>
            <pc:docMk/>
            <pc:sldMk cId="3559273396" sldId="305"/>
            <ac:spMk id="34" creationId="{53B475F8-50AE-46A0-9943-B2B63183D50C}"/>
          </ac:spMkLst>
        </pc:spChg>
        <pc:spChg chg="add del">
          <ac:chgData name="jaygaudse6069@gmail.com" userId="S::jaygaudse6069_gmail.com#ext#@bostoninstituteofanalyti399.onmicrosoft.com::772e6284-ad1d-4d8f-ba1e-15f2cefab82f" providerId="AD" clId="Web-{90293CCE-2690-FDA9-A86C-3E4A75346818}" dt="2023-05-31T07:43:47.356" v="294"/>
          <ac:spMkLst>
            <pc:docMk/>
            <pc:sldMk cId="3559273396" sldId="305"/>
            <ac:spMk id="35" creationId="{75F6FDB4-2351-48C2-A863-2364A02343C0}"/>
          </ac:spMkLst>
        </pc:spChg>
        <pc:spChg chg="add del">
          <ac:chgData name="jaygaudse6069@gmail.com" userId="S::jaygaudse6069_gmail.com#ext#@bostoninstituteofanalyti399.onmicrosoft.com::772e6284-ad1d-4d8f-ba1e-15f2cefab82f" providerId="AD" clId="Web-{90293CCE-2690-FDA9-A86C-3E4A75346818}" dt="2023-05-31T07:43:40.169" v="291"/>
          <ac:spMkLst>
            <pc:docMk/>
            <pc:sldMk cId="3559273396" sldId="305"/>
            <ac:spMk id="40" creationId="{AE6CA01B-0DEB-4E9A-9768-B728DA42C1D4}"/>
          </ac:spMkLst>
        </pc:spChg>
        <pc:spChg chg="add del">
          <ac:chgData name="jaygaudse6069@gmail.com" userId="S::jaygaudse6069_gmail.com#ext#@bostoninstituteofanalyti399.onmicrosoft.com::772e6284-ad1d-4d8f-ba1e-15f2cefab82f" providerId="AD" clId="Web-{90293CCE-2690-FDA9-A86C-3E4A75346818}" dt="2023-05-31T07:43:47.356" v="293"/>
          <ac:spMkLst>
            <pc:docMk/>
            <pc:sldMk cId="3559273396" sldId="305"/>
            <ac:spMk id="48" creationId="{6D22FA1E-E02A-4FC5-BBA6-577D6DA0C8C8}"/>
          </ac:spMkLst>
        </pc:spChg>
        <pc:spChg chg="add del">
          <ac:chgData name="jaygaudse6069@gmail.com" userId="S::jaygaudse6069_gmail.com#ext#@bostoninstituteofanalyti399.onmicrosoft.com::772e6284-ad1d-4d8f-ba1e-15f2cefab82f" providerId="AD" clId="Web-{90293CCE-2690-FDA9-A86C-3E4A75346818}" dt="2023-05-31T07:43:47.356" v="293"/>
          <ac:spMkLst>
            <pc:docMk/>
            <pc:sldMk cId="3559273396" sldId="305"/>
            <ac:spMk id="49" creationId="{05D27520-F270-4F3D-A46E-76A337B6E167}"/>
          </ac:spMkLst>
        </pc:spChg>
        <pc:spChg chg="add">
          <ac:chgData name="jaygaudse6069@gmail.com" userId="S::jaygaudse6069_gmail.com#ext#@bostoninstituteofanalyti399.onmicrosoft.com::772e6284-ad1d-4d8f-ba1e-15f2cefab82f" providerId="AD" clId="Web-{90293CCE-2690-FDA9-A86C-3E4A75346818}" dt="2023-05-31T07:43:47.356" v="294"/>
          <ac:spMkLst>
            <pc:docMk/>
            <pc:sldMk cId="3559273396" sldId="305"/>
            <ac:spMk id="51" creationId="{53B475F8-50AE-46A0-9943-B2B63183D50C}"/>
          </ac:spMkLst>
        </pc:spChg>
        <pc:spChg chg="add">
          <ac:chgData name="jaygaudse6069@gmail.com" userId="S::jaygaudse6069_gmail.com#ext#@bostoninstituteofanalyti399.onmicrosoft.com::772e6284-ad1d-4d8f-ba1e-15f2cefab82f" providerId="AD" clId="Web-{90293CCE-2690-FDA9-A86C-3E4A75346818}" dt="2023-05-31T07:43:47.356" v="294"/>
          <ac:spMkLst>
            <pc:docMk/>
            <pc:sldMk cId="3559273396" sldId="305"/>
            <ac:spMk id="52" creationId="{75F6FDB4-2351-48C2-A863-2364A02343C0}"/>
          </ac:spMkLst>
        </pc:spChg>
        <pc:grpChg chg="add del">
          <ac:chgData name="jaygaudse6069@gmail.com" userId="S::jaygaudse6069_gmail.com#ext#@bostoninstituteofanalyti399.onmicrosoft.com::772e6284-ad1d-4d8f-ba1e-15f2cefab82f" providerId="AD" clId="Web-{90293CCE-2690-FDA9-A86C-3E4A75346818}" dt="2023-05-31T07:43:18.746" v="288"/>
          <ac:grpSpMkLst>
            <pc:docMk/>
            <pc:sldMk cId="3559273396" sldId="305"/>
            <ac:grpSpMk id="15" creationId="{1DE889C7-FAD6-4397-98E2-05D503484459}"/>
          </ac:grpSpMkLst>
        </pc:grpChg>
        <pc:grpChg chg="add del">
          <ac:chgData name="jaygaudse6069@gmail.com" userId="S::jaygaudse6069_gmail.com#ext#@bostoninstituteofanalyti399.onmicrosoft.com::772e6284-ad1d-4d8f-ba1e-15f2cefab82f" providerId="AD" clId="Web-{90293CCE-2690-FDA9-A86C-3E4A75346818}" dt="2023-05-31T07:43:40.169" v="291"/>
          <ac:grpSpMkLst>
            <pc:docMk/>
            <pc:sldMk cId="3559273396" sldId="305"/>
            <ac:grpSpMk id="42" creationId="{A57D8C8E-634E-4E83-9657-225A4DFE47ED}"/>
          </ac:grpSpMkLst>
        </pc:grpChg>
        <pc:picChg chg="del mod ord">
          <ac:chgData name="jaygaudse6069@gmail.com" userId="S::jaygaudse6069_gmail.com#ext#@bostoninstituteofanalyti399.onmicrosoft.com::772e6284-ad1d-4d8f-ba1e-15f2cefab82f" providerId="AD" clId="Web-{90293CCE-2690-FDA9-A86C-3E4A75346818}" dt="2023-05-31T07:37:01.139" v="253"/>
          <ac:picMkLst>
            <pc:docMk/>
            <pc:sldMk cId="3559273396" sldId="305"/>
            <ac:picMk id="2" creationId="{BDB90223-5D15-41E3-9664-BD96C3BD25A2}"/>
          </ac:picMkLst>
        </pc:picChg>
        <pc:picChg chg="add mod ord">
          <ac:chgData name="jaygaudse6069@gmail.com" userId="S::jaygaudse6069_gmail.com#ext#@bostoninstituteofanalyti399.onmicrosoft.com::772e6284-ad1d-4d8f-ba1e-15f2cefab82f" providerId="AD" clId="Web-{90293CCE-2690-FDA9-A86C-3E4A75346818}" dt="2023-05-31T09:13:05.206" v="681" actId="1076"/>
          <ac:picMkLst>
            <pc:docMk/>
            <pc:sldMk cId="3559273396" sldId="305"/>
            <ac:picMk id="5" creationId="{6C6313B0-065A-6726-5F2C-3F6D702BB5FD}"/>
          </ac:picMkLst>
        </pc:picChg>
        <pc:picChg chg="mod">
          <ac:chgData name="jaygaudse6069@gmail.com" userId="S::jaygaudse6069_gmail.com#ext#@bostoninstituteofanalyti399.onmicrosoft.com::772e6284-ad1d-4d8f-ba1e-15f2cefab82f" providerId="AD" clId="Web-{90293CCE-2690-FDA9-A86C-3E4A75346818}" dt="2023-05-31T07:45:36.751" v="310" actId="1076"/>
          <ac:picMkLst>
            <pc:docMk/>
            <pc:sldMk cId="3559273396" sldId="305"/>
            <ac:picMk id="7" creationId="{4019A7C7-4F37-4807-89DC-50EF4BBEB556}"/>
          </ac:picMkLst>
        </pc:picChg>
        <pc:picChg chg="add mod ord">
          <ac:chgData name="jaygaudse6069@gmail.com" userId="S::jaygaudse6069_gmail.com#ext#@bostoninstituteofanalyti399.onmicrosoft.com::772e6284-ad1d-4d8f-ba1e-15f2cefab82f" providerId="AD" clId="Web-{90293CCE-2690-FDA9-A86C-3E4A75346818}" dt="2023-05-31T09:12:52.971" v="680" actId="1076"/>
          <ac:picMkLst>
            <pc:docMk/>
            <pc:sldMk cId="3559273396" sldId="305"/>
            <ac:picMk id="9" creationId="{0CB34209-72E2-54C0-8133-7B6C9D16162B}"/>
          </ac:picMkLst>
        </pc:picChg>
      </pc:sldChg>
      <pc:sldChg chg="addSp modSp add replId">
        <pc:chgData name="jaygaudse6069@gmail.com" userId="S::jaygaudse6069_gmail.com#ext#@bostoninstituteofanalyti399.onmicrosoft.com::772e6284-ad1d-4d8f-ba1e-15f2cefab82f" providerId="AD" clId="Web-{90293CCE-2690-FDA9-A86C-3E4A75346818}" dt="2023-05-31T12:23:19.270" v="802" actId="1076"/>
        <pc:sldMkLst>
          <pc:docMk/>
          <pc:sldMk cId="2286214769" sldId="306"/>
        </pc:sldMkLst>
        <pc:spChg chg="mod">
          <ac:chgData name="jaygaudse6069@gmail.com" userId="S::jaygaudse6069_gmail.com#ext#@bostoninstituteofanalyti399.onmicrosoft.com::772e6284-ad1d-4d8f-ba1e-15f2cefab82f" providerId="AD" clId="Web-{90293CCE-2690-FDA9-A86C-3E4A75346818}" dt="2023-05-31T08:45:43.787" v="523" actId="1076"/>
          <ac:spMkLst>
            <pc:docMk/>
            <pc:sldMk cId="2286214769" sldId="306"/>
            <ac:spMk id="3" creationId="{718A9091-B154-9159-A546-6E02BBD646D1}"/>
          </ac:spMkLst>
        </pc:spChg>
        <pc:spChg chg="add mod">
          <ac:chgData name="jaygaudse6069@gmail.com" userId="S::jaygaudse6069_gmail.com#ext#@bostoninstituteofanalyti399.onmicrosoft.com::772e6284-ad1d-4d8f-ba1e-15f2cefab82f" providerId="AD" clId="Web-{90293CCE-2690-FDA9-A86C-3E4A75346818}" dt="2023-05-31T08:46:00.256" v="525" actId="1076"/>
          <ac:spMkLst>
            <pc:docMk/>
            <pc:sldMk cId="2286214769" sldId="306"/>
            <ac:spMk id="4" creationId="{CC3688CA-B3FD-4556-61D2-797280C5F228}"/>
          </ac:spMkLst>
        </pc:spChg>
        <pc:spChg chg="mod">
          <ac:chgData name="jaygaudse6069@gmail.com" userId="S::jaygaudse6069_gmail.com#ext#@bostoninstituteofanalyti399.onmicrosoft.com::772e6284-ad1d-4d8f-ba1e-15f2cefab82f" providerId="AD" clId="Web-{90293CCE-2690-FDA9-A86C-3E4A75346818}" dt="2023-05-31T08:45:50.802" v="524" actId="1076"/>
          <ac:spMkLst>
            <pc:docMk/>
            <pc:sldMk cId="2286214769" sldId="306"/>
            <ac:spMk id="6" creationId="{2FCBF0B7-94AB-BD25-B9D7-E5A88529D971}"/>
          </ac:spMkLst>
        </pc:spChg>
        <pc:picChg chg="mod">
          <ac:chgData name="jaygaudse6069@gmail.com" userId="S::jaygaudse6069_gmail.com#ext#@bostoninstituteofanalyti399.onmicrosoft.com::772e6284-ad1d-4d8f-ba1e-15f2cefab82f" providerId="AD" clId="Web-{90293CCE-2690-FDA9-A86C-3E4A75346818}" dt="2023-05-31T12:23:19.270" v="802" actId="1076"/>
          <ac:picMkLst>
            <pc:docMk/>
            <pc:sldMk cId="2286214769" sldId="306"/>
            <ac:picMk id="2" creationId="{BDB90223-5D15-41E3-9664-BD96C3BD25A2}"/>
          </ac:picMkLst>
        </pc:picChg>
        <pc:picChg chg="add mod">
          <ac:chgData name="jaygaudse6069@gmail.com" userId="S::jaygaudse6069_gmail.com#ext#@bostoninstituteofanalyti399.onmicrosoft.com::772e6284-ad1d-4d8f-ba1e-15f2cefab82f" providerId="AD" clId="Web-{90293CCE-2690-FDA9-A86C-3E4A75346818}" dt="2023-05-31T08:47:09.102" v="530" actId="14100"/>
          <ac:picMkLst>
            <pc:docMk/>
            <pc:sldMk cId="2286214769" sldId="306"/>
            <ac:picMk id="5" creationId="{1607E2A2-4AF8-3D37-3066-F0A2457926C9}"/>
          </ac:picMkLst>
        </pc:picChg>
        <pc:picChg chg="mod">
          <ac:chgData name="jaygaudse6069@gmail.com" userId="S::jaygaudse6069_gmail.com#ext#@bostoninstituteofanalyti399.onmicrosoft.com::772e6284-ad1d-4d8f-ba1e-15f2cefab82f" providerId="AD" clId="Web-{90293CCE-2690-FDA9-A86C-3E4A75346818}" dt="2023-05-31T08:50:50.501" v="544" actId="14100"/>
          <ac:picMkLst>
            <pc:docMk/>
            <pc:sldMk cId="2286214769" sldId="306"/>
            <ac:picMk id="7" creationId="{4019A7C7-4F37-4807-89DC-50EF4BBEB556}"/>
          </ac:picMkLst>
        </pc:picChg>
        <pc:picChg chg="add mod">
          <ac:chgData name="jaygaudse6069@gmail.com" userId="S::jaygaudse6069_gmail.com#ext#@bostoninstituteofanalyti399.onmicrosoft.com::772e6284-ad1d-4d8f-ba1e-15f2cefab82f" providerId="AD" clId="Web-{90293CCE-2690-FDA9-A86C-3E4A75346818}" dt="2023-05-31T08:48:36.730" v="534" actId="14100"/>
          <ac:picMkLst>
            <pc:docMk/>
            <pc:sldMk cId="2286214769" sldId="306"/>
            <ac:picMk id="9" creationId="{C0DD0FBC-4365-EFB7-C2CA-FB15FC499742}"/>
          </ac:picMkLst>
        </pc:picChg>
        <pc:picChg chg="add mod">
          <ac:chgData name="jaygaudse6069@gmail.com" userId="S::jaygaudse6069_gmail.com#ext#@bostoninstituteofanalyti399.onmicrosoft.com::772e6284-ad1d-4d8f-ba1e-15f2cefab82f" providerId="AD" clId="Web-{90293CCE-2690-FDA9-A86C-3E4A75346818}" dt="2023-05-31T08:52:46.646" v="559" actId="14100"/>
          <ac:picMkLst>
            <pc:docMk/>
            <pc:sldMk cId="2286214769" sldId="306"/>
            <ac:picMk id="10" creationId="{5EAEE698-1477-761F-D8EB-2D999C3EA372}"/>
          </ac:picMkLst>
        </pc:picChg>
        <pc:picChg chg="add mod">
          <ac:chgData name="jaygaudse6069@gmail.com" userId="S::jaygaudse6069_gmail.com#ext#@bostoninstituteofanalyti399.onmicrosoft.com::772e6284-ad1d-4d8f-ba1e-15f2cefab82f" providerId="AD" clId="Web-{90293CCE-2690-FDA9-A86C-3E4A75346818}" dt="2023-05-31T08:51:46.003" v="551" actId="14100"/>
          <ac:picMkLst>
            <pc:docMk/>
            <pc:sldMk cId="2286214769" sldId="306"/>
            <ac:picMk id="11" creationId="{77CCBD94-F402-F99C-CFFA-392D8E4843A9}"/>
          </ac:picMkLst>
        </pc:picChg>
        <pc:picChg chg="add mod">
          <ac:chgData name="jaygaudse6069@gmail.com" userId="S::jaygaudse6069_gmail.com#ext#@bostoninstituteofanalyti399.onmicrosoft.com::772e6284-ad1d-4d8f-ba1e-15f2cefab82f" providerId="AD" clId="Web-{90293CCE-2690-FDA9-A86C-3E4A75346818}" dt="2023-05-31T08:52:41.927" v="558" actId="1076"/>
          <ac:picMkLst>
            <pc:docMk/>
            <pc:sldMk cId="2286214769" sldId="306"/>
            <ac:picMk id="12" creationId="{7CF8BEF1-7B25-A71A-31B6-1364FE6544ED}"/>
          </ac:picMkLst>
        </pc:picChg>
      </pc:sldChg>
      <pc:sldChg chg="addSp delSp modSp add mod ord replId setBg">
        <pc:chgData name="jaygaudse6069@gmail.com" userId="S::jaygaudse6069_gmail.com#ext#@bostoninstituteofanalyti399.onmicrosoft.com::772e6284-ad1d-4d8f-ba1e-15f2cefab82f" providerId="AD" clId="Web-{90293CCE-2690-FDA9-A86C-3E4A75346818}" dt="2023-05-31T09:03:10.044" v="655" actId="1076"/>
        <pc:sldMkLst>
          <pc:docMk/>
          <pc:sldMk cId="859933508" sldId="307"/>
        </pc:sldMkLst>
        <pc:spChg chg="add mod ord">
          <ac:chgData name="jaygaudse6069@gmail.com" userId="S::jaygaudse6069_gmail.com#ext#@bostoninstituteofanalyti399.onmicrosoft.com::772e6284-ad1d-4d8f-ba1e-15f2cefab82f" providerId="AD" clId="Web-{90293CCE-2690-FDA9-A86C-3E4A75346818}" dt="2023-05-31T09:03:01.794" v="653" actId="1076"/>
          <ac:spMkLst>
            <pc:docMk/>
            <pc:sldMk cId="859933508" sldId="307"/>
            <ac:spMk id="5" creationId="{A6AC1149-7024-A0EC-BA8D-C498B1A7C028}"/>
          </ac:spMkLst>
        </pc:spChg>
        <pc:spChg chg="mod">
          <ac:chgData name="jaygaudse6069@gmail.com" userId="S::jaygaudse6069_gmail.com#ext#@bostoninstituteofanalyti399.onmicrosoft.com::772e6284-ad1d-4d8f-ba1e-15f2cefab82f" providerId="AD" clId="Web-{90293CCE-2690-FDA9-A86C-3E4A75346818}" dt="2023-05-31T09:03:04.935" v="654" actId="1076"/>
          <ac:spMkLst>
            <pc:docMk/>
            <pc:sldMk cId="859933508" sldId="307"/>
            <ac:spMk id="6" creationId="{2FCBF0B7-94AB-BD25-B9D7-E5A88529D971}"/>
          </ac:spMkLst>
        </pc:spChg>
        <pc:spChg chg="mod">
          <ac:chgData name="jaygaudse6069@gmail.com" userId="S::jaygaudse6069_gmail.com#ext#@bostoninstituteofanalyti399.onmicrosoft.com::772e6284-ad1d-4d8f-ba1e-15f2cefab82f" providerId="AD" clId="Web-{90293CCE-2690-FDA9-A86C-3E4A75346818}" dt="2023-05-31T08:54:47.947" v="566"/>
          <ac:spMkLst>
            <pc:docMk/>
            <pc:sldMk cId="859933508" sldId="307"/>
            <ac:spMk id="8" creationId="{E35BD990-E826-3680-13E0-410C1E9DDC10}"/>
          </ac:spMkLst>
        </pc:spChg>
        <pc:spChg chg="add del">
          <ac:chgData name="jaygaudse6069@gmail.com" userId="S::jaygaudse6069_gmail.com#ext#@bostoninstituteofanalyti399.onmicrosoft.com::772e6284-ad1d-4d8f-ba1e-15f2cefab82f" providerId="AD" clId="Web-{90293CCE-2690-FDA9-A86C-3E4A75346818}" dt="2023-05-31T08:54:47.932" v="565"/>
          <ac:spMkLst>
            <pc:docMk/>
            <pc:sldMk cId="859933508" sldId="307"/>
            <ac:spMk id="13" creationId="{53E60C6D-4E85-4E14-BCDF-BF15C241F7CA}"/>
          </ac:spMkLst>
        </pc:spChg>
        <pc:spChg chg="add del">
          <ac:chgData name="jaygaudse6069@gmail.com" userId="S::jaygaudse6069_gmail.com#ext#@bostoninstituteofanalyti399.onmicrosoft.com::772e6284-ad1d-4d8f-ba1e-15f2cefab82f" providerId="AD" clId="Web-{90293CCE-2690-FDA9-A86C-3E4A75346818}" dt="2023-05-31T08:54:47.932" v="565"/>
          <ac:spMkLst>
            <pc:docMk/>
            <pc:sldMk cId="859933508" sldId="307"/>
            <ac:spMk id="15" creationId="{7D42D292-4C48-479B-9E59-E29CD9871C0C}"/>
          </ac:spMkLst>
        </pc:spChg>
        <pc:spChg chg="add del">
          <ac:chgData name="jaygaudse6069@gmail.com" userId="S::jaygaudse6069_gmail.com#ext#@bostoninstituteofanalyti399.onmicrosoft.com::772e6284-ad1d-4d8f-ba1e-15f2cefab82f" providerId="AD" clId="Web-{90293CCE-2690-FDA9-A86C-3E4A75346818}" dt="2023-05-31T08:54:47.932" v="565"/>
          <ac:spMkLst>
            <pc:docMk/>
            <pc:sldMk cId="859933508" sldId="307"/>
            <ac:spMk id="17" creationId="{533DF362-939D-4EEE-8DC4-6B54607E5611}"/>
          </ac:spMkLst>
        </pc:spChg>
        <pc:spChg chg="add del">
          <ac:chgData name="jaygaudse6069@gmail.com" userId="S::jaygaudse6069_gmail.com#ext#@bostoninstituteofanalyti399.onmicrosoft.com::772e6284-ad1d-4d8f-ba1e-15f2cefab82f" providerId="AD" clId="Web-{90293CCE-2690-FDA9-A86C-3E4A75346818}" dt="2023-05-31T08:55:23.636" v="578"/>
          <ac:spMkLst>
            <pc:docMk/>
            <pc:sldMk cId="859933508" sldId="307"/>
            <ac:spMk id="19" creationId="{3873B707-463F-40B0-8227-E8CC6C67EB25}"/>
          </ac:spMkLst>
        </pc:spChg>
        <pc:spChg chg="add del">
          <ac:chgData name="jaygaudse6069@gmail.com" userId="S::jaygaudse6069_gmail.com#ext#@bostoninstituteofanalyti399.onmicrosoft.com::772e6284-ad1d-4d8f-ba1e-15f2cefab82f" providerId="AD" clId="Web-{90293CCE-2690-FDA9-A86C-3E4A75346818}" dt="2023-05-31T08:55:23.636" v="578"/>
          <ac:spMkLst>
            <pc:docMk/>
            <pc:sldMk cId="859933508" sldId="307"/>
            <ac:spMk id="20" creationId="{AAAE94E3-A7DB-4868-B1E3-E49703488BBC}"/>
          </ac:spMkLst>
        </pc:spChg>
        <pc:spChg chg="add del">
          <ac:chgData name="jaygaudse6069@gmail.com" userId="S::jaygaudse6069_gmail.com#ext#@bostoninstituteofanalyti399.onmicrosoft.com::772e6284-ad1d-4d8f-ba1e-15f2cefab82f" providerId="AD" clId="Web-{90293CCE-2690-FDA9-A86C-3E4A75346818}" dt="2023-05-31T08:55:23.636" v="578"/>
          <ac:spMkLst>
            <pc:docMk/>
            <pc:sldMk cId="859933508" sldId="307"/>
            <ac:spMk id="21" creationId="{C13237C8-E62C-4F0D-A318-BD6FB6C2D138}"/>
          </ac:spMkLst>
        </pc:spChg>
        <pc:spChg chg="add del">
          <ac:chgData name="jaygaudse6069@gmail.com" userId="S::jaygaudse6069_gmail.com#ext#@bostoninstituteofanalyti399.onmicrosoft.com::772e6284-ad1d-4d8f-ba1e-15f2cefab82f" providerId="AD" clId="Web-{90293CCE-2690-FDA9-A86C-3E4A75346818}" dt="2023-05-31T08:55:23.636" v="578"/>
          <ac:spMkLst>
            <pc:docMk/>
            <pc:sldMk cId="859933508" sldId="307"/>
            <ac:spMk id="23" creationId="{19C9EAEA-39D0-4B0E-A0EB-51E7B26740B1}"/>
          </ac:spMkLst>
        </pc:spChg>
        <pc:spChg chg="add del">
          <ac:chgData name="jaygaudse6069@gmail.com" userId="S::jaygaudse6069_gmail.com#ext#@bostoninstituteofanalyti399.onmicrosoft.com::772e6284-ad1d-4d8f-ba1e-15f2cefab82f" providerId="AD" clId="Web-{90293CCE-2690-FDA9-A86C-3E4A75346818}" dt="2023-05-31T08:55:23.636" v="578"/>
          <ac:spMkLst>
            <pc:docMk/>
            <pc:sldMk cId="859933508" sldId="307"/>
            <ac:spMk id="25" creationId="{8CB5D2D7-DF65-4E86-BFBA-FFB9B5ACEB64}"/>
          </ac:spMkLst>
        </pc:spChg>
        <pc:spChg chg="add del">
          <ac:chgData name="jaygaudse6069@gmail.com" userId="S::jaygaudse6069_gmail.com#ext#@bostoninstituteofanalyti399.onmicrosoft.com::772e6284-ad1d-4d8f-ba1e-15f2cefab82f" providerId="AD" clId="Web-{90293CCE-2690-FDA9-A86C-3E4A75346818}" dt="2023-05-31T08:55:08.339" v="569"/>
          <ac:spMkLst>
            <pc:docMk/>
            <pc:sldMk cId="859933508" sldId="307"/>
            <ac:spMk id="30" creationId="{8B3A2D1A-45FC-4F95-B150-1C13EF2F6D09}"/>
          </ac:spMkLst>
        </pc:spChg>
        <pc:spChg chg="add del">
          <ac:chgData name="jaygaudse6069@gmail.com" userId="S::jaygaudse6069_gmail.com#ext#@bostoninstituteofanalyti399.onmicrosoft.com::772e6284-ad1d-4d8f-ba1e-15f2cefab82f" providerId="AD" clId="Web-{90293CCE-2690-FDA9-A86C-3E4A75346818}" dt="2023-05-31T08:55:08.339" v="569"/>
          <ac:spMkLst>
            <pc:docMk/>
            <pc:sldMk cId="859933508" sldId="307"/>
            <ac:spMk id="32" creationId="{39C3C864-C625-4883-B868-9A4C470F4DD5}"/>
          </ac:spMkLst>
        </pc:spChg>
        <pc:spChg chg="add del">
          <ac:chgData name="jaygaudse6069@gmail.com" userId="S::jaygaudse6069_gmail.com#ext#@bostoninstituteofanalyti399.onmicrosoft.com::772e6284-ad1d-4d8f-ba1e-15f2cefab82f" providerId="AD" clId="Web-{90293CCE-2690-FDA9-A86C-3E4A75346818}" dt="2023-05-31T08:55:13.276" v="571"/>
          <ac:spMkLst>
            <pc:docMk/>
            <pc:sldMk cId="859933508" sldId="307"/>
            <ac:spMk id="34" creationId="{4300840D-0A0B-4512-BACA-B439D5B9C57C}"/>
          </ac:spMkLst>
        </pc:spChg>
        <pc:spChg chg="add del">
          <ac:chgData name="jaygaudse6069@gmail.com" userId="S::jaygaudse6069_gmail.com#ext#@bostoninstituteofanalyti399.onmicrosoft.com::772e6284-ad1d-4d8f-ba1e-15f2cefab82f" providerId="AD" clId="Web-{90293CCE-2690-FDA9-A86C-3E4A75346818}" dt="2023-05-31T08:55:13.276" v="571"/>
          <ac:spMkLst>
            <pc:docMk/>
            <pc:sldMk cId="859933508" sldId="307"/>
            <ac:spMk id="35" creationId="{C4285719-470E-454C-AF62-8323075F1F5B}"/>
          </ac:spMkLst>
        </pc:spChg>
        <pc:spChg chg="add del">
          <ac:chgData name="jaygaudse6069@gmail.com" userId="S::jaygaudse6069_gmail.com#ext#@bostoninstituteofanalyti399.onmicrosoft.com::772e6284-ad1d-4d8f-ba1e-15f2cefab82f" providerId="AD" clId="Web-{90293CCE-2690-FDA9-A86C-3E4A75346818}" dt="2023-05-31T08:55:13.276" v="571"/>
          <ac:spMkLst>
            <pc:docMk/>
            <pc:sldMk cId="859933508" sldId="307"/>
            <ac:spMk id="36" creationId="{D2B78728-A580-49A7-84F9-6EF6F583ADE0}"/>
          </ac:spMkLst>
        </pc:spChg>
        <pc:spChg chg="add del">
          <ac:chgData name="jaygaudse6069@gmail.com" userId="S::jaygaudse6069_gmail.com#ext#@bostoninstituteofanalyti399.onmicrosoft.com::772e6284-ad1d-4d8f-ba1e-15f2cefab82f" providerId="AD" clId="Web-{90293CCE-2690-FDA9-A86C-3E4A75346818}" dt="2023-05-31T08:55:13.276" v="571"/>
          <ac:spMkLst>
            <pc:docMk/>
            <pc:sldMk cId="859933508" sldId="307"/>
            <ac:spMk id="37" creationId="{CD9FE4EF-C4D8-49A0-B2FF-81D8DB7D8A24}"/>
          </ac:spMkLst>
        </pc:spChg>
        <pc:spChg chg="add del">
          <ac:chgData name="jaygaudse6069@gmail.com" userId="S::jaygaudse6069_gmail.com#ext#@bostoninstituteofanalyti399.onmicrosoft.com::772e6284-ad1d-4d8f-ba1e-15f2cefab82f" providerId="AD" clId="Web-{90293CCE-2690-FDA9-A86C-3E4A75346818}" dt="2023-05-31T08:55:13.276" v="571"/>
          <ac:spMkLst>
            <pc:docMk/>
            <pc:sldMk cId="859933508" sldId="307"/>
            <ac:spMk id="38" creationId="{38FAA1A1-D861-433F-88FA-1E9D6FD31D11}"/>
          </ac:spMkLst>
        </pc:spChg>
        <pc:spChg chg="add del">
          <ac:chgData name="jaygaudse6069@gmail.com" userId="S::jaygaudse6069_gmail.com#ext#@bostoninstituteofanalyti399.onmicrosoft.com::772e6284-ad1d-4d8f-ba1e-15f2cefab82f" providerId="AD" clId="Web-{90293CCE-2690-FDA9-A86C-3E4A75346818}" dt="2023-05-31T08:55:13.276" v="571"/>
          <ac:spMkLst>
            <pc:docMk/>
            <pc:sldMk cId="859933508" sldId="307"/>
            <ac:spMk id="40" creationId="{8D71EDA1-87BF-4D5D-AB79-F346FD19278A}"/>
          </ac:spMkLst>
        </pc:spChg>
        <pc:spChg chg="add del">
          <ac:chgData name="jaygaudse6069@gmail.com" userId="S::jaygaudse6069_gmail.com#ext#@bostoninstituteofanalyti399.onmicrosoft.com::772e6284-ad1d-4d8f-ba1e-15f2cefab82f" providerId="AD" clId="Web-{90293CCE-2690-FDA9-A86C-3E4A75346818}" dt="2023-05-31T08:55:17.339" v="573"/>
          <ac:spMkLst>
            <pc:docMk/>
            <pc:sldMk cId="859933508" sldId="307"/>
            <ac:spMk id="42" creationId="{2EB492CD-616E-47F8-933B-5E2D952A0593}"/>
          </ac:spMkLst>
        </pc:spChg>
        <pc:spChg chg="add del">
          <ac:chgData name="jaygaudse6069@gmail.com" userId="S::jaygaudse6069_gmail.com#ext#@bostoninstituteofanalyti399.onmicrosoft.com::772e6284-ad1d-4d8f-ba1e-15f2cefab82f" providerId="AD" clId="Web-{90293CCE-2690-FDA9-A86C-3E4A75346818}" dt="2023-05-31T08:55:17.339" v="573"/>
          <ac:spMkLst>
            <pc:docMk/>
            <pc:sldMk cId="859933508" sldId="307"/>
            <ac:spMk id="43" creationId="{59383CF9-23B5-4335-9B21-1791C4CF1C75}"/>
          </ac:spMkLst>
        </pc:spChg>
        <pc:spChg chg="add del">
          <ac:chgData name="jaygaudse6069@gmail.com" userId="S::jaygaudse6069_gmail.com#ext#@bostoninstituteofanalyti399.onmicrosoft.com::772e6284-ad1d-4d8f-ba1e-15f2cefab82f" providerId="AD" clId="Web-{90293CCE-2690-FDA9-A86C-3E4A75346818}" dt="2023-05-31T08:55:17.339" v="573"/>
          <ac:spMkLst>
            <pc:docMk/>
            <pc:sldMk cId="859933508" sldId="307"/>
            <ac:spMk id="44" creationId="{0007FE00-9498-4706-B255-6437B0252C02}"/>
          </ac:spMkLst>
        </pc:spChg>
        <pc:spChg chg="add del">
          <ac:chgData name="jaygaudse6069@gmail.com" userId="S::jaygaudse6069_gmail.com#ext#@bostoninstituteofanalyti399.onmicrosoft.com::772e6284-ad1d-4d8f-ba1e-15f2cefab82f" providerId="AD" clId="Web-{90293CCE-2690-FDA9-A86C-3E4A75346818}" dt="2023-05-31T08:55:19.651" v="575"/>
          <ac:spMkLst>
            <pc:docMk/>
            <pc:sldMk cId="859933508" sldId="307"/>
            <ac:spMk id="46" creationId="{66E48AFA-8884-4F68-A44F-D2C1E8609C5A}"/>
          </ac:spMkLst>
        </pc:spChg>
        <pc:spChg chg="add del">
          <ac:chgData name="jaygaudse6069@gmail.com" userId="S::jaygaudse6069_gmail.com#ext#@bostoninstituteofanalyti399.onmicrosoft.com::772e6284-ad1d-4d8f-ba1e-15f2cefab82f" providerId="AD" clId="Web-{90293CCE-2690-FDA9-A86C-3E4A75346818}" dt="2023-05-31T08:55:19.651" v="575"/>
          <ac:spMkLst>
            <pc:docMk/>
            <pc:sldMk cId="859933508" sldId="307"/>
            <ac:spMk id="47" creationId="{969D19A6-08CB-498C-93EC-3FFB021FC68A}"/>
          </ac:spMkLst>
        </pc:spChg>
        <pc:spChg chg="add del">
          <ac:chgData name="jaygaudse6069@gmail.com" userId="S::jaygaudse6069_gmail.com#ext#@bostoninstituteofanalyti399.onmicrosoft.com::772e6284-ad1d-4d8f-ba1e-15f2cefab82f" providerId="AD" clId="Web-{90293CCE-2690-FDA9-A86C-3E4A75346818}" dt="2023-05-31T08:55:23.620" v="577"/>
          <ac:spMkLst>
            <pc:docMk/>
            <pc:sldMk cId="859933508" sldId="307"/>
            <ac:spMk id="49" creationId="{131BAD53-4E89-4F62-BBB7-26359763ED39}"/>
          </ac:spMkLst>
        </pc:spChg>
        <pc:spChg chg="add del">
          <ac:chgData name="jaygaudse6069@gmail.com" userId="S::jaygaudse6069_gmail.com#ext#@bostoninstituteofanalyti399.onmicrosoft.com::772e6284-ad1d-4d8f-ba1e-15f2cefab82f" providerId="AD" clId="Web-{90293CCE-2690-FDA9-A86C-3E4A75346818}" dt="2023-05-31T08:55:23.620" v="577"/>
          <ac:spMkLst>
            <pc:docMk/>
            <pc:sldMk cId="859933508" sldId="307"/>
            <ac:spMk id="50" creationId="{62756DA2-40EB-4C6F-B962-5822FFB54FB6}"/>
          </ac:spMkLst>
        </pc:spChg>
        <pc:spChg chg="add del">
          <ac:chgData name="jaygaudse6069@gmail.com" userId="S::jaygaudse6069_gmail.com#ext#@bostoninstituteofanalyti399.onmicrosoft.com::772e6284-ad1d-4d8f-ba1e-15f2cefab82f" providerId="AD" clId="Web-{90293CCE-2690-FDA9-A86C-3E4A75346818}" dt="2023-05-31T09:02:35.887" v="651"/>
          <ac:spMkLst>
            <pc:docMk/>
            <pc:sldMk cId="859933508" sldId="307"/>
            <ac:spMk id="52" creationId="{2EB492CD-616E-47F8-933B-5E2D952A0593}"/>
          </ac:spMkLst>
        </pc:spChg>
        <pc:spChg chg="add del">
          <ac:chgData name="jaygaudse6069@gmail.com" userId="S::jaygaudse6069_gmail.com#ext#@bostoninstituteofanalyti399.onmicrosoft.com::772e6284-ad1d-4d8f-ba1e-15f2cefab82f" providerId="AD" clId="Web-{90293CCE-2690-FDA9-A86C-3E4A75346818}" dt="2023-05-31T09:02:35.887" v="651"/>
          <ac:spMkLst>
            <pc:docMk/>
            <pc:sldMk cId="859933508" sldId="307"/>
            <ac:spMk id="53" creationId="{59383CF9-23B5-4335-9B21-1791C4CF1C75}"/>
          </ac:spMkLst>
        </pc:spChg>
        <pc:spChg chg="add del">
          <ac:chgData name="jaygaudse6069@gmail.com" userId="S::jaygaudse6069_gmail.com#ext#@bostoninstituteofanalyti399.onmicrosoft.com::772e6284-ad1d-4d8f-ba1e-15f2cefab82f" providerId="AD" clId="Web-{90293CCE-2690-FDA9-A86C-3E4A75346818}" dt="2023-05-31T09:02:35.887" v="651"/>
          <ac:spMkLst>
            <pc:docMk/>
            <pc:sldMk cId="859933508" sldId="307"/>
            <ac:spMk id="54" creationId="{0007FE00-9498-4706-B255-6437B0252C02}"/>
          </ac:spMkLst>
        </pc:spChg>
        <pc:spChg chg="add">
          <ac:chgData name="jaygaudse6069@gmail.com" userId="S::jaygaudse6069_gmail.com#ext#@bostoninstituteofanalyti399.onmicrosoft.com::772e6284-ad1d-4d8f-ba1e-15f2cefab82f" providerId="AD" clId="Web-{90293CCE-2690-FDA9-A86C-3E4A75346818}" dt="2023-05-31T09:02:35.887" v="651"/>
          <ac:spMkLst>
            <pc:docMk/>
            <pc:sldMk cId="859933508" sldId="307"/>
            <ac:spMk id="59" creationId="{2EB492CD-616E-47F8-933B-5E2D952A0593}"/>
          </ac:spMkLst>
        </pc:spChg>
        <pc:spChg chg="add">
          <ac:chgData name="jaygaudse6069@gmail.com" userId="S::jaygaudse6069_gmail.com#ext#@bostoninstituteofanalyti399.onmicrosoft.com::772e6284-ad1d-4d8f-ba1e-15f2cefab82f" providerId="AD" clId="Web-{90293CCE-2690-FDA9-A86C-3E4A75346818}" dt="2023-05-31T09:02:35.887" v="651"/>
          <ac:spMkLst>
            <pc:docMk/>
            <pc:sldMk cId="859933508" sldId="307"/>
            <ac:spMk id="61" creationId="{59383CF9-23B5-4335-9B21-1791C4CF1C75}"/>
          </ac:spMkLst>
        </pc:spChg>
        <pc:spChg chg="add">
          <ac:chgData name="jaygaudse6069@gmail.com" userId="S::jaygaudse6069_gmail.com#ext#@bostoninstituteofanalyti399.onmicrosoft.com::772e6284-ad1d-4d8f-ba1e-15f2cefab82f" providerId="AD" clId="Web-{90293CCE-2690-FDA9-A86C-3E4A75346818}" dt="2023-05-31T09:02:35.887" v="651"/>
          <ac:spMkLst>
            <pc:docMk/>
            <pc:sldMk cId="859933508" sldId="307"/>
            <ac:spMk id="63" creationId="{0007FE00-9498-4706-B255-6437B0252C02}"/>
          </ac:spMkLst>
        </pc:spChg>
        <pc:grpChg chg="add del">
          <ac:chgData name="jaygaudse6069@gmail.com" userId="S::jaygaudse6069_gmail.com#ext#@bostoninstituteofanalyti399.onmicrosoft.com::772e6284-ad1d-4d8f-ba1e-15f2cefab82f" providerId="AD" clId="Web-{90293CCE-2690-FDA9-A86C-3E4A75346818}" dt="2023-05-31T08:55:23.636" v="578"/>
          <ac:grpSpMkLst>
            <pc:docMk/>
            <pc:sldMk cId="859933508" sldId="307"/>
            <ac:grpSpMk id="22" creationId="{1DE889C7-FAD6-4397-98E2-05D503484459}"/>
          </ac:grpSpMkLst>
        </pc:grpChg>
        <pc:picChg chg="del mod ord">
          <ac:chgData name="jaygaudse6069@gmail.com" userId="S::jaygaudse6069_gmail.com#ext#@bostoninstituteofanalyti399.onmicrosoft.com::772e6284-ad1d-4d8f-ba1e-15f2cefab82f" providerId="AD" clId="Web-{90293CCE-2690-FDA9-A86C-3E4A75346818}" dt="2023-05-31T08:54:55.619" v="567"/>
          <ac:picMkLst>
            <pc:docMk/>
            <pc:sldMk cId="859933508" sldId="307"/>
            <ac:picMk id="2" creationId="{BDB90223-5D15-41E3-9664-BD96C3BD25A2}"/>
          </ac:picMkLst>
        </pc:picChg>
        <pc:picChg chg="mod">
          <ac:chgData name="jaygaudse6069@gmail.com" userId="S::jaygaudse6069_gmail.com#ext#@bostoninstituteofanalyti399.onmicrosoft.com::772e6284-ad1d-4d8f-ba1e-15f2cefab82f" providerId="AD" clId="Web-{90293CCE-2690-FDA9-A86C-3E4A75346818}" dt="2023-05-31T09:03:10.044" v="655" actId="1076"/>
          <ac:picMkLst>
            <pc:docMk/>
            <pc:sldMk cId="859933508" sldId="307"/>
            <ac:picMk id="7" creationId="{4019A7C7-4F37-4807-89DC-50EF4BBEB556}"/>
          </ac:picMkLst>
        </pc:picChg>
      </pc:sldChg>
      <pc:sldChg chg="add ord replId">
        <pc:chgData name="jaygaudse6069@gmail.com" userId="S::jaygaudse6069_gmail.com#ext#@bostoninstituteofanalyti399.onmicrosoft.com::772e6284-ad1d-4d8f-ba1e-15f2cefab82f" providerId="AD" clId="Web-{90293CCE-2690-FDA9-A86C-3E4A75346818}" dt="2023-05-31T08:58:47.784" v="589"/>
        <pc:sldMkLst>
          <pc:docMk/>
          <pc:sldMk cId="744809205" sldId="308"/>
        </pc:sldMkLst>
      </pc:sldChg>
      <pc:sldChg chg="add replId">
        <pc:chgData name="jaygaudse6069@gmail.com" userId="S::jaygaudse6069_gmail.com#ext#@bostoninstituteofanalyti399.onmicrosoft.com::772e6284-ad1d-4d8f-ba1e-15f2cefab82f" providerId="AD" clId="Web-{90293CCE-2690-FDA9-A86C-3E4A75346818}" dt="2023-05-31T08:58:39.096" v="588"/>
        <pc:sldMkLst>
          <pc:docMk/>
          <pc:sldMk cId="3993113922" sldId="309"/>
        </pc:sldMkLst>
      </pc:sldChg>
      <pc:sldChg chg="add replId">
        <pc:chgData name="jaygaudse6069@gmail.com" userId="S::jaygaudse6069_gmail.com#ext#@bostoninstituteofanalyti399.onmicrosoft.com::772e6284-ad1d-4d8f-ba1e-15f2cefab82f" providerId="AD" clId="Web-{90293CCE-2690-FDA9-A86C-3E4A75346818}" dt="2023-05-31T11:37:49.601" v="735"/>
        <pc:sldMkLst>
          <pc:docMk/>
          <pc:sldMk cId="1296933041" sldId="310"/>
        </pc:sldMkLst>
      </pc:sldChg>
      <pc:sldChg chg="add replId">
        <pc:chgData name="jaygaudse6069@gmail.com" userId="S::jaygaudse6069_gmail.com#ext#@bostoninstituteofanalyti399.onmicrosoft.com::772e6284-ad1d-4d8f-ba1e-15f2cefab82f" providerId="AD" clId="Web-{90293CCE-2690-FDA9-A86C-3E4A75346818}" dt="2023-05-31T11:37:52.679" v="736"/>
        <pc:sldMkLst>
          <pc:docMk/>
          <pc:sldMk cId="2729877128" sldId="311"/>
        </pc:sldMkLst>
      </pc:sldChg>
      <pc:sldChg chg="add replId">
        <pc:chgData name="jaygaudse6069@gmail.com" userId="S::jaygaudse6069_gmail.com#ext#@bostoninstituteofanalyti399.onmicrosoft.com::772e6284-ad1d-4d8f-ba1e-15f2cefab82f" providerId="AD" clId="Web-{90293CCE-2690-FDA9-A86C-3E4A75346818}" dt="2023-05-31T11:37:55.007" v="737"/>
        <pc:sldMkLst>
          <pc:docMk/>
          <pc:sldMk cId="3529524057" sldId="312"/>
        </pc:sldMkLst>
      </pc:sldChg>
      <pc:sldChg chg="addSp delSp modSp add replId">
        <pc:chgData name="jaygaudse6069@gmail.com" userId="S::jaygaudse6069_gmail.com#ext#@bostoninstituteofanalyti399.onmicrosoft.com::772e6284-ad1d-4d8f-ba1e-15f2cefab82f" providerId="AD" clId="Web-{90293CCE-2690-FDA9-A86C-3E4A75346818}" dt="2023-05-31T12:38:18.909" v="878" actId="1076"/>
        <pc:sldMkLst>
          <pc:docMk/>
          <pc:sldMk cId="2343143288" sldId="313"/>
        </pc:sldMkLst>
        <pc:spChg chg="add del mod">
          <ac:chgData name="jaygaudse6069@gmail.com" userId="S::jaygaudse6069_gmail.com#ext#@bostoninstituteofanalyti399.onmicrosoft.com::772e6284-ad1d-4d8f-ba1e-15f2cefab82f" providerId="AD" clId="Web-{90293CCE-2690-FDA9-A86C-3E4A75346818}" dt="2023-05-31T12:35:34.872" v="868" actId="20577"/>
          <ac:spMkLst>
            <pc:docMk/>
            <pc:sldMk cId="2343143288" sldId="313"/>
            <ac:spMk id="4" creationId="{2ED4A068-4FB2-BA93-F994-879FA2F727F1}"/>
          </ac:spMkLst>
        </pc:spChg>
        <pc:spChg chg="add del mod">
          <ac:chgData name="jaygaudse6069@gmail.com" userId="S::jaygaudse6069_gmail.com#ext#@bostoninstituteofanalyti399.onmicrosoft.com::772e6284-ad1d-4d8f-ba1e-15f2cefab82f" providerId="AD" clId="Web-{90293CCE-2690-FDA9-A86C-3E4A75346818}" dt="2023-05-31T12:34:59.465" v="849"/>
          <ac:spMkLst>
            <pc:docMk/>
            <pc:sldMk cId="2343143288" sldId="313"/>
            <ac:spMk id="5" creationId="{DE38C7D4-3011-4765-0184-555A8233B52D}"/>
          </ac:spMkLst>
        </pc:spChg>
        <pc:spChg chg="mod">
          <ac:chgData name="jaygaudse6069@gmail.com" userId="S::jaygaudse6069_gmail.com#ext#@bostoninstituteofanalyti399.onmicrosoft.com::772e6284-ad1d-4d8f-ba1e-15f2cefab82f" providerId="AD" clId="Web-{90293CCE-2690-FDA9-A86C-3E4A75346818}" dt="2023-05-31T12:37:24.970" v="875" actId="1076"/>
          <ac:spMkLst>
            <pc:docMk/>
            <pc:sldMk cId="2343143288" sldId="313"/>
            <ac:spMk id="8" creationId="{E35BD990-E826-3680-13E0-410C1E9DDC10}"/>
          </ac:spMkLst>
        </pc:spChg>
        <pc:picChg chg="mod">
          <ac:chgData name="jaygaudse6069@gmail.com" userId="S::jaygaudse6069_gmail.com#ext#@bostoninstituteofanalyti399.onmicrosoft.com::772e6284-ad1d-4d8f-ba1e-15f2cefab82f" providerId="AD" clId="Web-{90293CCE-2690-FDA9-A86C-3E4A75346818}" dt="2023-05-31T12:38:18.909" v="878" actId="1076"/>
          <ac:picMkLst>
            <pc:docMk/>
            <pc:sldMk cId="2343143288" sldId="313"/>
            <ac:picMk id="7" creationId="{4019A7C7-4F37-4807-89DC-50EF4BBEB556}"/>
          </ac:picMkLst>
        </pc:picChg>
        <pc:picChg chg="add mod">
          <ac:chgData name="jaygaudse6069@gmail.com" userId="S::jaygaudse6069_gmail.com#ext#@bostoninstituteofanalyti399.onmicrosoft.com::772e6284-ad1d-4d8f-ba1e-15f2cefab82f" providerId="AD" clId="Web-{90293CCE-2690-FDA9-A86C-3E4A75346818}" dt="2023-05-31T12:37:12.079" v="874" actId="1076"/>
          <ac:picMkLst>
            <pc:docMk/>
            <pc:sldMk cId="2343143288" sldId="313"/>
            <ac:picMk id="9" creationId="{01127128-83B5-84B6-7D77-A67AC72A6525}"/>
          </ac:picMkLst>
        </pc:picChg>
        <pc:picChg chg="add mod">
          <ac:chgData name="jaygaudse6069@gmail.com" userId="S::jaygaudse6069_gmail.com#ext#@bostoninstituteofanalyti399.onmicrosoft.com::772e6284-ad1d-4d8f-ba1e-15f2cefab82f" providerId="AD" clId="Web-{90293CCE-2690-FDA9-A86C-3E4A75346818}" dt="2023-05-31T12:38:05.487" v="877" actId="1076"/>
          <ac:picMkLst>
            <pc:docMk/>
            <pc:sldMk cId="2343143288" sldId="313"/>
            <ac:picMk id="10" creationId="{78ED4CD1-3C6E-F6B6-42E3-20432CDF0D78}"/>
          </ac:picMkLst>
        </pc:picChg>
      </pc:sldChg>
      <pc:sldChg chg="addSp delSp modSp add mod replId setBg">
        <pc:chgData name="jaygaudse6069@gmail.com" userId="S::jaygaudse6069_gmail.com#ext#@bostoninstituteofanalyti399.onmicrosoft.com::772e6284-ad1d-4d8f-ba1e-15f2cefab82f" providerId="AD" clId="Web-{90293CCE-2690-FDA9-A86C-3E4A75346818}" dt="2023-05-31T12:45:01.688" v="900" actId="1076"/>
        <pc:sldMkLst>
          <pc:docMk/>
          <pc:sldMk cId="3177362985" sldId="314"/>
        </pc:sldMkLst>
        <pc:spChg chg="del">
          <ac:chgData name="jaygaudse6069@gmail.com" userId="S::jaygaudse6069_gmail.com#ext#@bostoninstituteofanalyti399.onmicrosoft.com::772e6284-ad1d-4d8f-ba1e-15f2cefab82f" providerId="AD" clId="Web-{90293CCE-2690-FDA9-A86C-3E4A75346818}" dt="2023-05-31T12:43:33.076" v="887"/>
          <ac:spMkLst>
            <pc:docMk/>
            <pc:sldMk cId="3177362985" sldId="314"/>
            <ac:spMk id="3" creationId="{718A9091-B154-9159-A546-6E02BBD646D1}"/>
          </ac:spMkLst>
        </pc:spChg>
        <pc:spChg chg="add mod ord">
          <ac:chgData name="jaygaudse6069@gmail.com" userId="S::jaygaudse6069_gmail.com#ext#@bostoninstituteofanalyti399.onmicrosoft.com::772e6284-ad1d-4d8f-ba1e-15f2cefab82f" providerId="AD" clId="Web-{90293CCE-2690-FDA9-A86C-3E4A75346818}" dt="2023-05-31T12:44:55.125" v="898" actId="14100"/>
          <ac:spMkLst>
            <pc:docMk/>
            <pc:sldMk cId="3177362985" sldId="314"/>
            <ac:spMk id="4" creationId="{0E9BB993-9310-EB06-6093-66D506C6B7F9}"/>
          </ac:spMkLst>
        </pc:spChg>
        <pc:spChg chg="del mod">
          <ac:chgData name="jaygaudse6069@gmail.com" userId="S::jaygaudse6069_gmail.com#ext#@bostoninstituteofanalyti399.onmicrosoft.com::772e6284-ad1d-4d8f-ba1e-15f2cefab82f" providerId="AD" clId="Web-{90293CCE-2690-FDA9-A86C-3E4A75346818}" dt="2023-05-31T12:43:35.701" v="888"/>
          <ac:spMkLst>
            <pc:docMk/>
            <pc:sldMk cId="3177362985" sldId="314"/>
            <ac:spMk id="6" creationId="{2FCBF0B7-94AB-BD25-B9D7-E5A88529D971}"/>
          </ac:spMkLst>
        </pc:spChg>
        <pc:spChg chg="del mod">
          <ac:chgData name="jaygaudse6069@gmail.com" userId="S::jaygaudse6069_gmail.com#ext#@bostoninstituteofanalyti399.onmicrosoft.com::772e6284-ad1d-4d8f-ba1e-15f2cefab82f" providerId="AD" clId="Web-{90293CCE-2690-FDA9-A86C-3E4A75346818}" dt="2023-05-31T12:43:22.310" v="885"/>
          <ac:spMkLst>
            <pc:docMk/>
            <pc:sldMk cId="3177362985" sldId="314"/>
            <ac:spMk id="8" creationId="{E35BD990-E826-3680-13E0-410C1E9DDC10}"/>
          </ac:spMkLst>
        </pc:spChg>
        <pc:spChg chg="add">
          <ac:chgData name="jaygaudse6069@gmail.com" userId="S::jaygaudse6069_gmail.com#ext#@bostoninstituteofanalyti399.onmicrosoft.com::772e6284-ad1d-4d8f-ba1e-15f2cefab82f" providerId="AD" clId="Web-{90293CCE-2690-FDA9-A86C-3E4A75346818}" dt="2023-05-31T12:43:00.575" v="883"/>
          <ac:spMkLst>
            <pc:docMk/>
            <pc:sldMk cId="3177362985" sldId="314"/>
            <ac:spMk id="15" creationId="{6570CC06-DB21-401C-BCF8-AAC5FF550D29}"/>
          </ac:spMkLst>
        </pc:spChg>
        <pc:spChg chg="add">
          <ac:chgData name="jaygaudse6069@gmail.com" userId="S::jaygaudse6069_gmail.com#ext#@bostoninstituteofanalyti399.onmicrosoft.com::772e6284-ad1d-4d8f-ba1e-15f2cefab82f" providerId="AD" clId="Web-{90293CCE-2690-FDA9-A86C-3E4A75346818}" dt="2023-05-31T12:43:00.575" v="883"/>
          <ac:spMkLst>
            <pc:docMk/>
            <pc:sldMk cId="3177362985" sldId="314"/>
            <ac:spMk id="17" creationId="{15B998FC-4B98-4A07-B159-9E629180AF40}"/>
          </ac:spMkLst>
        </pc:spChg>
        <pc:picChg chg="del mod">
          <ac:chgData name="jaygaudse6069@gmail.com" userId="S::jaygaudse6069_gmail.com#ext#@bostoninstituteofanalyti399.onmicrosoft.com::772e6284-ad1d-4d8f-ba1e-15f2cefab82f" providerId="AD" clId="Web-{90293CCE-2690-FDA9-A86C-3E4A75346818}" dt="2023-05-31T12:43:25.841" v="886"/>
          <ac:picMkLst>
            <pc:docMk/>
            <pc:sldMk cId="3177362985" sldId="314"/>
            <ac:picMk id="2" creationId="{BDB90223-5D15-41E3-9664-BD96C3BD25A2}"/>
          </ac:picMkLst>
        </pc:picChg>
        <pc:picChg chg="add del mod">
          <ac:chgData name="jaygaudse6069@gmail.com" userId="S::jaygaudse6069_gmail.com#ext#@bostoninstituteofanalyti399.onmicrosoft.com::772e6284-ad1d-4d8f-ba1e-15f2cefab82f" providerId="AD" clId="Web-{90293CCE-2690-FDA9-A86C-3E4A75346818}" dt="2023-05-31T12:41:08.149" v="879"/>
          <ac:picMkLst>
            <pc:docMk/>
            <pc:sldMk cId="3177362985" sldId="314"/>
            <ac:picMk id="5" creationId="{03E65AF2-1375-31D8-81A7-42012BF2B918}"/>
          </ac:picMkLst>
        </pc:picChg>
        <pc:picChg chg="mod">
          <ac:chgData name="jaygaudse6069@gmail.com" userId="S::jaygaudse6069_gmail.com#ext#@bostoninstituteofanalyti399.onmicrosoft.com::772e6284-ad1d-4d8f-ba1e-15f2cefab82f" providerId="AD" clId="Web-{90293CCE-2690-FDA9-A86C-3E4A75346818}" dt="2023-05-31T12:43:57.624" v="890" actId="1076"/>
          <ac:picMkLst>
            <pc:docMk/>
            <pc:sldMk cId="3177362985" sldId="314"/>
            <ac:picMk id="7" creationId="{4019A7C7-4F37-4807-89DC-50EF4BBEB556}"/>
          </ac:picMkLst>
        </pc:picChg>
        <pc:picChg chg="add mod ord">
          <ac:chgData name="jaygaudse6069@gmail.com" userId="S::jaygaudse6069_gmail.com#ext#@bostoninstituteofanalyti399.onmicrosoft.com::772e6284-ad1d-4d8f-ba1e-15f2cefab82f" providerId="AD" clId="Web-{90293CCE-2690-FDA9-A86C-3E4A75346818}" dt="2023-05-31T12:44:59.610" v="899" actId="1076"/>
          <ac:picMkLst>
            <pc:docMk/>
            <pc:sldMk cId="3177362985" sldId="314"/>
            <ac:picMk id="9" creationId="{0459D9B5-8E41-CB33-E2E3-29C154EBA80F}"/>
          </ac:picMkLst>
        </pc:picChg>
        <pc:picChg chg="add mod ord">
          <ac:chgData name="jaygaudse6069@gmail.com" userId="S::jaygaudse6069_gmail.com#ext#@bostoninstituteofanalyti399.onmicrosoft.com::772e6284-ad1d-4d8f-ba1e-15f2cefab82f" providerId="AD" clId="Web-{90293CCE-2690-FDA9-A86C-3E4A75346818}" dt="2023-05-31T12:45:01.688" v="900" actId="1076"/>
          <ac:picMkLst>
            <pc:docMk/>
            <pc:sldMk cId="3177362985" sldId="314"/>
            <ac:picMk id="10" creationId="{DA4B417E-63DD-256F-2F3E-2947E47EFFAE}"/>
          </ac:picMkLst>
        </pc:picChg>
      </pc:sldChg>
      <pc:sldChg chg="addSp modSp add replId">
        <pc:chgData name="jaygaudse6069@gmail.com" userId="S::jaygaudse6069_gmail.com#ext#@bostoninstituteofanalyti399.onmicrosoft.com::772e6284-ad1d-4d8f-ba1e-15f2cefab82f" providerId="AD" clId="Web-{90293CCE-2690-FDA9-A86C-3E4A75346818}" dt="2023-05-31T12:42:19.448" v="882" actId="1076"/>
        <pc:sldMkLst>
          <pc:docMk/>
          <pc:sldMk cId="1189344885" sldId="315"/>
        </pc:sldMkLst>
        <pc:spChg chg="add mod">
          <ac:chgData name="jaygaudse6069@gmail.com" userId="S::jaygaudse6069_gmail.com#ext#@bostoninstituteofanalyti399.onmicrosoft.com::772e6284-ad1d-4d8f-ba1e-15f2cefab82f" providerId="AD" clId="Web-{90293CCE-2690-FDA9-A86C-3E4A75346818}" dt="2023-05-31T11:58:25.798" v="770" actId="14100"/>
          <ac:spMkLst>
            <pc:docMk/>
            <pc:sldMk cId="1189344885" sldId="315"/>
            <ac:spMk id="4" creationId="{C7031170-3F6B-7FF5-2040-A3E8CA817223}"/>
          </ac:spMkLst>
        </pc:spChg>
        <pc:spChg chg="add mod">
          <ac:chgData name="jaygaudse6069@gmail.com" userId="S::jaygaudse6069_gmail.com#ext#@bostoninstituteofanalyti399.onmicrosoft.com::772e6284-ad1d-4d8f-ba1e-15f2cefab82f" providerId="AD" clId="Web-{90293CCE-2690-FDA9-A86C-3E4A75346818}" dt="2023-05-31T12:01:56.758" v="795" actId="1076"/>
          <ac:spMkLst>
            <pc:docMk/>
            <pc:sldMk cId="1189344885" sldId="315"/>
            <ac:spMk id="10" creationId="{96ED1D33-4CF2-6CEB-E691-353576073BBC}"/>
          </ac:spMkLst>
        </pc:spChg>
        <pc:picChg chg="add mod">
          <ac:chgData name="jaygaudse6069@gmail.com" userId="S::jaygaudse6069_gmail.com#ext#@bostoninstituteofanalyti399.onmicrosoft.com::772e6284-ad1d-4d8f-ba1e-15f2cefab82f" providerId="AD" clId="Web-{90293CCE-2690-FDA9-A86C-3E4A75346818}" dt="2023-05-31T12:42:19.448" v="882" actId="1076"/>
          <ac:picMkLst>
            <pc:docMk/>
            <pc:sldMk cId="1189344885" sldId="315"/>
            <ac:picMk id="5" creationId="{D5DA09C4-17FF-4334-F1FD-5B73146B03D8}"/>
          </ac:picMkLst>
        </pc:picChg>
        <pc:picChg chg="mod">
          <ac:chgData name="jaygaudse6069@gmail.com" userId="S::jaygaudse6069_gmail.com#ext#@bostoninstituteofanalyti399.onmicrosoft.com::772e6284-ad1d-4d8f-ba1e-15f2cefab82f" providerId="AD" clId="Web-{90293CCE-2690-FDA9-A86C-3E4A75346818}" dt="2023-05-31T11:58:29.970" v="771" actId="1076"/>
          <ac:picMkLst>
            <pc:docMk/>
            <pc:sldMk cId="1189344885" sldId="315"/>
            <ac:picMk id="7" creationId="{4019A7C7-4F37-4807-89DC-50EF4BBEB556}"/>
          </ac:picMkLst>
        </pc:picChg>
        <pc:picChg chg="add mod">
          <ac:chgData name="jaygaudse6069@gmail.com" userId="S::jaygaudse6069_gmail.com#ext#@bostoninstituteofanalyti399.onmicrosoft.com::772e6284-ad1d-4d8f-ba1e-15f2cefab82f" providerId="AD" clId="Web-{90293CCE-2690-FDA9-A86C-3E4A75346818}" dt="2023-05-31T12:01:50.070" v="794" actId="1076"/>
          <ac:picMkLst>
            <pc:docMk/>
            <pc:sldMk cId="1189344885" sldId="315"/>
            <ac:picMk id="9" creationId="{FAB53D28-48B6-5474-45A6-AC2980FA8703}"/>
          </ac:picMkLst>
        </pc:picChg>
      </pc:sldChg>
    </pc:docChg>
  </pc:docChgLst>
  <pc:docChgLst>
    <pc:chgData name="Guest User" userId="S::urn:spo:anon#12bb9c270c8a06e2adebb12a476771c11d5d4ef54da76a286c505b46425cd796::" providerId="AD" clId="Web-{1ED1FFA1-DA0A-7121-0A9E-4EF3461C53C0}"/>
    <pc:docChg chg="sldOrd">
      <pc:chgData name="Guest User" userId="S::urn:spo:anon#12bb9c270c8a06e2adebb12a476771c11d5d4ef54da76a286c505b46425cd796::" providerId="AD" clId="Web-{1ED1FFA1-DA0A-7121-0A9E-4EF3461C53C0}" dt="2023-07-10T12:16:35.960" v="0"/>
      <pc:docMkLst>
        <pc:docMk/>
      </pc:docMkLst>
      <pc:sldChg chg="ord">
        <pc:chgData name="Guest User" userId="S::urn:spo:anon#12bb9c270c8a06e2adebb12a476771c11d5d4ef54da76a286c505b46425cd796::" providerId="AD" clId="Web-{1ED1FFA1-DA0A-7121-0A9E-4EF3461C53C0}" dt="2023-07-10T12:16:35.960" v="0"/>
        <pc:sldMkLst>
          <pc:docMk/>
          <pc:sldMk cId="1560736688" sldId="324"/>
        </pc:sldMkLst>
      </pc:sldChg>
    </pc:docChg>
  </pc:docChgLst>
  <pc:docChgLst>
    <pc:chgData name="Guest User" userId="S::urn:spo:anon#d41d6a69044f57f4c643a70c668809c060233706aa7abf4301dc3cbb37044801::" providerId="AD" clId="Web-{38D2ED3A-5828-9B5B-2C46-C0F5BC1E7BC6}"/>
    <pc:docChg chg="modSld">
      <pc:chgData name="Guest User" userId="S::urn:spo:anon#d41d6a69044f57f4c643a70c668809c060233706aa7abf4301dc3cbb37044801::" providerId="AD" clId="Web-{38D2ED3A-5828-9B5B-2C46-C0F5BC1E7BC6}" dt="2023-11-04T05:22:33.027" v="18" actId="1076"/>
      <pc:docMkLst>
        <pc:docMk/>
      </pc:docMkLst>
      <pc:sldChg chg="modSp">
        <pc:chgData name="Guest User" userId="S::urn:spo:anon#d41d6a69044f57f4c643a70c668809c060233706aa7abf4301dc3cbb37044801::" providerId="AD" clId="Web-{38D2ED3A-5828-9B5B-2C46-C0F5BC1E7BC6}" dt="2023-11-04T05:22:33.027" v="18" actId="1076"/>
        <pc:sldMkLst>
          <pc:docMk/>
          <pc:sldMk cId="3365588541" sldId="402"/>
        </pc:sldMkLst>
        <pc:spChg chg="mod">
          <ac:chgData name="Guest User" userId="S::urn:spo:anon#d41d6a69044f57f4c643a70c668809c060233706aa7abf4301dc3cbb37044801::" providerId="AD" clId="Web-{38D2ED3A-5828-9B5B-2C46-C0F5BC1E7BC6}" dt="2023-11-04T05:22:33.027" v="18" actId="1076"/>
          <ac:spMkLst>
            <pc:docMk/>
            <pc:sldMk cId="3365588541" sldId="402"/>
            <ac:spMk id="2" creationId="{0D9AD3C1-2449-E37D-98BC-869E97E3BA3D}"/>
          </ac:spMkLst>
        </pc:spChg>
        <pc:spChg chg="mod">
          <ac:chgData name="Guest User" userId="S::urn:spo:anon#d41d6a69044f57f4c643a70c668809c060233706aa7abf4301dc3cbb37044801::" providerId="AD" clId="Web-{38D2ED3A-5828-9B5B-2C46-C0F5BC1E7BC6}" dt="2023-11-04T05:22:23.902" v="17" actId="20577"/>
          <ac:spMkLst>
            <pc:docMk/>
            <pc:sldMk cId="3365588541" sldId="402"/>
            <ac:spMk id="5" creationId="{1D3187D1-E2C1-8D2C-8761-DDB897FF5D05}"/>
          </ac:spMkLst>
        </pc:spChg>
      </pc:sldChg>
    </pc:docChg>
  </pc:docChgLst>
  <pc:docChgLst>
    <pc:chgData name="Guest User" userId="S::urn:spo:anon#d41d6a69044f57f4c643a70c668809c060233706aa7abf4301dc3cbb37044801::" providerId="AD" clId="Web-{8013DE10-7DAA-3A61-782D-B981CE70DD62}"/>
    <pc:docChg chg="delSld modSld">
      <pc:chgData name="Guest User" userId="S::urn:spo:anon#d41d6a69044f57f4c643a70c668809c060233706aa7abf4301dc3cbb37044801::" providerId="AD" clId="Web-{8013DE10-7DAA-3A61-782D-B981CE70DD62}" dt="2023-06-19T16:18:47.238" v="643" actId="20577"/>
      <pc:docMkLst>
        <pc:docMk/>
      </pc:docMkLst>
      <pc:sldChg chg="modSp">
        <pc:chgData name="Guest User" userId="S::urn:spo:anon#d41d6a69044f57f4c643a70c668809c060233706aa7abf4301dc3cbb37044801::" providerId="AD" clId="Web-{8013DE10-7DAA-3A61-782D-B981CE70DD62}" dt="2023-06-19T16:18:47.238" v="643" actId="20577"/>
        <pc:sldMkLst>
          <pc:docMk/>
          <pc:sldMk cId="558299909" sldId="316"/>
        </pc:sldMkLst>
        <pc:spChg chg="mod">
          <ac:chgData name="Guest User" userId="S::urn:spo:anon#d41d6a69044f57f4c643a70c668809c060233706aa7abf4301dc3cbb37044801::" providerId="AD" clId="Web-{8013DE10-7DAA-3A61-782D-B981CE70DD62}" dt="2023-06-19T16:17:53.971" v="617" actId="20577"/>
          <ac:spMkLst>
            <pc:docMk/>
            <pc:sldMk cId="558299909" sldId="316"/>
            <ac:spMk id="6" creationId="{2FCBF0B7-94AB-BD25-B9D7-E5A88529D971}"/>
          </ac:spMkLst>
        </pc:spChg>
        <pc:spChg chg="mod">
          <ac:chgData name="Guest User" userId="S::urn:spo:anon#d41d6a69044f57f4c643a70c668809c060233706aa7abf4301dc3cbb37044801::" providerId="AD" clId="Web-{8013DE10-7DAA-3A61-782D-B981CE70DD62}" dt="2023-06-19T16:18:47.238" v="643" actId="20577"/>
          <ac:spMkLst>
            <pc:docMk/>
            <pc:sldMk cId="558299909" sldId="316"/>
            <ac:spMk id="8" creationId="{E35BD990-E826-3680-13E0-410C1E9DDC10}"/>
          </ac:spMkLst>
        </pc:spChg>
      </pc:sldChg>
      <pc:sldChg chg="delSp modSp">
        <pc:chgData name="Guest User" userId="S::urn:spo:anon#d41d6a69044f57f4c643a70c668809c060233706aa7abf4301dc3cbb37044801::" providerId="AD" clId="Web-{8013DE10-7DAA-3A61-782D-B981CE70DD62}" dt="2023-06-19T16:07:01.947" v="431" actId="20577"/>
        <pc:sldMkLst>
          <pc:docMk/>
          <pc:sldMk cId="2214311409" sldId="318"/>
        </pc:sldMkLst>
        <pc:spChg chg="del">
          <ac:chgData name="Guest User" userId="S::urn:spo:anon#d41d6a69044f57f4c643a70c668809c060233706aa7abf4301dc3cbb37044801::" providerId="AD" clId="Web-{8013DE10-7DAA-3A61-782D-B981CE70DD62}" dt="2023-06-19T15:56:46.566" v="264"/>
          <ac:spMkLst>
            <pc:docMk/>
            <pc:sldMk cId="2214311409" sldId="318"/>
            <ac:spMk id="3" creationId="{3E0D0D39-A466-20B4-114C-82AEA70A1E84}"/>
          </ac:spMkLst>
        </pc:spChg>
        <pc:spChg chg="mod">
          <ac:chgData name="Guest User" userId="S::urn:spo:anon#d41d6a69044f57f4c643a70c668809c060233706aa7abf4301dc3cbb37044801::" providerId="AD" clId="Web-{8013DE10-7DAA-3A61-782D-B981CE70DD62}" dt="2023-06-19T16:07:01.947" v="431" actId="20577"/>
          <ac:spMkLst>
            <pc:docMk/>
            <pc:sldMk cId="2214311409" sldId="318"/>
            <ac:spMk id="6" creationId="{2FCBF0B7-94AB-BD25-B9D7-E5A88529D971}"/>
          </ac:spMkLst>
        </pc:spChg>
        <pc:spChg chg="del">
          <ac:chgData name="Guest User" userId="S::urn:spo:anon#d41d6a69044f57f4c643a70c668809c060233706aa7abf4301dc3cbb37044801::" providerId="AD" clId="Web-{8013DE10-7DAA-3A61-782D-B981CE70DD62}" dt="2023-06-19T15:56:48.800" v="265"/>
          <ac:spMkLst>
            <pc:docMk/>
            <pc:sldMk cId="2214311409" sldId="318"/>
            <ac:spMk id="8" creationId="{E35BD990-E826-3680-13E0-410C1E9DDC10}"/>
          </ac:spMkLst>
        </pc:spChg>
      </pc:sldChg>
      <pc:sldChg chg="delSp modSp">
        <pc:chgData name="Guest User" userId="S::urn:spo:anon#d41d6a69044f57f4c643a70c668809c060233706aa7abf4301dc3cbb37044801::" providerId="AD" clId="Web-{8013DE10-7DAA-3A61-782D-B981CE70DD62}" dt="2023-06-19T16:17:44.861" v="615" actId="20577"/>
        <pc:sldMkLst>
          <pc:docMk/>
          <pc:sldMk cId="1732964745" sldId="319"/>
        </pc:sldMkLst>
        <pc:spChg chg="mod">
          <ac:chgData name="Guest User" userId="S::urn:spo:anon#d41d6a69044f57f4c643a70c668809c060233706aa7abf4301dc3cbb37044801::" providerId="AD" clId="Web-{8013DE10-7DAA-3A61-782D-B981CE70DD62}" dt="2023-06-19T16:17:44.861" v="615" actId="20577"/>
          <ac:spMkLst>
            <pc:docMk/>
            <pc:sldMk cId="1732964745" sldId="319"/>
            <ac:spMk id="4" creationId="{D8BB6F84-0EBA-1549-F2EB-7497A63E3EB1}"/>
          </ac:spMkLst>
        </pc:spChg>
        <pc:picChg chg="del">
          <ac:chgData name="Guest User" userId="S::urn:spo:anon#d41d6a69044f57f4c643a70c668809c060233706aa7abf4301dc3cbb37044801::" providerId="AD" clId="Web-{8013DE10-7DAA-3A61-782D-B981CE70DD62}" dt="2023-06-19T16:09:40.375" v="432"/>
          <ac:picMkLst>
            <pc:docMk/>
            <pc:sldMk cId="1732964745" sldId="319"/>
            <ac:picMk id="9" creationId="{ABF5257D-21E9-5DC8-F5E5-1331B90DAD26}"/>
          </ac:picMkLst>
        </pc:picChg>
      </pc:sldChg>
      <pc:sldChg chg="addSp delSp modSp">
        <pc:chgData name="Guest User" userId="S::urn:spo:anon#d41d6a69044f57f4c643a70c668809c060233706aa7abf4301dc3cbb37044801::" providerId="AD" clId="Web-{8013DE10-7DAA-3A61-782D-B981CE70DD62}" dt="2023-06-19T16:00:11.917" v="303"/>
        <pc:sldMkLst>
          <pc:docMk/>
          <pc:sldMk cId="2191786966" sldId="320"/>
        </pc:sldMkLst>
        <pc:spChg chg="add del">
          <ac:chgData name="Guest User" userId="S::urn:spo:anon#d41d6a69044f57f4c643a70c668809c060233706aa7abf4301dc3cbb37044801::" providerId="AD" clId="Web-{8013DE10-7DAA-3A61-782D-B981CE70DD62}" dt="2023-06-19T16:00:11.917" v="303"/>
          <ac:spMkLst>
            <pc:docMk/>
            <pc:sldMk cId="2191786966" sldId="320"/>
            <ac:spMk id="3" creationId="{A6799A64-D9F4-9484-8D71-CC72FF3C6037}"/>
          </ac:spMkLst>
        </pc:spChg>
        <pc:spChg chg="mod">
          <ac:chgData name="Guest User" userId="S::urn:spo:anon#d41d6a69044f57f4c643a70c668809c060233706aa7abf4301dc3cbb37044801::" providerId="AD" clId="Web-{8013DE10-7DAA-3A61-782D-B981CE70DD62}" dt="2023-06-19T15:48:14.235" v="31" actId="20577"/>
          <ac:spMkLst>
            <pc:docMk/>
            <pc:sldMk cId="2191786966" sldId="320"/>
            <ac:spMk id="6" creationId="{2FCBF0B7-94AB-BD25-B9D7-E5A88529D971}"/>
          </ac:spMkLst>
        </pc:spChg>
      </pc:sldChg>
      <pc:sldChg chg="delSp modSp">
        <pc:chgData name="Guest User" userId="S::urn:spo:anon#d41d6a69044f57f4c643a70c668809c060233706aa7abf4301dc3cbb37044801::" providerId="AD" clId="Web-{8013DE10-7DAA-3A61-782D-B981CE70DD62}" dt="2023-06-19T16:05:31.553" v="378" actId="20577"/>
        <pc:sldMkLst>
          <pc:docMk/>
          <pc:sldMk cId="855327567" sldId="321"/>
        </pc:sldMkLst>
        <pc:spChg chg="mod">
          <ac:chgData name="Guest User" userId="S::urn:spo:anon#d41d6a69044f57f4c643a70c668809c060233706aa7abf4301dc3cbb37044801::" providerId="AD" clId="Web-{8013DE10-7DAA-3A61-782D-B981CE70DD62}" dt="2023-06-19T16:05:31.553" v="378" actId="20577"/>
          <ac:spMkLst>
            <pc:docMk/>
            <pc:sldMk cId="855327567" sldId="321"/>
            <ac:spMk id="6" creationId="{2FCBF0B7-94AB-BD25-B9D7-E5A88529D971}"/>
          </ac:spMkLst>
        </pc:spChg>
        <pc:spChg chg="del mod">
          <ac:chgData name="Guest User" userId="S::urn:spo:anon#d41d6a69044f57f4c643a70c668809c060233706aa7abf4301dc3cbb37044801::" providerId="AD" clId="Web-{8013DE10-7DAA-3A61-782D-B981CE70DD62}" dt="2023-06-19T15:49:06.846" v="41"/>
          <ac:spMkLst>
            <pc:docMk/>
            <pc:sldMk cId="855327567" sldId="321"/>
            <ac:spMk id="9" creationId="{9589A7D2-350B-A74E-E7C3-DA916175CDDE}"/>
          </ac:spMkLst>
        </pc:spChg>
        <pc:picChg chg="del">
          <ac:chgData name="Guest User" userId="S::urn:spo:anon#d41d6a69044f57f4c643a70c668809c060233706aa7abf4301dc3cbb37044801::" providerId="AD" clId="Web-{8013DE10-7DAA-3A61-782D-B981CE70DD62}" dt="2023-06-19T15:49:09.002" v="42"/>
          <ac:picMkLst>
            <pc:docMk/>
            <pc:sldMk cId="855327567" sldId="321"/>
            <ac:picMk id="3" creationId="{23169CB3-B8A2-FCFD-2604-5EC10713FDDB}"/>
          </ac:picMkLst>
        </pc:picChg>
      </pc:sldChg>
      <pc:sldChg chg="modSp del">
        <pc:chgData name="Guest User" userId="S::urn:spo:anon#d41d6a69044f57f4c643a70c668809c060233706aa7abf4301dc3cbb37044801::" providerId="AD" clId="Web-{8013DE10-7DAA-3A61-782D-B981CE70DD62}" dt="2023-06-19T15:49:01.330" v="39"/>
        <pc:sldMkLst>
          <pc:docMk/>
          <pc:sldMk cId="2556973208" sldId="322"/>
        </pc:sldMkLst>
        <pc:spChg chg="mod">
          <ac:chgData name="Guest User" userId="S::urn:spo:anon#d41d6a69044f57f4c643a70c668809c060233706aa7abf4301dc3cbb37044801::" providerId="AD" clId="Web-{8013DE10-7DAA-3A61-782D-B981CE70DD62}" dt="2023-06-19T15:48:39.111" v="36" actId="1076"/>
          <ac:spMkLst>
            <pc:docMk/>
            <pc:sldMk cId="2556973208" sldId="322"/>
            <ac:spMk id="4" creationId="{68FFFA3D-6422-3511-9D9A-EB64C02F5A1F}"/>
          </ac:spMkLst>
        </pc:spChg>
        <pc:picChg chg="mod">
          <ac:chgData name="Guest User" userId="S::urn:spo:anon#d41d6a69044f57f4c643a70c668809c060233706aa7abf4301dc3cbb37044801::" providerId="AD" clId="Web-{8013DE10-7DAA-3A61-782D-B981CE70DD62}" dt="2023-06-19T15:48:53.486" v="38" actId="14100"/>
          <ac:picMkLst>
            <pc:docMk/>
            <pc:sldMk cId="2556973208" sldId="322"/>
            <ac:picMk id="2" creationId="{BDB90223-5D15-41E3-9664-BD96C3BD25A2}"/>
          </ac:picMkLst>
        </pc:picChg>
      </pc:sldChg>
      <pc:sldChg chg="modSp">
        <pc:chgData name="Guest User" userId="S::urn:spo:anon#d41d6a69044f57f4c643a70c668809c060233706aa7abf4301dc3cbb37044801::" providerId="AD" clId="Web-{8013DE10-7DAA-3A61-782D-B981CE70DD62}" dt="2023-06-19T15:50:40.584" v="101" actId="20577"/>
        <pc:sldMkLst>
          <pc:docMk/>
          <pc:sldMk cId="1560736688" sldId="324"/>
        </pc:sldMkLst>
        <pc:spChg chg="mod">
          <ac:chgData name="Guest User" userId="S::urn:spo:anon#d41d6a69044f57f4c643a70c668809c060233706aa7abf4301dc3cbb37044801::" providerId="AD" clId="Web-{8013DE10-7DAA-3A61-782D-B981CE70DD62}" dt="2023-06-19T15:50:40.584" v="101" actId="20577"/>
          <ac:spMkLst>
            <pc:docMk/>
            <pc:sldMk cId="1560736688" sldId="324"/>
            <ac:spMk id="9" creationId="{5668EF27-44EB-6FBF-5B48-711B97EE9677}"/>
          </ac:spMkLst>
        </pc:spChg>
      </pc:sldChg>
    </pc:docChg>
  </pc:docChgLst>
  <pc:docChgLst>
    <pc:chgData name="ashutoshswag1310@gmail.com" userId="S::ashutoshswag1310_gmail.com#ext#@bostoninstituteofanalyti399.onmicrosoft.com::11c08ef4-274d-44f1-8739-0b2d27944f05" providerId="AD" clId="Web-{728B17C5-8426-F867-A344-D1C321ED2DB2}"/>
    <pc:docChg chg="modSld">
      <pc:chgData name="ashutoshswag1310@gmail.com" userId="S::ashutoshswag1310_gmail.com#ext#@bostoninstituteofanalyti399.onmicrosoft.com::11c08ef4-274d-44f1-8739-0b2d27944f05" providerId="AD" clId="Web-{728B17C5-8426-F867-A344-D1C321ED2DB2}" dt="2023-07-02T10:46:11.876" v="1" actId="1076"/>
      <pc:docMkLst>
        <pc:docMk/>
      </pc:docMkLst>
      <pc:sldChg chg="modSp">
        <pc:chgData name="ashutoshswag1310@gmail.com" userId="S::ashutoshswag1310_gmail.com#ext#@bostoninstituteofanalyti399.onmicrosoft.com::11c08ef4-274d-44f1-8739-0b2d27944f05" providerId="AD" clId="Web-{728B17C5-8426-F867-A344-D1C321ED2DB2}" dt="2023-07-02T10:46:11.876" v="1" actId="1076"/>
        <pc:sldMkLst>
          <pc:docMk/>
          <pc:sldMk cId="3529524057" sldId="312"/>
        </pc:sldMkLst>
        <pc:picChg chg="mod">
          <ac:chgData name="ashutoshswag1310@gmail.com" userId="S::ashutoshswag1310_gmail.com#ext#@bostoninstituteofanalyti399.onmicrosoft.com::11c08ef4-274d-44f1-8739-0b2d27944f05" providerId="AD" clId="Web-{728B17C5-8426-F867-A344-D1C321ED2DB2}" dt="2023-07-02T10:46:11.876" v="1" actId="1076"/>
          <ac:picMkLst>
            <pc:docMk/>
            <pc:sldMk cId="3529524057" sldId="312"/>
            <ac:picMk id="4" creationId="{BAA0B170-6C7F-4F08-73B4-58364E105EAD}"/>
          </ac:picMkLst>
        </pc:picChg>
      </pc:sldChg>
    </pc:docChg>
  </pc:docChgLst>
  <pc:docChgLst>
    <pc:chgData name="Guest User" userId="S::urn:spo:anon#d41d6a69044f57f4c643a70c668809c060233706aa7abf4301dc3cbb37044801::" providerId="AD" clId="Web-{7F7BB31C-BD1A-8165-EB1B-3299363CF5A5}"/>
    <pc:docChg chg="modSld">
      <pc:chgData name="Guest User" userId="S::urn:spo:anon#d41d6a69044f57f4c643a70c668809c060233706aa7abf4301dc3cbb37044801::" providerId="AD" clId="Web-{7F7BB31C-BD1A-8165-EB1B-3299363CF5A5}" dt="2023-10-28T06:34:43.751" v="213"/>
      <pc:docMkLst>
        <pc:docMk/>
      </pc:docMkLst>
      <pc:sldChg chg="modSp">
        <pc:chgData name="Guest User" userId="S::urn:spo:anon#d41d6a69044f57f4c643a70c668809c060233706aa7abf4301dc3cbb37044801::" providerId="AD" clId="Web-{7F7BB31C-BD1A-8165-EB1B-3299363CF5A5}" dt="2023-10-28T06:28:33.756" v="131" actId="20577"/>
        <pc:sldMkLst>
          <pc:docMk/>
          <pc:sldMk cId="3084368489" sldId="382"/>
        </pc:sldMkLst>
        <pc:spChg chg="mod">
          <ac:chgData name="Guest User" userId="S::urn:spo:anon#d41d6a69044f57f4c643a70c668809c060233706aa7abf4301dc3cbb37044801::" providerId="AD" clId="Web-{7F7BB31C-BD1A-8165-EB1B-3299363CF5A5}" dt="2023-10-28T06:28:33.756" v="131" actId="20577"/>
          <ac:spMkLst>
            <pc:docMk/>
            <pc:sldMk cId="3084368489" sldId="382"/>
            <ac:spMk id="3" creationId="{0498D189-494B-ED80-4684-4448F52E2D98}"/>
          </ac:spMkLst>
        </pc:spChg>
        <pc:picChg chg="mod">
          <ac:chgData name="Guest User" userId="S::urn:spo:anon#d41d6a69044f57f4c643a70c668809c060233706aa7abf4301dc3cbb37044801::" providerId="AD" clId="Web-{7F7BB31C-BD1A-8165-EB1B-3299363CF5A5}" dt="2023-10-28T06:27:54.552" v="128" actId="14100"/>
          <ac:picMkLst>
            <pc:docMk/>
            <pc:sldMk cId="3084368489" sldId="382"/>
            <ac:picMk id="2" creationId="{BDB90223-5D15-41E3-9664-BD96C3BD25A2}"/>
          </ac:picMkLst>
        </pc:picChg>
      </pc:sldChg>
      <pc:sldChg chg="modSp">
        <pc:chgData name="Guest User" userId="S::urn:spo:anon#d41d6a69044f57f4c643a70c668809c060233706aa7abf4301dc3cbb37044801::" providerId="AD" clId="Web-{7F7BB31C-BD1A-8165-EB1B-3299363CF5A5}" dt="2023-10-28T06:34:11.750" v="212" actId="20577"/>
        <pc:sldMkLst>
          <pc:docMk/>
          <pc:sldMk cId="1498139725" sldId="383"/>
        </pc:sldMkLst>
        <pc:spChg chg="mod">
          <ac:chgData name="Guest User" userId="S::urn:spo:anon#d41d6a69044f57f4c643a70c668809c060233706aa7abf4301dc3cbb37044801::" providerId="AD" clId="Web-{7F7BB31C-BD1A-8165-EB1B-3299363CF5A5}" dt="2023-10-28T06:34:11.750" v="212" actId="20577"/>
          <ac:spMkLst>
            <pc:docMk/>
            <pc:sldMk cId="1498139725" sldId="383"/>
            <ac:spMk id="3" creationId="{12989E66-F477-B4DF-54D3-0D368FD186B2}"/>
          </ac:spMkLst>
        </pc:spChg>
      </pc:sldChg>
      <pc:sldChg chg="addSp delSp modSp">
        <pc:chgData name="Guest User" userId="S::urn:spo:anon#d41d6a69044f57f4c643a70c668809c060233706aa7abf4301dc3cbb37044801::" providerId="AD" clId="Web-{7F7BB31C-BD1A-8165-EB1B-3299363CF5A5}" dt="2023-10-28T06:33:16.311" v="184" actId="20577"/>
        <pc:sldMkLst>
          <pc:docMk/>
          <pc:sldMk cId="1147586658" sldId="384"/>
        </pc:sldMkLst>
        <pc:spChg chg="mod">
          <ac:chgData name="Guest User" userId="S::urn:spo:anon#d41d6a69044f57f4c643a70c668809c060233706aa7abf4301dc3cbb37044801::" providerId="AD" clId="Web-{7F7BB31C-BD1A-8165-EB1B-3299363CF5A5}" dt="2023-10-28T06:31:42.402" v="141" actId="20577"/>
          <ac:spMkLst>
            <pc:docMk/>
            <pc:sldMk cId="1147586658" sldId="384"/>
            <ac:spMk id="3" creationId="{81714B4B-CCAD-DD03-8C92-C7D6B6FDAF2D}"/>
          </ac:spMkLst>
        </pc:spChg>
        <pc:spChg chg="mod">
          <ac:chgData name="Guest User" userId="S::urn:spo:anon#d41d6a69044f57f4c643a70c668809c060233706aa7abf4301dc3cbb37044801::" providerId="AD" clId="Web-{7F7BB31C-BD1A-8165-EB1B-3299363CF5A5}" dt="2023-10-28T06:33:16.311" v="184" actId="20577"/>
          <ac:spMkLst>
            <pc:docMk/>
            <pc:sldMk cId="1147586658" sldId="384"/>
            <ac:spMk id="5" creationId="{B88CD0A1-99F6-A492-6160-76E4C0107202}"/>
          </ac:spMkLst>
        </pc:spChg>
        <pc:spChg chg="del">
          <ac:chgData name="Guest User" userId="S::urn:spo:anon#d41d6a69044f57f4c643a70c668809c060233706aa7abf4301dc3cbb37044801::" providerId="AD" clId="Web-{7F7BB31C-BD1A-8165-EB1B-3299363CF5A5}" dt="2023-10-28T06:30:58.041" v="136"/>
          <ac:spMkLst>
            <pc:docMk/>
            <pc:sldMk cId="1147586658" sldId="384"/>
            <ac:spMk id="10" creationId="{14324584-7F78-AE7C-C6B9-F97D75EF4A3B}"/>
          </ac:spMkLst>
        </pc:spChg>
        <pc:spChg chg="add del mod">
          <ac:chgData name="Guest User" userId="S::urn:spo:anon#d41d6a69044f57f4c643a70c668809c060233706aa7abf4301dc3cbb37044801::" providerId="AD" clId="Web-{7F7BB31C-BD1A-8165-EB1B-3299363CF5A5}" dt="2023-10-28T06:32:21.294" v="170"/>
          <ac:spMkLst>
            <pc:docMk/>
            <pc:sldMk cId="1147586658" sldId="384"/>
            <ac:spMk id="11" creationId="{F8466930-D014-5566-DABF-44F174C9E7CA}"/>
          </ac:spMkLst>
        </pc:spChg>
        <pc:picChg chg="del">
          <ac:chgData name="Guest User" userId="S::urn:spo:anon#d41d6a69044f57f4c643a70c668809c060233706aa7abf4301dc3cbb37044801::" providerId="AD" clId="Web-{7F7BB31C-BD1A-8165-EB1B-3299363CF5A5}" dt="2023-10-28T06:30:08.321" v="132"/>
          <ac:picMkLst>
            <pc:docMk/>
            <pc:sldMk cId="1147586658" sldId="384"/>
            <ac:picMk id="4" creationId="{1E893A09-19E0-A24C-1539-B55C3AD06B6D}"/>
          </ac:picMkLst>
        </pc:picChg>
        <pc:picChg chg="del">
          <ac:chgData name="Guest User" userId="S::urn:spo:anon#d41d6a69044f57f4c643a70c668809c060233706aa7abf4301dc3cbb37044801::" providerId="AD" clId="Web-{7F7BB31C-BD1A-8165-EB1B-3299363CF5A5}" dt="2023-10-28T06:30:13.696" v="133"/>
          <ac:picMkLst>
            <pc:docMk/>
            <pc:sldMk cId="1147586658" sldId="384"/>
            <ac:picMk id="6" creationId="{30CC60AE-2636-1A43-402E-4086D589DF8D}"/>
          </ac:picMkLst>
        </pc:picChg>
        <pc:picChg chg="del">
          <ac:chgData name="Guest User" userId="S::urn:spo:anon#d41d6a69044f57f4c643a70c668809c060233706aa7abf4301dc3cbb37044801::" providerId="AD" clId="Web-{7F7BB31C-BD1A-8165-EB1B-3299363CF5A5}" dt="2023-10-28T06:30:21.728" v="135"/>
          <ac:picMkLst>
            <pc:docMk/>
            <pc:sldMk cId="1147586658" sldId="384"/>
            <ac:picMk id="8" creationId="{D0748A79-7908-724E-C3BB-DEBAEBCA694A}"/>
          </ac:picMkLst>
        </pc:picChg>
        <pc:picChg chg="del">
          <ac:chgData name="Guest User" userId="S::urn:spo:anon#d41d6a69044f57f4c643a70c668809c060233706aa7abf4301dc3cbb37044801::" providerId="AD" clId="Web-{7F7BB31C-BD1A-8165-EB1B-3299363CF5A5}" dt="2023-10-28T06:30:17.540" v="134"/>
          <ac:picMkLst>
            <pc:docMk/>
            <pc:sldMk cId="1147586658" sldId="384"/>
            <ac:picMk id="9" creationId="{1A094A2B-EBE0-A7F7-1CEB-2E1FFE5EAC39}"/>
          </ac:picMkLst>
        </pc:picChg>
      </pc:sldChg>
      <pc:sldChg chg="delSp">
        <pc:chgData name="Guest User" userId="S::urn:spo:anon#d41d6a69044f57f4c643a70c668809c060233706aa7abf4301dc3cbb37044801::" providerId="AD" clId="Web-{7F7BB31C-BD1A-8165-EB1B-3299363CF5A5}" dt="2023-10-28T06:34:43.751" v="213"/>
        <pc:sldMkLst>
          <pc:docMk/>
          <pc:sldMk cId="1374087656" sldId="385"/>
        </pc:sldMkLst>
        <pc:picChg chg="del">
          <ac:chgData name="Guest User" userId="S::urn:spo:anon#d41d6a69044f57f4c643a70c668809c060233706aa7abf4301dc3cbb37044801::" providerId="AD" clId="Web-{7F7BB31C-BD1A-8165-EB1B-3299363CF5A5}" dt="2023-10-28T06:34:43.751" v="213"/>
          <ac:picMkLst>
            <pc:docMk/>
            <pc:sldMk cId="1374087656" sldId="385"/>
            <ac:picMk id="2" creationId="{BDB90223-5D15-41E3-9664-BD96C3BD25A2}"/>
          </ac:picMkLst>
        </pc:picChg>
      </pc:sldChg>
    </pc:docChg>
  </pc:docChgLst>
  <pc:docChgLst>
    <pc:chgData name="Guest User" userId="S::urn:spo:anon#d41d6a69044f57f4c643a70c668809c060233706aa7abf4301dc3cbb37044801::" providerId="AD" clId="Web-{745DD044-936C-0F4F-D1FD-A6C715F4FEF7}"/>
    <pc:docChg chg="addSld delSld modSld modMainMaster">
      <pc:chgData name="Guest User" userId="S::urn:spo:anon#d41d6a69044f57f4c643a70c668809c060233706aa7abf4301dc3cbb37044801::" providerId="AD" clId="Web-{745DD044-936C-0F4F-D1FD-A6C715F4FEF7}" dt="2023-06-22T14:22:14.084" v="706"/>
      <pc:docMkLst>
        <pc:docMk/>
      </pc:docMkLst>
      <pc:sldChg chg="mod">
        <pc:chgData name="Guest User" userId="S::urn:spo:anon#d41d6a69044f57f4c643a70c668809c060233706aa7abf4301dc3cbb37044801::" providerId="AD" clId="Web-{745DD044-936C-0F4F-D1FD-A6C715F4FEF7}" dt="2023-06-22T13:51:59.636" v="628"/>
        <pc:sldMkLst>
          <pc:docMk/>
          <pc:sldMk cId="2341085596" sldId="257"/>
        </pc:sldMkLst>
      </pc:sldChg>
      <pc:sldChg chg="mod">
        <pc:chgData name="Guest User" userId="S::urn:spo:anon#d41d6a69044f57f4c643a70c668809c060233706aa7abf4301dc3cbb37044801::" providerId="AD" clId="Web-{745DD044-936C-0F4F-D1FD-A6C715F4FEF7}" dt="2023-06-22T13:51:59.636" v="628"/>
        <pc:sldMkLst>
          <pc:docMk/>
          <pc:sldMk cId="2729877128" sldId="311"/>
        </pc:sldMkLst>
      </pc:sldChg>
      <pc:sldChg chg="addSp delSp mod addAnim delAnim">
        <pc:chgData name="Guest User" userId="S::urn:spo:anon#d41d6a69044f57f4c643a70c668809c060233706aa7abf4301dc3cbb37044801::" providerId="AD" clId="Web-{745DD044-936C-0F4F-D1FD-A6C715F4FEF7}" dt="2023-06-22T14:22:14.084" v="706"/>
        <pc:sldMkLst>
          <pc:docMk/>
          <pc:sldMk cId="3529524057" sldId="312"/>
        </pc:sldMkLst>
        <pc:picChg chg="add del">
          <ac:chgData name="Guest User" userId="S::urn:spo:anon#d41d6a69044f57f4c643a70c668809c060233706aa7abf4301dc3cbb37044801::" providerId="AD" clId="Web-{745DD044-936C-0F4F-D1FD-A6C715F4FEF7}" dt="2023-06-22T14:22:03.005" v="705"/>
          <ac:picMkLst>
            <pc:docMk/>
            <pc:sldMk cId="3529524057" sldId="312"/>
            <ac:picMk id="4" creationId="{BAA0B170-6C7F-4F08-73B4-58364E105EAD}"/>
          </ac:picMkLst>
        </pc:picChg>
      </pc:sldChg>
      <pc:sldChg chg="mod">
        <pc:chgData name="Guest User" userId="S::urn:spo:anon#d41d6a69044f57f4c643a70c668809c060233706aa7abf4301dc3cbb37044801::" providerId="AD" clId="Web-{745DD044-936C-0F4F-D1FD-A6C715F4FEF7}" dt="2023-06-22T13:51:59.636" v="628"/>
        <pc:sldMkLst>
          <pc:docMk/>
          <pc:sldMk cId="558299909" sldId="316"/>
        </pc:sldMkLst>
      </pc:sldChg>
      <pc:sldChg chg="mod">
        <pc:chgData name="Guest User" userId="S::urn:spo:anon#d41d6a69044f57f4c643a70c668809c060233706aa7abf4301dc3cbb37044801::" providerId="AD" clId="Web-{745DD044-936C-0F4F-D1FD-A6C715F4FEF7}" dt="2023-06-22T13:51:59.636" v="628"/>
        <pc:sldMkLst>
          <pc:docMk/>
          <pc:sldMk cId="2214311409" sldId="318"/>
        </pc:sldMkLst>
      </pc:sldChg>
      <pc:sldChg chg="mod">
        <pc:chgData name="Guest User" userId="S::urn:spo:anon#d41d6a69044f57f4c643a70c668809c060233706aa7abf4301dc3cbb37044801::" providerId="AD" clId="Web-{745DD044-936C-0F4F-D1FD-A6C715F4FEF7}" dt="2023-06-22T13:51:59.636" v="628"/>
        <pc:sldMkLst>
          <pc:docMk/>
          <pc:sldMk cId="1732964745" sldId="319"/>
        </pc:sldMkLst>
      </pc:sldChg>
      <pc:sldChg chg="mod">
        <pc:chgData name="Guest User" userId="S::urn:spo:anon#d41d6a69044f57f4c643a70c668809c060233706aa7abf4301dc3cbb37044801::" providerId="AD" clId="Web-{745DD044-936C-0F4F-D1FD-A6C715F4FEF7}" dt="2023-06-22T13:51:59.636" v="628"/>
        <pc:sldMkLst>
          <pc:docMk/>
          <pc:sldMk cId="2191786966" sldId="320"/>
        </pc:sldMkLst>
      </pc:sldChg>
      <pc:sldChg chg="mod">
        <pc:chgData name="Guest User" userId="S::urn:spo:anon#d41d6a69044f57f4c643a70c668809c060233706aa7abf4301dc3cbb37044801::" providerId="AD" clId="Web-{745DD044-936C-0F4F-D1FD-A6C715F4FEF7}" dt="2023-06-22T13:51:59.636" v="628"/>
        <pc:sldMkLst>
          <pc:docMk/>
          <pc:sldMk cId="855327567" sldId="321"/>
        </pc:sldMkLst>
      </pc:sldChg>
      <pc:sldChg chg="modSp mod">
        <pc:chgData name="Guest User" userId="S::urn:spo:anon#d41d6a69044f57f4c643a70c668809c060233706aa7abf4301dc3cbb37044801::" providerId="AD" clId="Web-{745DD044-936C-0F4F-D1FD-A6C715F4FEF7}" dt="2023-06-22T14:02:56.047" v="703" actId="14100"/>
        <pc:sldMkLst>
          <pc:docMk/>
          <pc:sldMk cId="450545381" sldId="323"/>
        </pc:sldMkLst>
        <pc:spChg chg="mod">
          <ac:chgData name="Guest User" userId="S::urn:spo:anon#d41d6a69044f57f4c643a70c668809c060233706aa7abf4301dc3cbb37044801::" providerId="AD" clId="Web-{745DD044-936C-0F4F-D1FD-A6C715F4FEF7}" dt="2023-06-22T14:02:56.047" v="703" actId="14100"/>
          <ac:spMkLst>
            <pc:docMk/>
            <pc:sldMk cId="450545381" sldId="323"/>
            <ac:spMk id="8" creationId="{E35BD990-E826-3680-13E0-410C1E9DDC10}"/>
          </ac:spMkLst>
        </pc:spChg>
        <pc:spChg chg="mod">
          <ac:chgData name="Guest User" userId="S::urn:spo:anon#d41d6a69044f57f4c643a70c668809c060233706aa7abf4301dc3cbb37044801::" providerId="AD" clId="Web-{745DD044-936C-0F4F-D1FD-A6C715F4FEF7}" dt="2023-06-22T13:44:24.746" v="584" actId="14100"/>
          <ac:spMkLst>
            <pc:docMk/>
            <pc:sldMk cId="450545381" sldId="323"/>
            <ac:spMk id="9" creationId="{D601559F-613E-AB97-F725-5E1C55D8DED2}"/>
          </ac:spMkLst>
        </pc:spChg>
      </pc:sldChg>
      <pc:sldChg chg="mod">
        <pc:chgData name="Guest User" userId="S::urn:spo:anon#d41d6a69044f57f4c643a70c668809c060233706aa7abf4301dc3cbb37044801::" providerId="AD" clId="Web-{745DD044-936C-0F4F-D1FD-A6C715F4FEF7}" dt="2023-06-22T13:51:59.636" v="628"/>
        <pc:sldMkLst>
          <pc:docMk/>
          <pc:sldMk cId="1560736688" sldId="324"/>
        </pc:sldMkLst>
      </pc:sldChg>
      <pc:sldChg chg="mod">
        <pc:chgData name="Guest User" userId="S::urn:spo:anon#d41d6a69044f57f4c643a70c668809c060233706aa7abf4301dc3cbb37044801::" providerId="AD" clId="Web-{745DD044-936C-0F4F-D1FD-A6C715F4FEF7}" dt="2023-06-22T13:51:59.636" v="628"/>
        <pc:sldMkLst>
          <pc:docMk/>
          <pc:sldMk cId="2250602425" sldId="325"/>
        </pc:sldMkLst>
      </pc:sldChg>
      <pc:sldChg chg="addSp delSp modSp del">
        <pc:chgData name="Guest User" userId="S::urn:spo:anon#d41d6a69044f57f4c643a70c668809c060233706aa7abf4301dc3cbb37044801::" providerId="AD" clId="Web-{745DD044-936C-0F4F-D1FD-A6C715F4FEF7}" dt="2023-06-22T12:57:09.330" v="85"/>
        <pc:sldMkLst>
          <pc:docMk/>
          <pc:sldMk cId="1460273554" sldId="327"/>
        </pc:sldMkLst>
        <pc:spChg chg="add del mod">
          <ac:chgData name="Guest User" userId="S::urn:spo:anon#d41d6a69044f57f4c643a70c668809c060233706aa7abf4301dc3cbb37044801::" providerId="AD" clId="Web-{745DD044-936C-0F4F-D1FD-A6C715F4FEF7}" dt="2023-06-22T12:57:00.017" v="82" actId="14100"/>
          <ac:spMkLst>
            <pc:docMk/>
            <pc:sldMk cId="1460273554" sldId="327"/>
            <ac:spMk id="4" creationId="{B56E3493-F35C-66B7-19CB-C3B8BB301380}"/>
          </ac:spMkLst>
        </pc:spChg>
        <pc:spChg chg="mod">
          <ac:chgData name="Guest User" userId="S::urn:spo:anon#d41d6a69044f57f4c643a70c668809c060233706aa7abf4301dc3cbb37044801::" providerId="AD" clId="Web-{745DD044-936C-0F4F-D1FD-A6C715F4FEF7}" dt="2023-06-22T12:53:48.901" v="32" actId="14100"/>
          <ac:spMkLst>
            <pc:docMk/>
            <pc:sldMk cId="1460273554" sldId="327"/>
            <ac:spMk id="8" creationId="{E35BD990-E826-3680-13E0-410C1E9DDC10}"/>
          </ac:spMkLst>
        </pc:spChg>
        <pc:picChg chg="add del">
          <ac:chgData name="Guest User" userId="S::urn:spo:anon#d41d6a69044f57f4c643a70c668809c060233706aa7abf4301dc3cbb37044801::" providerId="AD" clId="Web-{745DD044-936C-0F4F-D1FD-A6C715F4FEF7}" dt="2023-06-22T12:57:05.720" v="84"/>
          <ac:picMkLst>
            <pc:docMk/>
            <pc:sldMk cId="1460273554" sldId="327"/>
            <ac:picMk id="2" creationId="{BDB90223-5D15-41E3-9664-BD96C3BD25A2}"/>
          </ac:picMkLst>
        </pc:picChg>
        <pc:picChg chg="add del mod">
          <ac:chgData name="Guest User" userId="S::urn:spo:anon#d41d6a69044f57f4c643a70c668809c060233706aa7abf4301dc3cbb37044801::" providerId="AD" clId="Web-{745DD044-936C-0F4F-D1FD-A6C715F4FEF7}" dt="2023-06-22T12:56:35.610" v="80"/>
          <ac:picMkLst>
            <pc:docMk/>
            <pc:sldMk cId="1460273554" sldId="327"/>
            <ac:picMk id="3" creationId="{0182F3A4-0CEC-F4DF-9EF5-CF13E3BC38E4}"/>
          </ac:picMkLst>
        </pc:picChg>
      </pc:sldChg>
      <pc:sldChg chg="mod">
        <pc:chgData name="Guest User" userId="S::urn:spo:anon#d41d6a69044f57f4c643a70c668809c060233706aa7abf4301dc3cbb37044801::" providerId="AD" clId="Web-{745DD044-936C-0F4F-D1FD-A6C715F4FEF7}" dt="2023-06-22T13:51:59.636" v="628"/>
        <pc:sldMkLst>
          <pc:docMk/>
          <pc:sldMk cId="1948310906" sldId="332"/>
        </pc:sldMkLst>
      </pc:sldChg>
      <pc:sldChg chg="addSp delSp modSp mod">
        <pc:chgData name="Guest User" userId="S::urn:spo:anon#d41d6a69044f57f4c643a70c668809c060233706aa7abf4301dc3cbb37044801::" providerId="AD" clId="Web-{745DD044-936C-0F4F-D1FD-A6C715F4FEF7}" dt="2023-06-22T13:56:59.864" v="637" actId="20577"/>
        <pc:sldMkLst>
          <pc:docMk/>
          <pc:sldMk cId="379552423" sldId="333"/>
        </pc:sldMkLst>
        <pc:spChg chg="mod">
          <ac:chgData name="Guest User" userId="S::urn:spo:anon#d41d6a69044f57f4c643a70c668809c060233706aa7abf4301dc3cbb37044801::" providerId="AD" clId="Web-{745DD044-936C-0F4F-D1FD-A6C715F4FEF7}" dt="2023-06-22T13:56:59.864" v="637" actId="20577"/>
          <ac:spMkLst>
            <pc:docMk/>
            <pc:sldMk cId="379552423" sldId="333"/>
            <ac:spMk id="4" creationId="{B56E3493-F35C-66B7-19CB-C3B8BB301380}"/>
          </ac:spMkLst>
        </pc:spChg>
        <pc:picChg chg="add del mod">
          <ac:chgData name="Guest User" userId="S::urn:spo:anon#d41d6a69044f57f4c643a70c668809c060233706aa7abf4301dc3cbb37044801::" providerId="AD" clId="Web-{745DD044-936C-0F4F-D1FD-A6C715F4FEF7}" dt="2023-06-22T13:45:14.826" v="591"/>
          <ac:picMkLst>
            <pc:docMk/>
            <pc:sldMk cId="379552423" sldId="333"/>
            <ac:picMk id="5" creationId="{7CBB9958-4ED7-6394-A53A-89AEADF521D0}"/>
          </ac:picMkLst>
        </pc:picChg>
        <pc:picChg chg="add del">
          <ac:chgData name="Guest User" userId="S::urn:spo:anon#d41d6a69044f57f4c643a70c668809c060233706aa7abf4301dc3cbb37044801::" providerId="AD" clId="Web-{745DD044-936C-0F4F-D1FD-A6C715F4FEF7}" dt="2023-06-22T13:45:38.155" v="596"/>
          <ac:picMkLst>
            <pc:docMk/>
            <pc:sldMk cId="379552423" sldId="333"/>
            <ac:picMk id="10" creationId="{A36F9B88-E7E5-673A-9298-10EE6E26A9EE}"/>
          </ac:picMkLst>
        </pc:picChg>
      </pc:sldChg>
      <pc:sldChg chg="mod">
        <pc:chgData name="Guest User" userId="S::urn:spo:anon#d41d6a69044f57f4c643a70c668809c060233706aa7abf4301dc3cbb37044801::" providerId="AD" clId="Web-{745DD044-936C-0F4F-D1FD-A6C715F4FEF7}" dt="2023-06-22T13:51:59.636" v="628"/>
        <pc:sldMkLst>
          <pc:docMk/>
          <pc:sldMk cId="3671700765" sldId="335"/>
        </pc:sldMkLst>
      </pc:sldChg>
      <pc:sldChg chg="mod">
        <pc:chgData name="Guest User" userId="S::urn:spo:anon#d41d6a69044f57f4c643a70c668809c060233706aa7abf4301dc3cbb37044801::" providerId="AD" clId="Web-{745DD044-936C-0F4F-D1FD-A6C715F4FEF7}" dt="2023-06-22T13:51:59.636" v="628"/>
        <pc:sldMkLst>
          <pc:docMk/>
          <pc:sldMk cId="222868434" sldId="336"/>
        </pc:sldMkLst>
      </pc:sldChg>
      <pc:sldChg chg="addSp delSp modSp add mod replId setBg">
        <pc:chgData name="Guest User" userId="S::urn:spo:anon#d41d6a69044f57f4c643a70c668809c060233706aa7abf4301dc3cbb37044801::" providerId="AD" clId="Web-{745DD044-936C-0F4F-D1FD-A6C715F4FEF7}" dt="2023-06-22T14:01:42.216" v="702" actId="20577"/>
        <pc:sldMkLst>
          <pc:docMk/>
          <pc:sldMk cId="2348246817" sldId="337"/>
        </pc:sldMkLst>
        <pc:spChg chg="mod">
          <ac:chgData name="Guest User" userId="S::urn:spo:anon#d41d6a69044f57f4c643a70c668809c060233706aa7abf4301dc3cbb37044801::" providerId="AD" clId="Web-{745DD044-936C-0F4F-D1FD-A6C715F4FEF7}" dt="2023-06-22T14:01:42.216" v="702" actId="20577"/>
          <ac:spMkLst>
            <pc:docMk/>
            <pc:sldMk cId="2348246817" sldId="337"/>
            <ac:spMk id="4" creationId="{B56E3493-F35C-66B7-19CB-C3B8BB301380}"/>
          </ac:spMkLst>
        </pc:spChg>
        <pc:spChg chg="del mod">
          <ac:chgData name="Guest User" userId="S::urn:spo:anon#d41d6a69044f57f4c643a70c668809c060233706aa7abf4301dc3cbb37044801::" providerId="AD" clId="Web-{745DD044-936C-0F4F-D1FD-A6C715F4FEF7}" dt="2023-06-22T13:06:01.487" v="190"/>
          <ac:spMkLst>
            <pc:docMk/>
            <pc:sldMk cId="2348246817" sldId="337"/>
            <ac:spMk id="6" creationId="{2FCBF0B7-94AB-BD25-B9D7-E5A88529D971}"/>
          </ac:spMkLst>
        </pc:spChg>
        <pc:spChg chg="del mod">
          <ac:chgData name="Guest User" userId="S::urn:spo:anon#d41d6a69044f57f4c643a70c668809c060233706aa7abf4301dc3cbb37044801::" providerId="AD" clId="Web-{745DD044-936C-0F4F-D1FD-A6C715F4FEF7}" dt="2023-06-22T13:05:57.909" v="189"/>
          <ac:spMkLst>
            <pc:docMk/>
            <pc:sldMk cId="2348246817" sldId="337"/>
            <ac:spMk id="8" creationId="{E35BD990-E826-3680-13E0-410C1E9DDC10}"/>
          </ac:spMkLst>
        </pc:spChg>
        <pc:picChg chg="mod">
          <ac:chgData name="Guest User" userId="S::urn:spo:anon#d41d6a69044f57f4c643a70c668809c060233706aa7abf4301dc3cbb37044801::" providerId="AD" clId="Web-{745DD044-936C-0F4F-D1FD-A6C715F4FEF7}" dt="2023-06-22T13:06:45.848" v="194" actId="14100"/>
          <ac:picMkLst>
            <pc:docMk/>
            <pc:sldMk cId="2348246817" sldId="337"/>
            <ac:picMk id="2" creationId="{BDB90223-5D15-41E3-9664-BD96C3BD25A2}"/>
          </ac:picMkLst>
        </pc:picChg>
        <pc:picChg chg="add del mod">
          <ac:chgData name="Guest User" userId="S::urn:spo:anon#d41d6a69044f57f4c643a70c668809c060233706aa7abf4301dc3cbb37044801::" providerId="AD" clId="Web-{745DD044-936C-0F4F-D1FD-A6C715F4FEF7}" dt="2023-06-22T13:22:29.549" v="412"/>
          <ac:picMkLst>
            <pc:docMk/>
            <pc:sldMk cId="2348246817" sldId="337"/>
            <ac:picMk id="3" creationId="{C22BC08B-342D-E06D-5540-12F9A7A15A16}"/>
          </ac:picMkLst>
        </pc:picChg>
        <pc:picChg chg="add mod">
          <ac:chgData name="Guest User" userId="S::urn:spo:anon#d41d6a69044f57f4c643a70c668809c060233706aa7abf4301dc3cbb37044801::" providerId="AD" clId="Web-{745DD044-936C-0F4F-D1FD-A6C715F4FEF7}" dt="2023-06-22T14:00:51.856" v="700" actId="14100"/>
          <ac:picMkLst>
            <pc:docMk/>
            <pc:sldMk cId="2348246817" sldId="337"/>
            <ac:picMk id="5" creationId="{174A789E-6956-12D8-EA3F-326B30980A35}"/>
          </ac:picMkLst>
        </pc:picChg>
        <pc:picChg chg="mod">
          <ac:chgData name="Guest User" userId="S::urn:spo:anon#d41d6a69044f57f4c643a70c668809c060233706aa7abf4301dc3cbb37044801::" providerId="AD" clId="Web-{745DD044-936C-0F4F-D1FD-A6C715F4FEF7}" dt="2023-06-22T13:07:03.551" v="195" actId="14100"/>
          <ac:picMkLst>
            <pc:docMk/>
            <pc:sldMk cId="2348246817" sldId="337"/>
            <ac:picMk id="7" creationId="{4019A7C7-4F37-4807-89DC-50EF4BBEB556}"/>
          </ac:picMkLst>
        </pc:picChg>
      </pc:sldChg>
      <pc:sldChg chg="add del replId">
        <pc:chgData name="Guest User" userId="S::urn:spo:anon#d41d6a69044f57f4c643a70c668809c060233706aa7abf4301dc3cbb37044801::" providerId="AD" clId="Web-{745DD044-936C-0F4F-D1FD-A6C715F4FEF7}" dt="2023-06-22T13:29:32.468" v="493"/>
        <pc:sldMkLst>
          <pc:docMk/>
          <pc:sldMk cId="4080957233" sldId="338"/>
        </pc:sldMkLst>
      </pc:sldChg>
      <pc:sldMasterChg chg="mod setBg modSldLayout">
        <pc:chgData name="Guest User" userId="S::urn:spo:anon#d41d6a69044f57f4c643a70c668809c060233706aa7abf4301dc3cbb37044801::" providerId="AD" clId="Web-{745DD044-936C-0F4F-D1FD-A6C715F4FEF7}" dt="2023-06-22T13:51:59.636" v="628"/>
        <pc:sldMasterMkLst>
          <pc:docMk/>
          <pc:sldMasterMk cId="1154115236" sldId="2147483648"/>
        </pc:sldMasterMkLst>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3520142388" sldId="2147483649"/>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3975734736" sldId="2147483650"/>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2027022891" sldId="2147483651"/>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2436932562" sldId="2147483652"/>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4041221761" sldId="2147483653"/>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1675108047" sldId="2147483654"/>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3212578438" sldId="2147483655"/>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3208369948" sldId="2147483656"/>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543481953" sldId="2147483657"/>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2998154516" sldId="2147483658"/>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1154115236" sldId="2147483648"/>
            <pc:sldLayoutMk cId="2877756192" sldId="2147483659"/>
          </pc:sldLayoutMkLst>
        </pc:sldLayoutChg>
      </pc:sldMasterChg>
      <pc:sldMasterChg chg="mod setBg modSldLayout">
        <pc:chgData name="Guest User" userId="S::urn:spo:anon#d41d6a69044f57f4c643a70c668809c060233706aa7abf4301dc3cbb37044801::" providerId="AD" clId="Web-{745DD044-936C-0F4F-D1FD-A6C715F4FEF7}" dt="2023-06-22T13:51:59.636" v="628"/>
        <pc:sldMasterMkLst>
          <pc:docMk/>
          <pc:sldMasterMk cId="3950202566" sldId="2147483660"/>
        </pc:sldMasterMkLst>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6451432" sldId="2147483661"/>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2217561253" sldId="2147483662"/>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1534085232" sldId="2147483663"/>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3794553161" sldId="2147483664"/>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685693087" sldId="2147483665"/>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808584499" sldId="2147483666"/>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2535569944" sldId="2147483667"/>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3635437543" sldId="2147483668"/>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1635941261" sldId="2147483669"/>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1307870157" sldId="2147483670"/>
          </pc:sldLayoutMkLst>
        </pc:sldLayoutChg>
        <pc:sldLayoutChg chg="mod">
          <pc:chgData name="Guest User" userId="S::urn:spo:anon#d41d6a69044f57f4c643a70c668809c060233706aa7abf4301dc3cbb37044801::" providerId="AD" clId="Web-{745DD044-936C-0F4F-D1FD-A6C715F4FEF7}" dt="2023-06-22T13:51:59.636" v="628"/>
          <pc:sldLayoutMkLst>
            <pc:docMk/>
            <pc:sldMasterMk cId="3950202566" sldId="2147483660"/>
            <pc:sldLayoutMk cId="1003356777" sldId="2147483671"/>
          </pc:sldLayoutMkLst>
        </pc:sldLayoutChg>
      </pc:sldMasterChg>
    </pc:docChg>
  </pc:docChgLst>
  <pc:docChgLst>
    <pc:chgData name="muleva26vinod@gmail.com" userId="S::muleva26vinod_gmail.com#ext#@bostoninstituteofanalyti399.onmicrosoft.com::67f90eff-c3a2-4eac-81a0-67a1a9327994" providerId="AD" clId="Web-{FF6DFEB1-8561-5CDE-E356-AC0E86CA9A46}"/>
    <pc:docChg chg="modSld">
      <pc:chgData name="muleva26vinod@gmail.com" userId="S::muleva26vinod_gmail.com#ext#@bostoninstituteofanalyti399.onmicrosoft.com::67f90eff-c3a2-4eac-81a0-67a1a9327994" providerId="AD" clId="Web-{FF6DFEB1-8561-5CDE-E356-AC0E86CA9A46}" dt="2023-10-11T17:59:24.605" v="1" actId="1076"/>
      <pc:docMkLst>
        <pc:docMk/>
      </pc:docMkLst>
      <pc:sldChg chg="modSp">
        <pc:chgData name="muleva26vinod@gmail.com" userId="S::muleva26vinod_gmail.com#ext#@bostoninstituteofanalyti399.onmicrosoft.com::67f90eff-c3a2-4eac-81a0-67a1a9327994" providerId="AD" clId="Web-{FF6DFEB1-8561-5CDE-E356-AC0E86CA9A46}" dt="2023-10-11T17:59:24.605" v="1" actId="1076"/>
        <pc:sldMkLst>
          <pc:docMk/>
          <pc:sldMk cId="2341085596" sldId="257"/>
        </pc:sldMkLst>
        <pc:picChg chg="mod">
          <ac:chgData name="muleva26vinod@gmail.com" userId="S::muleva26vinod_gmail.com#ext#@bostoninstituteofanalyti399.onmicrosoft.com::67f90eff-c3a2-4eac-81a0-67a1a9327994" providerId="AD" clId="Web-{FF6DFEB1-8561-5CDE-E356-AC0E86CA9A46}" dt="2023-10-11T17:59:24.605" v="1" actId="1076"/>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41D421BC-09B9-D339-26C4-4C7BB53433AE}"/>
    <pc:docChg chg="modSld">
      <pc:chgData name="Guest User" userId="S::urn:spo:anon#d41d6a69044f57f4c643a70c668809c060233706aa7abf4301dc3cbb37044801::" providerId="AD" clId="Web-{41D421BC-09B9-D339-26C4-4C7BB53433AE}" dt="2023-06-21T15:31:06.175" v="32" actId="20577"/>
      <pc:docMkLst>
        <pc:docMk/>
      </pc:docMkLst>
      <pc:sldChg chg="modSp">
        <pc:chgData name="Guest User" userId="S::urn:spo:anon#d41d6a69044f57f4c643a70c668809c060233706aa7abf4301dc3cbb37044801::" providerId="AD" clId="Web-{41D421BC-09B9-D339-26C4-4C7BB53433AE}" dt="2023-06-21T12:52:42.277" v="28" actId="20577"/>
        <pc:sldMkLst>
          <pc:docMk/>
          <pc:sldMk cId="855327567" sldId="321"/>
        </pc:sldMkLst>
        <pc:spChg chg="mod">
          <ac:chgData name="Guest User" userId="S::urn:spo:anon#d41d6a69044f57f4c643a70c668809c060233706aa7abf4301dc3cbb37044801::" providerId="AD" clId="Web-{41D421BC-09B9-D339-26C4-4C7BB53433AE}" dt="2023-06-21T12:52:42.277" v="28" actId="20577"/>
          <ac:spMkLst>
            <pc:docMk/>
            <pc:sldMk cId="855327567" sldId="321"/>
            <ac:spMk id="6" creationId="{2FCBF0B7-94AB-BD25-B9D7-E5A88529D971}"/>
          </ac:spMkLst>
        </pc:spChg>
      </pc:sldChg>
      <pc:sldChg chg="modSp">
        <pc:chgData name="Guest User" userId="S::urn:spo:anon#d41d6a69044f57f4c643a70c668809c060233706aa7abf4301dc3cbb37044801::" providerId="AD" clId="Web-{41D421BC-09B9-D339-26C4-4C7BB53433AE}" dt="2023-06-21T14:11:52.677" v="29" actId="14100"/>
        <pc:sldMkLst>
          <pc:docMk/>
          <pc:sldMk cId="2250602425" sldId="325"/>
        </pc:sldMkLst>
        <pc:spChg chg="mod">
          <ac:chgData name="Guest User" userId="S::urn:spo:anon#d41d6a69044f57f4c643a70c668809c060233706aa7abf4301dc3cbb37044801::" providerId="AD" clId="Web-{41D421BC-09B9-D339-26C4-4C7BB53433AE}" dt="2023-06-21T14:11:52.677" v="29" actId="14100"/>
          <ac:spMkLst>
            <pc:docMk/>
            <pc:sldMk cId="2250602425" sldId="325"/>
            <ac:spMk id="3" creationId="{29B8C2F9-F4A8-371D-D303-58C892D846B5}"/>
          </ac:spMkLst>
        </pc:spChg>
      </pc:sldChg>
      <pc:sldChg chg="modSp">
        <pc:chgData name="Guest User" userId="S::urn:spo:anon#d41d6a69044f57f4c643a70c668809c060233706aa7abf4301dc3cbb37044801::" providerId="AD" clId="Web-{41D421BC-09B9-D339-26C4-4C7BB53433AE}" dt="2023-06-21T12:34:09.348" v="3" actId="14100"/>
        <pc:sldMkLst>
          <pc:docMk/>
          <pc:sldMk cId="1460273554" sldId="327"/>
        </pc:sldMkLst>
        <pc:spChg chg="mod">
          <ac:chgData name="Guest User" userId="S::urn:spo:anon#d41d6a69044f57f4c643a70c668809c060233706aa7abf4301dc3cbb37044801::" providerId="AD" clId="Web-{41D421BC-09B9-D339-26C4-4C7BB53433AE}" dt="2023-06-21T12:34:09.348" v="3" actId="14100"/>
          <ac:spMkLst>
            <pc:docMk/>
            <pc:sldMk cId="1460273554" sldId="327"/>
            <ac:spMk id="4" creationId="{B56E3493-F35C-66B7-19CB-C3B8BB301380}"/>
          </ac:spMkLst>
        </pc:spChg>
      </pc:sldChg>
      <pc:sldChg chg="modSp">
        <pc:chgData name="Guest User" userId="S::urn:spo:anon#d41d6a69044f57f4c643a70c668809c060233706aa7abf4301dc3cbb37044801::" providerId="AD" clId="Web-{41D421BC-09B9-D339-26C4-4C7BB53433AE}" dt="2023-06-21T15:31:06.175" v="32" actId="20577"/>
        <pc:sldMkLst>
          <pc:docMk/>
          <pc:sldMk cId="3671700765" sldId="335"/>
        </pc:sldMkLst>
        <pc:spChg chg="mod">
          <ac:chgData name="Guest User" userId="S::urn:spo:anon#d41d6a69044f57f4c643a70c668809c060233706aa7abf4301dc3cbb37044801::" providerId="AD" clId="Web-{41D421BC-09B9-D339-26C4-4C7BB53433AE}" dt="2023-06-21T15:31:06.175" v="32" actId="20577"/>
          <ac:spMkLst>
            <pc:docMk/>
            <pc:sldMk cId="3671700765" sldId="335"/>
            <ac:spMk id="3" creationId="{484045FE-D6B1-3DF9-B24F-282AFDFB93F5}"/>
          </ac:spMkLst>
        </pc:spChg>
      </pc:sldChg>
    </pc:docChg>
  </pc:docChgLst>
  <pc:docChgLst>
    <pc:chgData name="Guest User" userId="S::urn:spo:anon#12bb9c270c8a06e2adebb12a476771c11d5d4ef54da76a286c505b46425cd796::" providerId="AD" clId="Web-{82BCA7CA-A146-19C4-97E2-CF5AE64AE319}"/>
    <pc:docChg chg="modSld">
      <pc:chgData name="Guest User" userId="S::urn:spo:anon#12bb9c270c8a06e2adebb12a476771c11d5d4ef54da76a286c505b46425cd796::" providerId="AD" clId="Web-{82BCA7CA-A146-19C4-97E2-CF5AE64AE319}" dt="2023-06-18T07:47:19.140" v="2" actId="20577"/>
      <pc:docMkLst>
        <pc:docMk/>
      </pc:docMkLst>
      <pc:sldChg chg="delSp modSp">
        <pc:chgData name="Guest User" userId="S::urn:spo:anon#12bb9c270c8a06e2adebb12a476771c11d5d4ef54da76a286c505b46425cd796::" providerId="AD" clId="Web-{82BCA7CA-A146-19C4-97E2-CF5AE64AE319}" dt="2023-06-18T07:47:19.140" v="2" actId="20577"/>
        <pc:sldMkLst>
          <pc:docMk/>
          <pc:sldMk cId="1601312262" sldId="317"/>
        </pc:sldMkLst>
        <pc:spChg chg="mod">
          <ac:chgData name="Guest User" userId="S::urn:spo:anon#12bb9c270c8a06e2adebb12a476771c11d5d4ef54da76a286c505b46425cd796::" providerId="AD" clId="Web-{82BCA7CA-A146-19C4-97E2-CF5AE64AE319}" dt="2023-06-18T07:47:19.140" v="2" actId="20577"/>
          <ac:spMkLst>
            <pc:docMk/>
            <pc:sldMk cId="1601312262" sldId="317"/>
            <ac:spMk id="4" creationId="{402702B7-9209-9C00-6B23-C87447F1A640}"/>
          </ac:spMkLst>
        </pc:spChg>
        <pc:picChg chg="del">
          <ac:chgData name="Guest User" userId="S::urn:spo:anon#12bb9c270c8a06e2adebb12a476771c11d5d4ef54da76a286c505b46425cd796::" providerId="AD" clId="Web-{82BCA7CA-A146-19C4-97E2-CF5AE64AE319}" dt="2023-06-18T07:47:09.531" v="0"/>
          <ac:picMkLst>
            <pc:docMk/>
            <pc:sldMk cId="1601312262" sldId="317"/>
            <ac:picMk id="5" creationId="{CDE8E432-13C3-9F36-274D-B0B7A7F0D8F1}"/>
          </ac:picMkLst>
        </pc:picChg>
        <pc:picChg chg="del">
          <ac:chgData name="Guest User" userId="S::urn:spo:anon#12bb9c270c8a06e2adebb12a476771c11d5d4ef54da76a286c505b46425cd796::" providerId="AD" clId="Web-{82BCA7CA-A146-19C4-97E2-CF5AE64AE319}" dt="2023-06-18T07:47:11.625" v="1"/>
          <ac:picMkLst>
            <pc:docMk/>
            <pc:sldMk cId="1601312262" sldId="317"/>
            <ac:picMk id="25" creationId="{807E75B6-EA03-733B-CB69-A6409C3CA47A}"/>
          </ac:picMkLst>
        </pc:picChg>
      </pc:sldChg>
    </pc:docChg>
  </pc:docChgLst>
  <pc:docChgLst>
    <pc:chgData name="jebinjose98@gmail.com" userId="S::jebinjose98_gmail.com#ext#@bostoninstituteofanalyti399.onmicrosoft.com::1f25faaa-8d88-4887-8536-acfb77693f2f" providerId="AD" clId="Web-{5BC66F06-CDE0-67EF-CF61-D26495F38F75}"/>
    <pc:docChg chg="addSld modSld">
      <pc:chgData name="jebinjose98@gmail.com" userId="S::jebinjose98_gmail.com#ext#@bostoninstituteofanalyti399.onmicrosoft.com::1f25faaa-8d88-4887-8536-acfb77693f2f" providerId="AD" clId="Web-{5BC66F06-CDE0-67EF-CF61-D26495F38F75}" dt="2023-05-27T08:55:53.560" v="61" actId="1076"/>
      <pc:docMkLst>
        <pc:docMk/>
      </pc:docMkLst>
      <pc:sldChg chg="modSp">
        <pc:chgData name="jebinjose98@gmail.com" userId="S::jebinjose98_gmail.com#ext#@bostoninstituteofanalyti399.onmicrosoft.com::1f25faaa-8d88-4887-8536-acfb77693f2f" providerId="AD" clId="Web-{5BC66F06-CDE0-67EF-CF61-D26495F38F75}" dt="2023-05-27T08:50:50.923" v="15" actId="20577"/>
        <pc:sldMkLst>
          <pc:docMk/>
          <pc:sldMk cId="1252571269" sldId="270"/>
        </pc:sldMkLst>
        <pc:spChg chg="mod">
          <ac:chgData name="jebinjose98@gmail.com" userId="S::jebinjose98_gmail.com#ext#@bostoninstituteofanalyti399.onmicrosoft.com::1f25faaa-8d88-4887-8536-acfb77693f2f" providerId="AD" clId="Web-{5BC66F06-CDE0-67EF-CF61-D26495F38F75}" dt="2023-05-27T08:50:47.564" v="13" actId="20577"/>
          <ac:spMkLst>
            <pc:docMk/>
            <pc:sldMk cId="1252571269" sldId="270"/>
            <ac:spMk id="8" creationId="{BA54165A-2B53-2134-FC82-0395AC05D909}"/>
          </ac:spMkLst>
        </pc:spChg>
        <pc:spChg chg="mod">
          <ac:chgData name="jebinjose98@gmail.com" userId="S::jebinjose98_gmail.com#ext#@bostoninstituteofanalyti399.onmicrosoft.com::1f25faaa-8d88-4887-8536-acfb77693f2f" providerId="AD" clId="Web-{5BC66F06-CDE0-67EF-CF61-D26495F38F75}" dt="2023-05-27T08:50:50.923" v="15" actId="20577"/>
          <ac:spMkLst>
            <pc:docMk/>
            <pc:sldMk cId="1252571269" sldId="270"/>
            <ac:spMk id="9" creationId="{D06B6D32-CF6D-87A2-53F6-EB0CD37F4A42}"/>
          </ac:spMkLst>
        </pc:spChg>
      </pc:sldChg>
      <pc:sldChg chg="modSp">
        <pc:chgData name="jebinjose98@gmail.com" userId="S::jebinjose98_gmail.com#ext#@bostoninstituteofanalyti399.onmicrosoft.com::1f25faaa-8d88-4887-8536-acfb77693f2f" providerId="AD" clId="Web-{5BC66F06-CDE0-67EF-CF61-D26495F38F75}" dt="2023-05-27T08:52:06.097" v="41" actId="1076"/>
        <pc:sldMkLst>
          <pc:docMk/>
          <pc:sldMk cId="2813402021" sldId="280"/>
        </pc:sldMkLst>
        <pc:spChg chg="mod">
          <ac:chgData name="jebinjose98@gmail.com" userId="S::jebinjose98_gmail.com#ext#@bostoninstituteofanalyti399.onmicrosoft.com::1f25faaa-8d88-4887-8536-acfb77693f2f" providerId="AD" clId="Web-{5BC66F06-CDE0-67EF-CF61-D26495F38F75}" dt="2023-05-27T08:52:06.097" v="41" actId="1076"/>
          <ac:spMkLst>
            <pc:docMk/>
            <pc:sldMk cId="2813402021" sldId="280"/>
            <ac:spMk id="3" creationId="{50FDA3FC-4790-0320-8E05-4A727017AB8C}"/>
          </ac:spMkLst>
        </pc:spChg>
        <pc:spChg chg="mod">
          <ac:chgData name="jebinjose98@gmail.com" userId="S::jebinjose98_gmail.com#ext#@bostoninstituteofanalyti399.onmicrosoft.com::1f25faaa-8d88-4887-8536-acfb77693f2f" providerId="AD" clId="Web-{5BC66F06-CDE0-67EF-CF61-D26495F38F75}" dt="2023-05-27T08:51:42.940" v="26"/>
          <ac:spMkLst>
            <pc:docMk/>
            <pc:sldMk cId="2813402021" sldId="280"/>
            <ac:spMk id="4" creationId="{45220A48-097C-1220-61A3-3B77F96E309F}"/>
          </ac:spMkLst>
        </pc:spChg>
      </pc:sldChg>
      <pc:sldChg chg="delSp">
        <pc:chgData name="jebinjose98@gmail.com" userId="S::jebinjose98_gmail.com#ext#@bostoninstituteofanalyti399.onmicrosoft.com::1f25faaa-8d88-4887-8536-acfb77693f2f" providerId="AD" clId="Web-{5BC66F06-CDE0-67EF-CF61-D26495F38F75}" dt="2023-05-27T08:52:33.566" v="44"/>
        <pc:sldMkLst>
          <pc:docMk/>
          <pc:sldMk cId="1756244935" sldId="281"/>
        </pc:sldMkLst>
        <pc:spChg chg="del">
          <ac:chgData name="jebinjose98@gmail.com" userId="S::jebinjose98_gmail.com#ext#@bostoninstituteofanalyti399.onmicrosoft.com::1f25faaa-8d88-4887-8536-acfb77693f2f" providerId="AD" clId="Web-{5BC66F06-CDE0-67EF-CF61-D26495F38F75}" dt="2023-05-27T08:52:33.566" v="44"/>
          <ac:spMkLst>
            <pc:docMk/>
            <pc:sldMk cId="1756244935" sldId="281"/>
            <ac:spMk id="3" creationId="{0FF99241-3DD3-F486-118F-71EE5F122A59}"/>
          </ac:spMkLst>
        </pc:spChg>
      </pc:sldChg>
      <pc:sldChg chg="addSp modSp new">
        <pc:chgData name="jebinjose98@gmail.com" userId="S::jebinjose98_gmail.com#ext#@bostoninstituteofanalyti399.onmicrosoft.com::1f25faaa-8d88-4887-8536-acfb77693f2f" providerId="AD" clId="Web-{5BC66F06-CDE0-67EF-CF61-D26495F38F75}" dt="2023-05-27T08:55:53.560" v="61" actId="1076"/>
        <pc:sldMkLst>
          <pc:docMk/>
          <pc:sldMk cId="3950455689" sldId="297"/>
        </pc:sldMkLst>
        <pc:spChg chg="add mod">
          <ac:chgData name="jebinjose98@gmail.com" userId="S::jebinjose98_gmail.com#ext#@bostoninstituteofanalyti399.onmicrosoft.com::1f25faaa-8d88-4887-8536-acfb77693f2f" providerId="AD" clId="Web-{5BC66F06-CDE0-67EF-CF61-D26495F38F75}" dt="2023-05-27T08:54:25.214" v="52" actId="14100"/>
          <ac:spMkLst>
            <pc:docMk/>
            <pc:sldMk cId="3950455689" sldId="297"/>
            <ac:spMk id="4" creationId="{12C3ACFF-BB1A-6334-CBEB-B1EA5C4507A6}"/>
          </ac:spMkLst>
        </pc:spChg>
        <pc:spChg chg="add mod">
          <ac:chgData name="jebinjose98@gmail.com" userId="S::jebinjose98_gmail.com#ext#@bostoninstituteofanalyti399.onmicrosoft.com::1f25faaa-8d88-4887-8536-acfb77693f2f" providerId="AD" clId="Web-{5BC66F06-CDE0-67EF-CF61-D26495F38F75}" dt="2023-05-27T08:55:39.497" v="57" actId="14100"/>
          <ac:spMkLst>
            <pc:docMk/>
            <pc:sldMk cId="3950455689" sldId="297"/>
            <ac:spMk id="5" creationId="{C1E982DD-3498-B5F2-A968-40995E5A50BA}"/>
          </ac:spMkLst>
        </pc:spChg>
        <pc:picChg chg="add">
          <ac:chgData name="jebinjose98@gmail.com" userId="S::jebinjose98_gmail.com#ext#@bostoninstituteofanalyti399.onmicrosoft.com::1f25faaa-8d88-4887-8536-acfb77693f2f" providerId="AD" clId="Web-{5BC66F06-CDE0-67EF-CF61-D26495F38F75}" dt="2023-05-27T08:53:06.598" v="47"/>
          <ac:picMkLst>
            <pc:docMk/>
            <pc:sldMk cId="3950455689" sldId="297"/>
            <ac:picMk id="3" creationId="{739F3FD0-7FA9-CF50-A89D-9F65B513682D}"/>
          </ac:picMkLst>
        </pc:picChg>
        <pc:picChg chg="add mod">
          <ac:chgData name="jebinjose98@gmail.com" userId="S::jebinjose98_gmail.com#ext#@bostoninstituteofanalyti399.onmicrosoft.com::1f25faaa-8d88-4887-8536-acfb77693f2f" providerId="AD" clId="Web-{5BC66F06-CDE0-67EF-CF61-D26495F38F75}" dt="2023-05-27T08:55:53.560" v="61" actId="1076"/>
          <ac:picMkLst>
            <pc:docMk/>
            <pc:sldMk cId="3950455689" sldId="297"/>
            <ac:picMk id="6" creationId="{BAC069A3-CAD1-E540-3BD3-EF2A456A526D}"/>
          </ac:picMkLst>
        </pc:picChg>
      </pc:sldChg>
      <pc:sldChg chg="addSp new">
        <pc:chgData name="jebinjose98@gmail.com" userId="S::jebinjose98_gmail.com#ext#@bostoninstituteofanalyti399.onmicrosoft.com::1f25faaa-8d88-4887-8536-acfb77693f2f" providerId="AD" clId="Web-{5BC66F06-CDE0-67EF-CF61-D26495F38F75}" dt="2023-05-27T08:52:59.739" v="46"/>
        <pc:sldMkLst>
          <pc:docMk/>
          <pc:sldMk cId="1052015915" sldId="298"/>
        </pc:sldMkLst>
        <pc:spChg chg="add">
          <ac:chgData name="jebinjose98@gmail.com" userId="S::jebinjose98_gmail.com#ext#@bostoninstituteofanalyti399.onmicrosoft.com::1f25faaa-8d88-4887-8536-acfb77693f2f" providerId="AD" clId="Web-{5BC66F06-CDE0-67EF-CF61-D26495F38F75}" dt="2023-05-27T08:52:59.739" v="46"/>
          <ac:spMkLst>
            <pc:docMk/>
            <pc:sldMk cId="1052015915" sldId="298"/>
            <ac:spMk id="4" creationId="{4D2714B0-AC2C-FB6C-23EB-8820A56C9FE5}"/>
          </ac:spMkLst>
        </pc:spChg>
        <pc:picChg chg="add">
          <ac:chgData name="jebinjose98@gmail.com" userId="S::jebinjose98_gmail.com#ext#@bostoninstituteofanalyti399.onmicrosoft.com::1f25faaa-8d88-4887-8536-acfb77693f2f" providerId="AD" clId="Web-{5BC66F06-CDE0-67EF-CF61-D26495F38F75}" dt="2023-05-27T08:52:44.035" v="45"/>
          <ac:picMkLst>
            <pc:docMk/>
            <pc:sldMk cId="1052015915" sldId="298"/>
            <ac:picMk id="3" creationId="{83CA32FE-FFDE-B04A-0B16-9BA32BE0B3A8}"/>
          </ac:picMkLst>
        </pc:picChg>
      </pc:sldChg>
    </pc:docChg>
  </pc:docChgLst>
  <pc:docChgLst>
    <pc:chgData name="purohitjassu56@gmail.com" userId="S::purohitjassu56_gmail.com#ext#@bostoninstituteofanalyti399.onmicrosoft.com::a61d3946-209a-4233-a613-70f6eead07e2" providerId="AD" clId="Web-{5D2A8F5A-FB72-8D2F-9253-032B889AA82E}"/>
    <pc:docChg chg="modSld">
      <pc:chgData name="purohitjassu56@gmail.com" userId="S::purohitjassu56_gmail.com#ext#@bostoninstituteofanalyti399.onmicrosoft.com::a61d3946-209a-4233-a613-70f6eead07e2" providerId="AD" clId="Web-{5D2A8F5A-FB72-8D2F-9253-032B889AA82E}" dt="2023-07-12T06:30:44.902" v="0" actId="1076"/>
      <pc:docMkLst>
        <pc:docMk/>
      </pc:docMkLst>
      <pc:sldChg chg="modSp">
        <pc:chgData name="purohitjassu56@gmail.com" userId="S::purohitjassu56_gmail.com#ext#@bostoninstituteofanalyti399.onmicrosoft.com::a61d3946-209a-4233-a613-70f6eead07e2" providerId="AD" clId="Web-{5D2A8F5A-FB72-8D2F-9253-032B889AA82E}" dt="2023-07-12T06:30:44.902" v="0" actId="1076"/>
        <pc:sldMkLst>
          <pc:docMk/>
          <pc:sldMk cId="2729877128" sldId="311"/>
        </pc:sldMkLst>
        <pc:picChg chg="mod">
          <ac:chgData name="purohitjassu56@gmail.com" userId="S::purohitjassu56_gmail.com#ext#@bostoninstituteofanalyti399.onmicrosoft.com::a61d3946-209a-4233-a613-70f6eead07e2" providerId="AD" clId="Web-{5D2A8F5A-FB72-8D2F-9253-032B889AA82E}" dt="2023-07-12T06:30:44.902" v="0" actId="1076"/>
          <ac:picMkLst>
            <pc:docMk/>
            <pc:sldMk cId="2729877128" sldId="311"/>
            <ac:picMk id="5" creationId="{8BEF04F9-0AEC-F229-D8F4-D8328E33C718}"/>
          </ac:picMkLst>
        </pc:picChg>
      </pc:sldChg>
    </pc:docChg>
  </pc:docChgLst>
  <pc:docChgLst>
    <pc:chgData name="Guest User" userId="S::urn:spo:anon#d41d6a69044f57f4c643a70c668809c060233706aa7abf4301dc3cbb37044801::" providerId="AD" clId="Web-{076C70EE-0739-D02D-ACBC-33DCF41C7B10}"/>
    <pc:docChg chg="modSld">
      <pc:chgData name="Guest User" userId="S::urn:spo:anon#d41d6a69044f57f4c643a70c668809c060233706aa7abf4301dc3cbb37044801::" providerId="AD" clId="Web-{076C70EE-0739-D02D-ACBC-33DCF41C7B10}" dt="2023-10-29T09:34:24.614" v="2" actId="1076"/>
      <pc:docMkLst>
        <pc:docMk/>
      </pc:docMkLst>
      <pc:sldChg chg="addSp modSp">
        <pc:chgData name="Guest User" userId="S::urn:spo:anon#d41d6a69044f57f4c643a70c668809c060233706aa7abf4301dc3cbb37044801::" providerId="AD" clId="Web-{076C70EE-0739-D02D-ACBC-33DCF41C7B10}" dt="2023-10-29T09:34:24.614" v="2" actId="1076"/>
        <pc:sldMkLst>
          <pc:docMk/>
          <pc:sldMk cId="3084368489" sldId="382"/>
        </pc:sldMkLst>
        <pc:picChg chg="add mod">
          <ac:chgData name="Guest User" userId="S::urn:spo:anon#d41d6a69044f57f4c643a70c668809c060233706aa7abf4301dc3cbb37044801::" providerId="AD" clId="Web-{076C70EE-0739-D02D-ACBC-33DCF41C7B10}" dt="2023-10-29T09:34:24.614" v="2" actId="1076"/>
          <ac:picMkLst>
            <pc:docMk/>
            <pc:sldMk cId="3084368489" sldId="382"/>
            <ac:picMk id="20" creationId="{38FCA4D3-0F7C-9BE3-BDCC-E7BC71A8B98E}"/>
          </ac:picMkLst>
        </pc:picChg>
      </pc:sldChg>
      <pc:sldChg chg="delSp">
        <pc:chgData name="Guest User" userId="S::urn:spo:anon#d41d6a69044f57f4c643a70c668809c060233706aa7abf4301dc3cbb37044801::" providerId="AD" clId="Web-{076C70EE-0739-D02D-ACBC-33DCF41C7B10}" dt="2023-10-29T09:31:05.693" v="0"/>
        <pc:sldMkLst>
          <pc:docMk/>
          <pc:sldMk cId="844918343" sldId="388"/>
        </pc:sldMkLst>
        <pc:picChg chg="del">
          <ac:chgData name="Guest User" userId="S::urn:spo:anon#d41d6a69044f57f4c643a70c668809c060233706aa7abf4301dc3cbb37044801::" providerId="AD" clId="Web-{076C70EE-0739-D02D-ACBC-33DCF41C7B10}" dt="2023-10-29T09:31:05.693" v="0"/>
          <ac:picMkLst>
            <pc:docMk/>
            <pc:sldMk cId="844918343" sldId="388"/>
            <ac:picMk id="2" creationId="{BDB90223-5D15-41E3-9664-BD96C3BD25A2}"/>
          </ac:picMkLst>
        </pc:picChg>
      </pc:sldChg>
    </pc:docChg>
  </pc:docChgLst>
  <pc:docChgLst>
    <pc:chgData name="Guest User" userId="S::urn:spo:anon#d41d6a69044f57f4c643a70c668809c060233706aa7abf4301dc3cbb37044801::" providerId="AD" clId="Web-{ACCE091A-5CCB-CBDF-38D0-81998C82818A}"/>
    <pc:docChg chg="modSld">
      <pc:chgData name="Guest User" userId="S::urn:spo:anon#d41d6a69044f57f4c643a70c668809c060233706aa7abf4301dc3cbb37044801::" providerId="AD" clId="Web-{ACCE091A-5CCB-CBDF-38D0-81998C82818A}" dt="2023-10-20T21:42:06.210" v="2" actId="20577"/>
      <pc:docMkLst>
        <pc:docMk/>
      </pc:docMkLst>
      <pc:sldChg chg="delSp modSp">
        <pc:chgData name="Guest User" userId="S::urn:spo:anon#d41d6a69044f57f4c643a70c668809c060233706aa7abf4301dc3cbb37044801::" providerId="AD" clId="Web-{ACCE091A-5CCB-CBDF-38D0-81998C82818A}" dt="2023-10-20T21:42:06.210" v="2" actId="20577"/>
        <pc:sldMkLst>
          <pc:docMk/>
          <pc:sldMk cId="379552423" sldId="333"/>
        </pc:sldMkLst>
        <pc:spChg chg="mod">
          <ac:chgData name="Guest User" userId="S::urn:spo:anon#d41d6a69044f57f4c643a70c668809c060233706aa7abf4301dc3cbb37044801::" providerId="AD" clId="Web-{ACCE091A-5CCB-CBDF-38D0-81998C82818A}" dt="2023-10-20T21:42:06.210" v="2" actId="20577"/>
          <ac:spMkLst>
            <pc:docMk/>
            <pc:sldMk cId="379552423" sldId="333"/>
            <ac:spMk id="4" creationId="{B56E3493-F35C-66B7-19CB-C3B8BB301380}"/>
          </ac:spMkLst>
        </pc:spChg>
        <pc:picChg chg="del">
          <ac:chgData name="Guest User" userId="S::urn:spo:anon#d41d6a69044f57f4c643a70c668809c060233706aa7abf4301dc3cbb37044801::" providerId="AD" clId="Web-{ACCE091A-5CCB-CBDF-38D0-81998C82818A}" dt="2023-10-20T21:42:00.959" v="0"/>
          <ac:picMkLst>
            <pc:docMk/>
            <pc:sldMk cId="379552423" sldId="333"/>
            <ac:picMk id="2" creationId="{BDB90223-5D15-41E3-9664-BD96C3BD25A2}"/>
          </ac:picMkLst>
        </pc:picChg>
      </pc:sldChg>
    </pc:docChg>
  </pc:docChgLst>
  <pc:docChgLst>
    <pc:chgData name="Guest User" userId="S::urn:spo:anon#d41d6a69044f57f4c643a70c668809c060233706aa7abf4301dc3cbb37044801::" providerId="AD" clId="Web-{7A918CE8-EB59-1CD4-CDDA-6A2279B26AE8}"/>
    <pc:docChg chg="addSld delSld modSld">
      <pc:chgData name="Guest User" userId="S::urn:spo:anon#d41d6a69044f57f4c643a70c668809c060233706aa7abf4301dc3cbb37044801::" providerId="AD" clId="Web-{7A918CE8-EB59-1CD4-CDDA-6A2279B26AE8}" dt="2023-10-25T19:57:01.994" v="531" actId="20577"/>
      <pc:docMkLst>
        <pc:docMk/>
      </pc:docMkLst>
      <pc:sldChg chg="modSp add del">
        <pc:chgData name="Guest User" userId="S::urn:spo:anon#d41d6a69044f57f4c643a70c668809c060233706aa7abf4301dc3cbb37044801::" providerId="AD" clId="Web-{7A918CE8-EB59-1CD4-CDDA-6A2279B26AE8}" dt="2023-10-25T10:59:29.716" v="29"/>
        <pc:sldMkLst>
          <pc:docMk/>
          <pc:sldMk cId="3084368489" sldId="382"/>
        </pc:sldMkLst>
        <pc:spChg chg="mod">
          <ac:chgData name="Guest User" userId="S::urn:spo:anon#d41d6a69044f57f4c643a70c668809c060233706aa7abf4301dc3cbb37044801::" providerId="AD" clId="Web-{7A918CE8-EB59-1CD4-CDDA-6A2279B26AE8}" dt="2023-10-25T10:59:14.481" v="25" actId="20577"/>
          <ac:spMkLst>
            <pc:docMk/>
            <pc:sldMk cId="3084368489" sldId="382"/>
            <ac:spMk id="3" creationId="{0498D189-494B-ED80-4684-4448F52E2D98}"/>
          </ac:spMkLst>
        </pc:spChg>
        <pc:spChg chg="mod">
          <ac:chgData name="Guest User" userId="S::urn:spo:anon#d41d6a69044f57f4c643a70c668809c060233706aa7abf4301dc3cbb37044801::" providerId="AD" clId="Web-{7A918CE8-EB59-1CD4-CDDA-6A2279B26AE8}" dt="2023-10-25T10:59:16.012" v="27" actId="20577"/>
          <ac:spMkLst>
            <pc:docMk/>
            <pc:sldMk cId="3084368489" sldId="382"/>
            <ac:spMk id="4" creationId="{F321500F-BE94-4C09-E625-D01403CE72F2}"/>
          </ac:spMkLst>
        </pc:spChg>
      </pc:sldChg>
      <pc:sldChg chg="modSp">
        <pc:chgData name="Guest User" userId="S::urn:spo:anon#d41d6a69044f57f4c643a70c668809c060233706aa7abf4301dc3cbb37044801::" providerId="AD" clId="Web-{7A918CE8-EB59-1CD4-CDDA-6A2279B26AE8}" dt="2023-10-25T19:57:01.994" v="531" actId="20577"/>
        <pc:sldMkLst>
          <pc:docMk/>
          <pc:sldMk cId="3749563960" sldId="396"/>
        </pc:sldMkLst>
        <pc:spChg chg="mod">
          <ac:chgData name="Guest User" userId="S::urn:spo:anon#d41d6a69044f57f4c643a70c668809c060233706aa7abf4301dc3cbb37044801::" providerId="AD" clId="Web-{7A918CE8-EB59-1CD4-CDDA-6A2279B26AE8}" dt="2023-10-25T19:57:01.994" v="531" actId="20577"/>
          <ac:spMkLst>
            <pc:docMk/>
            <pc:sldMk cId="3749563960" sldId="396"/>
            <ac:spMk id="4" creationId="{42DFC0E6-6D31-9C9A-9A3A-0D817001A977}"/>
          </ac:spMkLst>
        </pc:spChg>
      </pc:sldChg>
    </pc:docChg>
  </pc:docChgLst>
  <pc:docChgLst>
    <pc:chgData name="Guest User" userId="S::urn:spo:anon#d41d6a69044f57f4c643a70c668809c060233706aa7abf4301dc3cbb37044801::" providerId="AD" clId="Web-{424D052B-0E23-E8C7-DE1D-00D0E0FBECFD}"/>
    <pc:docChg chg="addSld delSld">
      <pc:chgData name="Guest User" userId="S::urn:spo:anon#d41d6a69044f57f4c643a70c668809c060233706aa7abf4301dc3cbb37044801::" providerId="AD" clId="Web-{424D052B-0E23-E8C7-DE1D-00D0E0FBECFD}" dt="2023-06-22T15:26:51.873" v="3"/>
      <pc:docMkLst>
        <pc:docMk/>
      </pc:docMkLst>
      <pc:sldChg chg="new del">
        <pc:chgData name="Guest User" userId="S::urn:spo:anon#d41d6a69044f57f4c643a70c668809c060233706aa7abf4301dc3cbb37044801::" providerId="AD" clId="Web-{424D052B-0E23-E8C7-DE1D-00D0E0FBECFD}" dt="2023-06-22T15:26:51.873" v="3"/>
        <pc:sldMkLst>
          <pc:docMk/>
          <pc:sldMk cId="11546967" sldId="338"/>
        </pc:sldMkLst>
      </pc:sldChg>
      <pc:sldChg chg="new del">
        <pc:chgData name="Guest User" userId="S::urn:spo:anon#d41d6a69044f57f4c643a70c668809c060233706aa7abf4301dc3cbb37044801::" providerId="AD" clId="Web-{424D052B-0E23-E8C7-DE1D-00D0E0FBECFD}" dt="2023-06-22T15:26:46.716" v="2"/>
        <pc:sldMkLst>
          <pc:docMk/>
          <pc:sldMk cId="3000291084" sldId="339"/>
        </pc:sldMkLst>
      </pc:sldChg>
    </pc:docChg>
  </pc:docChgLst>
  <pc:docChgLst>
    <pc:chgData name="bharat040500@gmail.com" userId="S::bharat040500_gmail.com#ext#@bostoninstituteofanalyti399.onmicrosoft.com::0f16ab4d-87c3-4606-9697-305a4f125395" providerId="AD" clId="Web-{A46E2480-911C-06AA-D78E-8CDE65B0DC2B}"/>
    <pc:docChg chg="sldOrd">
      <pc:chgData name="bharat040500@gmail.com" userId="S::bharat040500_gmail.com#ext#@bostoninstituteofanalyti399.onmicrosoft.com::0f16ab4d-87c3-4606-9697-305a4f125395" providerId="AD" clId="Web-{A46E2480-911C-06AA-D78E-8CDE65B0DC2B}" dt="2023-08-25T11:27:16.453" v="1"/>
      <pc:docMkLst>
        <pc:docMk/>
      </pc:docMkLst>
      <pc:sldChg chg="ord">
        <pc:chgData name="bharat040500@gmail.com" userId="S::bharat040500_gmail.com#ext#@bostoninstituteofanalyti399.onmicrosoft.com::0f16ab4d-87c3-4606-9697-305a4f125395" providerId="AD" clId="Web-{A46E2480-911C-06AA-D78E-8CDE65B0DC2B}" dt="2023-08-25T11:27:16.453" v="1"/>
        <pc:sldMkLst>
          <pc:docMk/>
          <pc:sldMk cId="407178015" sldId="350"/>
        </pc:sldMkLst>
      </pc:sldChg>
    </pc:docChg>
  </pc:docChgLst>
  <pc:docChgLst>
    <pc:chgData name="Guest User" userId="S::urn:spo:anon#ce595c4bca777017a69eb2c2327bdd1b1f591f8e0e649d631a59a464e3dd1199::" providerId="AD" clId="Web-{1F491B9D-D7F6-DC26-9C6F-E453B97C4A6B}"/>
    <pc:docChg chg="addSld delSld modSld">
      <pc:chgData name="Guest User" userId="S::urn:spo:anon#ce595c4bca777017a69eb2c2327bdd1b1f591f8e0e649d631a59a464e3dd1199::" providerId="AD" clId="Web-{1F491B9D-D7F6-DC26-9C6F-E453B97C4A6B}" dt="2023-04-07T11:58:29.435" v="140" actId="20577"/>
      <pc:docMkLst>
        <pc:docMk/>
      </pc:docMkLst>
      <pc:sldChg chg="modSp">
        <pc:chgData name="Guest User" userId="S::urn:spo:anon#ce595c4bca777017a69eb2c2327bdd1b1f591f8e0e649d631a59a464e3dd1199::" providerId="AD" clId="Web-{1F491B9D-D7F6-DC26-9C6F-E453B97C4A6B}" dt="2023-04-07T11:57:43.590" v="84" actId="20577"/>
        <pc:sldMkLst>
          <pc:docMk/>
          <pc:sldMk cId="1252571269" sldId="270"/>
        </pc:sldMkLst>
        <pc:spChg chg="mod">
          <ac:chgData name="Guest User" userId="S::urn:spo:anon#ce595c4bca777017a69eb2c2327bdd1b1f591f8e0e649d631a59a464e3dd1199::" providerId="AD" clId="Web-{1F491B9D-D7F6-DC26-9C6F-E453B97C4A6B}" dt="2023-04-07T11:57:43.340" v="81" actId="20577"/>
          <ac:spMkLst>
            <pc:docMk/>
            <pc:sldMk cId="1252571269" sldId="270"/>
            <ac:spMk id="3" creationId="{50FDA3FC-4790-0320-8E05-4A727017AB8C}"/>
          </ac:spMkLst>
        </pc:spChg>
        <pc:spChg chg="mod">
          <ac:chgData name="Guest User" userId="S::urn:spo:anon#ce595c4bca777017a69eb2c2327bdd1b1f591f8e0e649d631a59a464e3dd1199::" providerId="AD" clId="Web-{1F491B9D-D7F6-DC26-9C6F-E453B97C4A6B}" dt="2023-04-07T11:57:43.590" v="84" actId="20577"/>
          <ac:spMkLst>
            <pc:docMk/>
            <pc:sldMk cId="1252571269" sldId="270"/>
            <ac:spMk id="4" creationId="{45220A48-097C-1220-61A3-3B77F96E309F}"/>
          </ac:spMkLst>
        </pc:spChg>
      </pc:sldChg>
      <pc:sldChg chg="new del">
        <pc:chgData name="Guest User" userId="S::urn:spo:anon#ce595c4bca777017a69eb2c2327bdd1b1f591f8e0e649d631a59a464e3dd1199::" providerId="AD" clId="Web-{1F491B9D-D7F6-DC26-9C6F-E453B97C4A6B}" dt="2023-04-07T11:56:13.603" v="2"/>
        <pc:sldMkLst>
          <pc:docMk/>
          <pc:sldMk cId="874222666" sldId="279"/>
        </pc:sldMkLst>
      </pc:sldChg>
      <pc:sldChg chg="modSp add replId">
        <pc:chgData name="Guest User" userId="S::urn:spo:anon#ce595c4bca777017a69eb2c2327bdd1b1f591f8e0e649d631a59a464e3dd1199::" providerId="AD" clId="Web-{1F491B9D-D7F6-DC26-9C6F-E453B97C4A6B}" dt="2023-04-07T11:58:29.435" v="140" actId="20577"/>
        <pc:sldMkLst>
          <pc:docMk/>
          <pc:sldMk cId="2813402021" sldId="280"/>
        </pc:sldMkLst>
        <pc:spChg chg="mod">
          <ac:chgData name="Guest User" userId="S::urn:spo:anon#ce595c4bca777017a69eb2c2327bdd1b1f591f8e0e649d631a59a464e3dd1199::" providerId="AD" clId="Web-{1F491B9D-D7F6-DC26-9C6F-E453B97C4A6B}" dt="2023-04-07T11:57:52.840" v="108" actId="20577"/>
          <ac:spMkLst>
            <pc:docMk/>
            <pc:sldMk cId="2813402021" sldId="280"/>
            <ac:spMk id="3" creationId="{50FDA3FC-4790-0320-8E05-4A727017AB8C}"/>
          </ac:spMkLst>
        </pc:spChg>
        <pc:spChg chg="mod">
          <ac:chgData name="Guest User" userId="S::urn:spo:anon#ce595c4bca777017a69eb2c2327bdd1b1f591f8e0e649d631a59a464e3dd1199::" providerId="AD" clId="Web-{1F491B9D-D7F6-DC26-9C6F-E453B97C4A6B}" dt="2023-04-07T11:58:29.435" v="140" actId="20577"/>
          <ac:spMkLst>
            <pc:docMk/>
            <pc:sldMk cId="2813402021" sldId="280"/>
            <ac:spMk id="4" creationId="{45220A48-097C-1220-61A3-3B77F96E309F}"/>
          </ac:spMkLst>
        </pc:spChg>
      </pc:sldChg>
      <pc:sldChg chg="add replId">
        <pc:chgData name="Guest User" userId="S::urn:spo:anon#ce595c4bca777017a69eb2c2327bdd1b1f591f8e0e649d631a59a464e3dd1199::" providerId="AD" clId="Web-{1F491B9D-D7F6-DC26-9C6F-E453B97C4A6B}" dt="2023-04-07T11:56:17.494" v="3"/>
        <pc:sldMkLst>
          <pc:docMk/>
          <pc:sldMk cId="1756244935" sldId="281"/>
        </pc:sldMkLst>
      </pc:sldChg>
    </pc:docChg>
  </pc:docChgLst>
  <pc:docChgLst>
    <pc:chgData name="Guest User" userId="S::urn:spo:anon#d41d6a69044f57f4c643a70c668809c060233706aa7abf4301dc3cbb37044801::" providerId="AD" clId="Web-{21EA73D3-18AF-CD3C-400E-76B46F0D2207}"/>
    <pc:docChg chg="modSld">
      <pc:chgData name="Guest User" userId="S::urn:spo:anon#d41d6a69044f57f4c643a70c668809c060233706aa7abf4301dc3cbb37044801::" providerId="AD" clId="Web-{21EA73D3-18AF-CD3C-400E-76B46F0D2207}" dt="2023-10-27T16:45:48.587" v="7" actId="20577"/>
      <pc:docMkLst>
        <pc:docMk/>
      </pc:docMkLst>
      <pc:sldChg chg="delSp modSp">
        <pc:chgData name="Guest User" userId="S::urn:spo:anon#d41d6a69044f57f4c643a70c668809c060233706aa7abf4301dc3cbb37044801::" providerId="AD" clId="Web-{21EA73D3-18AF-CD3C-400E-76B46F0D2207}" dt="2023-10-27T16:45:48.587" v="7" actId="20577"/>
        <pc:sldMkLst>
          <pc:docMk/>
          <pc:sldMk cId="3084368489" sldId="382"/>
        </pc:sldMkLst>
        <pc:spChg chg="mod">
          <ac:chgData name="Guest User" userId="S::urn:spo:anon#d41d6a69044f57f4c643a70c668809c060233706aa7abf4301dc3cbb37044801::" providerId="AD" clId="Web-{21EA73D3-18AF-CD3C-400E-76B46F0D2207}" dt="2023-10-27T16:45:48.587" v="7" actId="20577"/>
          <ac:spMkLst>
            <pc:docMk/>
            <pc:sldMk cId="3084368489" sldId="382"/>
            <ac:spMk id="3" creationId="{0498D189-494B-ED80-4684-4448F52E2D98}"/>
          </ac:spMkLst>
        </pc:spChg>
        <pc:spChg chg="del mod">
          <ac:chgData name="Guest User" userId="S::urn:spo:anon#d41d6a69044f57f4c643a70c668809c060233706aa7abf4301dc3cbb37044801::" providerId="AD" clId="Web-{21EA73D3-18AF-CD3C-400E-76B46F0D2207}" dt="2023-10-27T16:45:45.759" v="3"/>
          <ac:spMkLst>
            <pc:docMk/>
            <pc:sldMk cId="3084368489" sldId="382"/>
            <ac:spMk id="4" creationId="{F321500F-BE94-4C09-E625-D01403CE72F2}"/>
          </ac:spMkLst>
        </pc:spChg>
      </pc:sldChg>
    </pc:docChg>
  </pc:docChgLst>
  <pc:docChgLst>
    <pc:chgData name="parabkimaya2000@gmail.com" userId="S::parabkimaya2000_gmail.com#ext#@bostoninstituteofanalyti399.onmicrosoft.com::a60bba66-6591-41b9-9ba7-cd1197979bf7" providerId="AD" clId="Web-{B9F1AD16-F6C9-2F04-8263-39DAFACD0928}"/>
    <pc:docChg chg="modSld">
      <pc:chgData name="parabkimaya2000@gmail.com" userId="S::parabkimaya2000_gmail.com#ext#@bostoninstituteofanalyti399.onmicrosoft.com::a60bba66-6591-41b9-9ba7-cd1197979bf7" providerId="AD" clId="Web-{B9F1AD16-F6C9-2F04-8263-39DAFACD0928}" dt="2023-06-18T08:17:35.502" v="0" actId="1076"/>
      <pc:docMkLst>
        <pc:docMk/>
      </pc:docMkLst>
      <pc:sldChg chg="modSp">
        <pc:chgData name="parabkimaya2000@gmail.com" userId="S::parabkimaya2000_gmail.com#ext#@bostoninstituteofanalyti399.onmicrosoft.com::a60bba66-6591-41b9-9ba7-cd1197979bf7" providerId="AD" clId="Web-{B9F1AD16-F6C9-2F04-8263-39DAFACD0928}" dt="2023-06-18T08:17:35.502" v="0" actId="1076"/>
        <pc:sldMkLst>
          <pc:docMk/>
          <pc:sldMk cId="2250602425" sldId="325"/>
        </pc:sldMkLst>
        <pc:picChg chg="mod">
          <ac:chgData name="parabkimaya2000@gmail.com" userId="S::parabkimaya2000_gmail.com#ext#@bostoninstituteofanalyti399.onmicrosoft.com::a60bba66-6591-41b9-9ba7-cd1197979bf7" providerId="AD" clId="Web-{B9F1AD16-F6C9-2F04-8263-39DAFACD0928}" dt="2023-06-18T08:17:35.502" v="0" actId="1076"/>
          <ac:picMkLst>
            <pc:docMk/>
            <pc:sldMk cId="2250602425" sldId="325"/>
            <ac:picMk id="2" creationId="{BDB90223-5D15-41E3-9664-BD96C3BD25A2}"/>
          </ac:picMkLst>
        </pc:picChg>
      </pc:sldChg>
    </pc:docChg>
  </pc:docChgLst>
  <pc:docChgLst>
    <pc:chgData name="Guest User" userId="S::urn:spo:anon#d41d6a69044f57f4c643a70c668809c060233706aa7abf4301dc3cbb37044801::" providerId="AD" clId="Web-{F1D7512C-B04F-312B-0A01-7A27AC4E8DE0}"/>
    <pc:docChg chg="modSld">
      <pc:chgData name="Guest User" userId="S::urn:spo:anon#d41d6a69044f57f4c643a70c668809c060233706aa7abf4301dc3cbb37044801::" providerId="AD" clId="Web-{F1D7512C-B04F-312B-0A01-7A27AC4E8DE0}" dt="2023-10-29T14:53:28.069" v="2" actId="1076"/>
      <pc:docMkLst>
        <pc:docMk/>
      </pc:docMkLst>
      <pc:sldChg chg="modSp">
        <pc:chgData name="Guest User" userId="S::urn:spo:anon#d41d6a69044f57f4c643a70c668809c060233706aa7abf4301dc3cbb37044801::" providerId="AD" clId="Web-{F1D7512C-B04F-312B-0A01-7A27AC4E8DE0}" dt="2023-10-29T14:53:28.069" v="2" actId="1076"/>
        <pc:sldMkLst>
          <pc:docMk/>
          <pc:sldMk cId="2341085596" sldId="257"/>
        </pc:sldMkLst>
        <pc:picChg chg="mod">
          <ac:chgData name="Guest User" userId="S::urn:spo:anon#d41d6a69044f57f4c643a70c668809c060233706aa7abf4301dc3cbb37044801::" providerId="AD" clId="Web-{F1D7512C-B04F-312B-0A01-7A27AC4E8DE0}" dt="2023-10-29T14:53:28.069" v="2" actId="1076"/>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6BB3BF74-B298-4F11-142F-F2F23BB80CA3}"/>
    <pc:docChg chg="modSld">
      <pc:chgData name="Guest User" userId="S::urn:spo:anon#d41d6a69044f57f4c643a70c668809c060233706aa7abf4301dc3cbb37044801::" providerId="AD" clId="Web-{6BB3BF74-B298-4F11-142F-F2F23BB80CA3}" dt="2023-10-28T16:38:00.361" v="1" actId="20577"/>
      <pc:docMkLst>
        <pc:docMk/>
      </pc:docMkLst>
      <pc:sldChg chg="modSp">
        <pc:chgData name="Guest User" userId="S::urn:spo:anon#d41d6a69044f57f4c643a70c668809c060233706aa7abf4301dc3cbb37044801::" providerId="AD" clId="Web-{6BB3BF74-B298-4F11-142F-F2F23BB80CA3}" dt="2023-10-28T16:38:00.361" v="1" actId="20577"/>
        <pc:sldMkLst>
          <pc:docMk/>
          <pc:sldMk cId="3084368489" sldId="382"/>
        </pc:sldMkLst>
        <pc:spChg chg="mod">
          <ac:chgData name="Guest User" userId="S::urn:spo:anon#d41d6a69044f57f4c643a70c668809c060233706aa7abf4301dc3cbb37044801::" providerId="AD" clId="Web-{6BB3BF74-B298-4F11-142F-F2F23BB80CA3}" dt="2023-10-28T16:38:00.361" v="1" actId="20577"/>
          <ac:spMkLst>
            <pc:docMk/>
            <pc:sldMk cId="3084368489" sldId="382"/>
            <ac:spMk id="3" creationId="{0498D189-494B-ED80-4684-4448F52E2D98}"/>
          </ac:spMkLst>
        </pc:spChg>
      </pc:sldChg>
    </pc:docChg>
  </pc:docChgLst>
  <pc:docChgLst>
    <pc:chgData name="Guest User" userId="S::urn:spo:anon#ce595c4bca777017a69eb2c2327bdd1b1f591f8e0e649d631a59a464e3dd1199::" providerId="AD" clId="Web-{69910428-5F23-AC80-CDC3-FA2FC5CF6F90}"/>
    <pc:docChg chg="modSld">
      <pc:chgData name="Guest User" userId="S::urn:spo:anon#ce595c4bca777017a69eb2c2327bdd1b1f591f8e0e649d631a59a464e3dd1199::" providerId="AD" clId="Web-{69910428-5F23-AC80-CDC3-FA2FC5CF6F90}" dt="2023-07-16T01:51:19.013" v="1" actId="20577"/>
      <pc:docMkLst>
        <pc:docMk/>
      </pc:docMkLst>
      <pc:sldChg chg="modSp">
        <pc:chgData name="Guest User" userId="S::urn:spo:anon#ce595c4bca777017a69eb2c2327bdd1b1f591f8e0e649d631a59a464e3dd1199::" providerId="AD" clId="Web-{69910428-5F23-AC80-CDC3-FA2FC5CF6F90}" dt="2023-07-16T01:51:11.810" v="0" actId="20577"/>
        <pc:sldMkLst>
          <pc:docMk/>
          <pc:sldMk cId="2341085596" sldId="257"/>
        </pc:sldMkLst>
        <pc:spChg chg="mod">
          <ac:chgData name="Guest User" userId="S::urn:spo:anon#ce595c4bca777017a69eb2c2327bdd1b1f591f8e0e649d631a59a464e3dd1199::" providerId="AD" clId="Web-{69910428-5F23-AC80-CDC3-FA2FC5CF6F90}" dt="2023-07-16T01:51:11.810" v="0" actId="20577"/>
          <ac:spMkLst>
            <pc:docMk/>
            <pc:sldMk cId="2341085596" sldId="257"/>
            <ac:spMk id="3" creationId="{255110F9-811A-2E6C-A91E-38DB6D6A8E01}"/>
          </ac:spMkLst>
        </pc:spChg>
      </pc:sldChg>
      <pc:sldChg chg="modSp">
        <pc:chgData name="Guest User" userId="S::urn:spo:anon#ce595c4bca777017a69eb2c2327bdd1b1f591f8e0e649d631a59a464e3dd1199::" providerId="AD" clId="Web-{69910428-5F23-AC80-CDC3-FA2FC5CF6F90}" dt="2023-07-16T01:51:19.013" v="1" actId="20577"/>
        <pc:sldMkLst>
          <pc:docMk/>
          <pc:sldMk cId="450545381" sldId="323"/>
        </pc:sldMkLst>
        <pc:spChg chg="mod">
          <ac:chgData name="Guest User" userId="S::urn:spo:anon#ce595c4bca777017a69eb2c2327bdd1b1f591f8e0e649d631a59a464e3dd1199::" providerId="AD" clId="Web-{69910428-5F23-AC80-CDC3-FA2FC5CF6F90}" dt="2023-07-16T01:51:19.013" v="1" actId="20577"/>
          <ac:spMkLst>
            <pc:docMk/>
            <pc:sldMk cId="450545381" sldId="323"/>
            <ac:spMk id="4" creationId="{B56E3493-F35C-66B7-19CB-C3B8BB301380}"/>
          </ac:spMkLst>
        </pc:spChg>
      </pc:sldChg>
    </pc:docChg>
  </pc:docChgLst>
  <pc:docChgLst>
    <pc:chgData name="Guest User" userId="S::urn:spo:anon#d41d6a69044f57f4c643a70c668809c060233706aa7abf4301dc3cbb37044801::" providerId="AD" clId="Web-{5444D50F-F976-FBF0-0632-03B63E07E82F}"/>
    <pc:docChg chg="addSld delSld modSld sldOrd">
      <pc:chgData name="Guest User" userId="S::urn:spo:anon#d41d6a69044f57f4c643a70c668809c060233706aa7abf4301dc3cbb37044801::" providerId="AD" clId="Web-{5444D50F-F976-FBF0-0632-03B63E07E82F}" dt="2023-11-06T13:36:59.744" v="32"/>
      <pc:docMkLst>
        <pc:docMk/>
      </pc:docMkLst>
      <pc:sldChg chg="add del">
        <pc:chgData name="Guest User" userId="S::urn:spo:anon#d41d6a69044f57f4c643a70c668809c060233706aa7abf4301dc3cbb37044801::" providerId="AD" clId="Web-{5444D50F-F976-FBF0-0632-03B63E07E82F}" dt="2023-11-06T13:36:32.774" v="21"/>
        <pc:sldMkLst>
          <pc:docMk/>
          <pc:sldMk cId="2341085596" sldId="257"/>
        </pc:sldMkLst>
      </pc:sldChg>
      <pc:sldChg chg="del">
        <pc:chgData name="Guest User" userId="S::urn:spo:anon#d41d6a69044f57f4c643a70c668809c060233706aa7abf4301dc3cbb37044801::" providerId="AD" clId="Web-{5444D50F-F976-FBF0-0632-03B63E07E82F}" dt="2023-11-06T13:36:16.336" v="2"/>
        <pc:sldMkLst>
          <pc:docMk/>
          <pc:sldMk cId="3084368489" sldId="382"/>
        </pc:sldMkLst>
      </pc:sldChg>
      <pc:sldChg chg="del">
        <pc:chgData name="Guest User" userId="S::urn:spo:anon#d41d6a69044f57f4c643a70c668809c060233706aa7abf4301dc3cbb37044801::" providerId="AD" clId="Web-{5444D50F-F976-FBF0-0632-03B63E07E82F}" dt="2023-11-06T13:36:14.711" v="1"/>
        <pc:sldMkLst>
          <pc:docMk/>
          <pc:sldMk cId="1498139725" sldId="383"/>
        </pc:sldMkLst>
      </pc:sldChg>
      <pc:sldChg chg="del">
        <pc:chgData name="Guest User" userId="S::urn:spo:anon#d41d6a69044f57f4c643a70c668809c060233706aa7abf4301dc3cbb37044801::" providerId="AD" clId="Web-{5444D50F-F976-FBF0-0632-03B63E07E82F}" dt="2023-11-06T13:36:17.602" v="5"/>
        <pc:sldMkLst>
          <pc:docMk/>
          <pc:sldMk cId="1147586658" sldId="384"/>
        </pc:sldMkLst>
      </pc:sldChg>
      <pc:sldChg chg="del">
        <pc:chgData name="Guest User" userId="S::urn:spo:anon#d41d6a69044f57f4c643a70c668809c060233706aa7abf4301dc3cbb37044801::" providerId="AD" clId="Web-{5444D50F-F976-FBF0-0632-03B63E07E82F}" dt="2023-11-06T13:36:18.195" v="6"/>
        <pc:sldMkLst>
          <pc:docMk/>
          <pc:sldMk cId="1374087656" sldId="385"/>
        </pc:sldMkLst>
      </pc:sldChg>
      <pc:sldChg chg="del">
        <pc:chgData name="Guest User" userId="S::urn:spo:anon#d41d6a69044f57f4c643a70c668809c060233706aa7abf4301dc3cbb37044801::" providerId="AD" clId="Web-{5444D50F-F976-FBF0-0632-03B63E07E82F}" dt="2023-11-06T13:36:18.649" v="7"/>
        <pc:sldMkLst>
          <pc:docMk/>
          <pc:sldMk cId="4225680352" sldId="387"/>
        </pc:sldMkLst>
      </pc:sldChg>
      <pc:sldChg chg="del">
        <pc:chgData name="Guest User" userId="S::urn:spo:anon#d41d6a69044f57f4c643a70c668809c060233706aa7abf4301dc3cbb37044801::" providerId="AD" clId="Web-{5444D50F-F976-FBF0-0632-03B63E07E82F}" dt="2023-11-06T13:36:19.524" v="9"/>
        <pc:sldMkLst>
          <pc:docMk/>
          <pc:sldMk cId="844918343" sldId="388"/>
        </pc:sldMkLst>
      </pc:sldChg>
      <pc:sldChg chg="add del">
        <pc:chgData name="Guest User" userId="S::urn:spo:anon#d41d6a69044f57f4c643a70c668809c060233706aa7abf4301dc3cbb37044801::" providerId="AD" clId="Web-{5444D50F-F976-FBF0-0632-03B63E07E82F}" dt="2023-11-06T13:36:35.493" v="23"/>
        <pc:sldMkLst>
          <pc:docMk/>
          <pc:sldMk cId="2551123818" sldId="390"/>
        </pc:sldMkLst>
      </pc:sldChg>
      <pc:sldChg chg="add del">
        <pc:chgData name="Guest User" userId="S::urn:spo:anon#d41d6a69044f57f4c643a70c668809c060233706aa7abf4301dc3cbb37044801::" providerId="AD" clId="Web-{5444D50F-F976-FBF0-0632-03B63E07E82F}" dt="2023-11-06T13:36:37.134" v="25"/>
        <pc:sldMkLst>
          <pc:docMk/>
          <pc:sldMk cId="1801442327" sldId="393"/>
        </pc:sldMkLst>
      </pc:sldChg>
      <pc:sldChg chg="add del">
        <pc:chgData name="Guest User" userId="S::urn:spo:anon#d41d6a69044f57f4c643a70c668809c060233706aa7abf4301dc3cbb37044801::" providerId="AD" clId="Web-{5444D50F-F976-FBF0-0632-03B63E07E82F}" dt="2023-11-06T13:36:37.618" v="26"/>
        <pc:sldMkLst>
          <pc:docMk/>
          <pc:sldMk cId="1276318955" sldId="394"/>
        </pc:sldMkLst>
      </pc:sldChg>
      <pc:sldChg chg="add del">
        <pc:chgData name="Guest User" userId="S::urn:spo:anon#d41d6a69044f57f4c643a70c668809c060233706aa7abf4301dc3cbb37044801::" providerId="AD" clId="Web-{5444D50F-F976-FBF0-0632-03B63E07E82F}" dt="2023-11-06T13:36:38.071" v="27"/>
        <pc:sldMkLst>
          <pc:docMk/>
          <pc:sldMk cId="3749563960" sldId="396"/>
        </pc:sldMkLst>
      </pc:sldChg>
      <pc:sldChg chg="modSp">
        <pc:chgData name="Guest User" userId="S::urn:spo:anon#d41d6a69044f57f4c643a70c668809c060233706aa7abf4301dc3cbb37044801::" providerId="AD" clId="Web-{5444D50F-F976-FBF0-0632-03B63E07E82F}" dt="2023-11-06T13:36:52.212" v="30" actId="20577"/>
        <pc:sldMkLst>
          <pc:docMk/>
          <pc:sldMk cId="1156615313" sldId="397"/>
        </pc:sldMkLst>
        <pc:spChg chg="mod">
          <ac:chgData name="Guest User" userId="S::urn:spo:anon#d41d6a69044f57f4c643a70c668809c060233706aa7abf4301dc3cbb37044801::" providerId="AD" clId="Web-{5444D50F-F976-FBF0-0632-03B63E07E82F}" dt="2023-11-06T13:36:52.212" v="30" actId="20577"/>
          <ac:spMkLst>
            <pc:docMk/>
            <pc:sldMk cId="1156615313" sldId="397"/>
            <ac:spMk id="3" creationId="{CDC982CA-3725-A91D-005B-9E6267FC2C48}"/>
          </ac:spMkLst>
        </pc:spChg>
        <pc:spChg chg="mod">
          <ac:chgData name="Guest User" userId="S::urn:spo:anon#d41d6a69044f57f4c643a70c668809c060233706aa7abf4301dc3cbb37044801::" providerId="AD" clId="Web-{5444D50F-F976-FBF0-0632-03B63E07E82F}" dt="2023-11-06T13:36:45.150" v="28" actId="20577"/>
          <ac:spMkLst>
            <pc:docMk/>
            <pc:sldMk cId="1156615313" sldId="397"/>
            <ac:spMk id="4" creationId="{D5340483-23A1-4052-3556-7168E070B99E}"/>
          </ac:spMkLst>
        </pc:spChg>
      </pc:sldChg>
      <pc:sldChg chg="new del">
        <pc:chgData name="Guest User" userId="S::urn:spo:anon#d41d6a69044f57f4c643a70c668809c060233706aa7abf4301dc3cbb37044801::" providerId="AD" clId="Web-{5444D50F-F976-FBF0-0632-03B63E07E82F}" dt="2023-11-06T13:36:59.744" v="32"/>
        <pc:sldMkLst>
          <pc:docMk/>
          <pc:sldMk cId="442197256" sldId="398"/>
        </pc:sldMkLst>
      </pc:sldChg>
      <pc:sldChg chg="del">
        <pc:chgData name="Guest User" userId="S::urn:spo:anon#d41d6a69044f57f4c643a70c668809c060233706aa7abf4301dc3cbb37044801::" providerId="AD" clId="Web-{5444D50F-F976-FBF0-0632-03B63E07E82F}" dt="2023-11-06T13:36:16.352" v="3"/>
        <pc:sldMkLst>
          <pc:docMk/>
          <pc:sldMk cId="2240963631" sldId="398"/>
        </pc:sldMkLst>
      </pc:sldChg>
      <pc:sldChg chg="del">
        <pc:chgData name="Guest User" userId="S::urn:spo:anon#d41d6a69044f57f4c643a70c668809c060233706aa7abf4301dc3cbb37044801::" providerId="AD" clId="Web-{5444D50F-F976-FBF0-0632-03B63E07E82F}" dt="2023-11-06T13:36:18.992" v="8"/>
        <pc:sldMkLst>
          <pc:docMk/>
          <pc:sldMk cId="1941593956" sldId="399"/>
        </pc:sldMkLst>
      </pc:sldChg>
      <pc:sldChg chg="del">
        <pc:chgData name="Guest User" userId="S::urn:spo:anon#d41d6a69044f57f4c643a70c668809c060233706aa7abf4301dc3cbb37044801::" providerId="AD" clId="Web-{5444D50F-F976-FBF0-0632-03B63E07E82F}" dt="2023-11-06T13:36:16.945" v="4"/>
        <pc:sldMkLst>
          <pc:docMk/>
          <pc:sldMk cId="848582793" sldId="400"/>
        </pc:sldMkLst>
      </pc:sldChg>
      <pc:sldChg chg="add del ord">
        <pc:chgData name="Guest User" userId="S::urn:spo:anon#d41d6a69044f57f4c643a70c668809c060233706aa7abf4301dc3cbb37044801::" providerId="AD" clId="Web-{5444D50F-F976-FBF0-0632-03B63E07E82F}" dt="2023-11-06T13:36:36.384" v="24"/>
        <pc:sldMkLst>
          <pc:docMk/>
          <pc:sldMk cId="3069466425" sldId="401"/>
        </pc:sldMkLst>
      </pc:sldChg>
      <pc:sldChg chg="del">
        <pc:chgData name="Guest User" userId="S::urn:spo:anon#d41d6a69044f57f4c643a70c668809c060233706aa7abf4301dc3cbb37044801::" providerId="AD" clId="Web-{5444D50F-F976-FBF0-0632-03B63E07E82F}" dt="2023-11-06T13:36:13.023" v="0"/>
        <pc:sldMkLst>
          <pc:docMk/>
          <pc:sldMk cId="3365588541" sldId="402"/>
        </pc:sldMkLst>
      </pc:sldChg>
    </pc:docChg>
  </pc:docChgLst>
  <pc:docChgLst>
    <pc:chgData name="Guest User" userId="S::urn:spo:anon#d41d6a69044f57f4c643a70c668809c060233706aa7abf4301dc3cbb37044801::" providerId="AD" clId="Web-{7C31AB87-A516-9BF6-F1E1-47D94B145CFA}"/>
    <pc:docChg chg="modSld">
      <pc:chgData name="Guest User" userId="S::urn:spo:anon#d41d6a69044f57f4c643a70c668809c060233706aa7abf4301dc3cbb37044801::" providerId="AD" clId="Web-{7C31AB87-A516-9BF6-F1E1-47D94B145CFA}" dt="2023-09-18T11:32:27.066" v="1009"/>
      <pc:docMkLst>
        <pc:docMk/>
      </pc:docMkLst>
      <pc:sldChg chg="addSp delSp modSp mod setBg">
        <pc:chgData name="Guest User" userId="S::urn:spo:anon#d41d6a69044f57f4c643a70c668809c060233706aa7abf4301dc3cbb37044801::" providerId="AD" clId="Web-{7C31AB87-A516-9BF6-F1E1-47D94B145CFA}" dt="2023-09-18T11:32:27.066" v="1009"/>
        <pc:sldMkLst>
          <pc:docMk/>
          <pc:sldMk cId="3893415800" sldId="358"/>
        </pc:sldMkLst>
        <pc:spChg chg="del">
          <ac:chgData name="Guest User" userId="S::urn:spo:anon#d41d6a69044f57f4c643a70c668809c060233706aa7abf4301dc3cbb37044801::" providerId="AD" clId="Web-{7C31AB87-A516-9BF6-F1E1-47D94B145CFA}" dt="2023-09-18T02:37:39.430" v="884"/>
          <ac:spMkLst>
            <pc:docMk/>
            <pc:sldMk cId="3893415800" sldId="358"/>
            <ac:spMk id="2" creationId="{52890F92-1AD5-53E6-A01E-A4488AFC5ED6}"/>
          </ac:spMkLst>
        </pc:spChg>
        <pc:spChg chg="mod">
          <ac:chgData name="Guest User" userId="S::urn:spo:anon#d41d6a69044f57f4c643a70c668809c060233706aa7abf4301dc3cbb37044801::" providerId="AD" clId="Web-{7C31AB87-A516-9BF6-F1E1-47D94B145CFA}" dt="2023-09-18T11:32:22.784" v="1008" actId="20577"/>
          <ac:spMkLst>
            <pc:docMk/>
            <pc:sldMk cId="3893415800" sldId="358"/>
            <ac:spMk id="5" creationId="{7A5213EE-3AEE-5A57-66D4-C3C21631BCEB}"/>
          </ac:spMkLst>
        </pc:spChg>
        <pc:spChg chg="mod ord">
          <ac:chgData name="Guest User" userId="S::urn:spo:anon#d41d6a69044f57f4c643a70c668809c060233706aa7abf4301dc3cbb37044801::" providerId="AD" clId="Web-{7C31AB87-A516-9BF6-F1E1-47D94B145CFA}" dt="2023-09-18T11:32:13.346" v="1006" actId="20577"/>
          <ac:spMkLst>
            <pc:docMk/>
            <pc:sldMk cId="3893415800" sldId="358"/>
            <ac:spMk id="6" creationId="{9B0E97B0-604F-602E-C842-360D5D92D3F4}"/>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12" creationId="{231BF440-39FA-4087-84CC-2EEC0BBDAF29}"/>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14" creationId="{F04E4CBA-303B-48BD-8451-C2701CB0EEBF}"/>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16" creationId="{F6CA58B3-AFCC-4A40-9882-50D5080879B0}"/>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18" creationId="{75C56826-D4E5-42ED-8529-079651CB3005}"/>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20" creationId="{82095FCE-EF05-4443-B97A-85DEE3A5CA17}"/>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22" creationId="{CA00AE6B-AA30-4CF8-BA6F-339B780AD76C}"/>
          </ac:spMkLst>
        </pc:spChg>
        <pc:spChg chg="add del">
          <ac:chgData name="Guest User" userId="S::urn:spo:anon#d41d6a69044f57f4c643a70c668809c060233706aa7abf4301dc3cbb37044801::" providerId="AD" clId="Web-{7C31AB87-A516-9BF6-F1E1-47D94B145CFA}" dt="2023-09-18T00:23:23.297" v="712"/>
          <ac:spMkLst>
            <pc:docMk/>
            <pc:sldMk cId="3893415800" sldId="358"/>
            <ac:spMk id="27" creationId="{022BDE4A-8A20-4A69-9C5A-581C82036A4D}"/>
          </ac:spMkLst>
        </pc:spChg>
        <pc:spChg chg="add del">
          <ac:chgData name="Guest User" userId="S::urn:spo:anon#d41d6a69044f57f4c643a70c668809c060233706aa7abf4301dc3cbb37044801::" providerId="AD" clId="Web-{7C31AB87-A516-9BF6-F1E1-47D94B145CFA}" dt="2023-09-18T00:23:40.813" v="714"/>
          <ac:spMkLst>
            <pc:docMk/>
            <pc:sldMk cId="3893415800" sldId="358"/>
            <ac:spMk id="29" creationId="{AB5E08C4-8CDD-4623-A5B8-E998C6DEE3B7}"/>
          </ac:spMkLst>
        </pc:spChg>
        <pc:spChg chg="add del">
          <ac:chgData name="Guest User" userId="S::urn:spo:anon#d41d6a69044f57f4c643a70c668809c060233706aa7abf4301dc3cbb37044801::" providerId="AD" clId="Web-{7C31AB87-A516-9BF6-F1E1-47D94B145CFA}" dt="2023-09-18T00:23:40.813" v="714"/>
          <ac:spMkLst>
            <pc:docMk/>
            <pc:sldMk cId="3893415800" sldId="358"/>
            <ac:spMk id="30" creationId="{2151139A-886F-4B97-8815-729AD3831BBD}"/>
          </ac:spMkLst>
        </pc:spChg>
        <pc:spChg chg="add del">
          <ac:chgData name="Guest User" userId="S::urn:spo:anon#d41d6a69044f57f4c643a70c668809c060233706aa7abf4301dc3cbb37044801::" providerId="AD" clId="Web-{7C31AB87-A516-9BF6-F1E1-47D94B145CFA}" dt="2023-09-18T00:23:40.813" v="714"/>
          <ac:spMkLst>
            <pc:docMk/>
            <pc:sldMk cId="3893415800" sldId="358"/>
            <ac:spMk id="31" creationId="{15F33878-D502-4FFA-8ACE-F2AECDB2A23F}"/>
          </ac:spMkLst>
        </pc:spChg>
        <pc:spChg chg="add del">
          <ac:chgData name="Guest User" userId="S::urn:spo:anon#d41d6a69044f57f4c643a70c668809c060233706aa7abf4301dc3cbb37044801::" providerId="AD" clId="Web-{7C31AB87-A516-9BF6-F1E1-47D94B145CFA}" dt="2023-09-18T00:23:40.813" v="714"/>
          <ac:spMkLst>
            <pc:docMk/>
            <pc:sldMk cId="3893415800" sldId="358"/>
            <ac:spMk id="33" creationId="{D3539FEE-81D3-4406-802E-60B20B16F4F6}"/>
          </ac:spMkLst>
        </pc:spChg>
        <pc:spChg chg="add del">
          <ac:chgData name="Guest User" userId="S::urn:spo:anon#d41d6a69044f57f4c643a70c668809c060233706aa7abf4301dc3cbb37044801::" providerId="AD" clId="Web-{7C31AB87-A516-9BF6-F1E1-47D94B145CFA}" dt="2023-09-18T00:23:40.813" v="714"/>
          <ac:spMkLst>
            <pc:docMk/>
            <pc:sldMk cId="3893415800" sldId="358"/>
            <ac:spMk id="35" creationId="{DC701763-729E-462F-A5A8-E0DEFEB1E2E4}"/>
          </ac:spMkLst>
        </pc:spChg>
        <pc:spChg chg="add del">
          <ac:chgData name="Guest User" userId="S::urn:spo:anon#d41d6a69044f57f4c643a70c668809c060233706aa7abf4301dc3cbb37044801::" providerId="AD" clId="Web-{7C31AB87-A516-9BF6-F1E1-47D94B145CFA}" dt="2023-09-18T00:24:32.628" v="716"/>
          <ac:spMkLst>
            <pc:docMk/>
            <pc:sldMk cId="3893415800" sldId="358"/>
            <ac:spMk id="37" creationId="{022BDE4A-8A20-4A69-9C5A-581C82036A4D}"/>
          </ac:spMkLst>
        </pc:spChg>
        <pc:picChg chg="mod ord">
          <ac:chgData name="Guest User" userId="S::urn:spo:anon#d41d6a69044f57f4c643a70c668809c060233706aa7abf4301dc3cbb37044801::" providerId="AD" clId="Web-{7C31AB87-A516-9BF6-F1E1-47D94B145CFA}" dt="2023-09-18T02:52:30.200" v="948" actId="14100"/>
          <ac:picMkLst>
            <pc:docMk/>
            <pc:sldMk cId="3893415800" sldId="358"/>
            <ac:picMk id="3" creationId="{1E32E2D5-4260-FE2C-A4FF-CCE5D0D5F858}"/>
          </ac:picMkLst>
        </pc:picChg>
        <pc:picChg chg="mod">
          <ac:chgData name="Guest User" userId="S::urn:spo:anon#d41d6a69044f57f4c643a70c668809c060233706aa7abf4301dc3cbb37044801::" providerId="AD" clId="Web-{7C31AB87-A516-9BF6-F1E1-47D94B145CFA}" dt="2023-09-18T02:54:05.716" v="950" actId="14100"/>
          <ac:picMkLst>
            <pc:docMk/>
            <pc:sldMk cId="3893415800" sldId="358"/>
            <ac:picMk id="4" creationId="{161B20BF-2262-9DA9-1D6A-83A1D4812C62}"/>
          </ac:picMkLst>
        </pc:picChg>
        <pc:picChg chg="add del mod">
          <ac:chgData name="Guest User" userId="S::urn:spo:anon#d41d6a69044f57f4c643a70c668809c060233706aa7abf4301dc3cbb37044801::" providerId="AD" clId="Web-{7C31AB87-A516-9BF6-F1E1-47D94B145CFA}" dt="2023-09-18T11:32:27.066" v="1009"/>
          <ac:picMkLst>
            <pc:docMk/>
            <pc:sldMk cId="3893415800" sldId="358"/>
            <ac:picMk id="8" creationId="{1E22376D-F371-48F8-5999-4292AB2FC98A}"/>
          </ac:picMkLst>
        </pc:picChg>
        <pc:picChg chg="add mod">
          <ac:chgData name="Guest User" userId="S::urn:spo:anon#d41d6a69044f57f4c643a70c668809c060233706aa7abf4301dc3cbb37044801::" providerId="AD" clId="Web-{7C31AB87-A516-9BF6-F1E1-47D94B145CFA}" dt="2023-09-18T03:07:00.221" v="963" actId="1076"/>
          <ac:picMkLst>
            <pc:docMk/>
            <pc:sldMk cId="3893415800" sldId="358"/>
            <ac:picMk id="10" creationId="{3A263850-B253-90B1-C8C0-C8A5E057FCA6}"/>
          </ac:picMkLst>
        </pc:picChg>
      </pc:sldChg>
      <pc:sldChg chg="modSp">
        <pc:chgData name="Guest User" userId="S::urn:spo:anon#d41d6a69044f57f4c643a70c668809c060233706aa7abf4301dc3cbb37044801::" providerId="AD" clId="Web-{7C31AB87-A516-9BF6-F1E1-47D94B145CFA}" dt="2023-09-18T11:32:02.768" v="1002" actId="20577"/>
        <pc:sldMkLst>
          <pc:docMk/>
          <pc:sldMk cId="4188328679" sldId="360"/>
        </pc:sldMkLst>
        <pc:spChg chg="mod">
          <ac:chgData name="Guest User" userId="S::urn:spo:anon#d41d6a69044f57f4c643a70c668809c060233706aa7abf4301dc3cbb37044801::" providerId="AD" clId="Web-{7C31AB87-A516-9BF6-F1E1-47D94B145CFA}" dt="2023-09-18T11:32:02.768" v="1002" actId="20577"/>
          <ac:spMkLst>
            <pc:docMk/>
            <pc:sldMk cId="4188328679" sldId="360"/>
            <ac:spMk id="2" creationId="{F8CB63FF-8D3C-0AD6-A3E7-3B1FE5A3662D}"/>
          </ac:spMkLst>
        </pc:spChg>
      </pc:sldChg>
      <pc:sldChg chg="addSp delSp modSp">
        <pc:chgData name="Guest User" userId="S::urn:spo:anon#d41d6a69044f57f4c643a70c668809c060233706aa7abf4301dc3cbb37044801::" providerId="AD" clId="Web-{7C31AB87-A516-9BF6-F1E1-47D94B145CFA}" dt="2023-09-18T11:30:25.968" v="994" actId="20577"/>
        <pc:sldMkLst>
          <pc:docMk/>
          <pc:sldMk cId="1382448637" sldId="370"/>
        </pc:sldMkLst>
        <pc:spChg chg="mod">
          <ac:chgData name="Guest User" userId="S::urn:spo:anon#d41d6a69044f57f4c643a70c668809c060233706aa7abf4301dc3cbb37044801::" providerId="AD" clId="Web-{7C31AB87-A516-9BF6-F1E1-47D94B145CFA}" dt="2023-09-18T11:30:25.968" v="994" actId="20577"/>
          <ac:spMkLst>
            <pc:docMk/>
            <pc:sldMk cId="1382448637" sldId="370"/>
            <ac:spMk id="4" creationId="{EE38180C-28B3-5478-5932-3E8EC719BB6B}"/>
          </ac:spMkLst>
        </pc:spChg>
        <pc:spChg chg="mod">
          <ac:chgData name="Guest User" userId="S::urn:spo:anon#d41d6a69044f57f4c643a70c668809c060233706aa7abf4301dc3cbb37044801::" providerId="AD" clId="Web-{7C31AB87-A516-9BF6-F1E1-47D94B145CFA}" dt="2023-09-18T11:30:17.030" v="990" actId="20577"/>
          <ac:spMkLst>
            <pc:docMk/>
            <pc:sldMk cId="1382448637" sldId="370"/>
            <ac:spMk id="5" creationId="{D54A93A3-9ED6-31DE-7962-4B09767A8DCA}"/>
          </ac:spMkLst>
        </pc:spChg>
        <pc:spChg chg="add del">
          <ac:chgData name="Guest User" userId="S::urn:spo:anon#d41d6a69044f57f4c643a70c668809c060233706aa7abf4301dc3cbb37044801::" providerId="AD" clId="Web-{7C31AB87-A516-9BF6-F1E1-47D94B145CFA}" dt="2023-09-17T21:28:36.087" v="28"/>
          <ac:spMkLst>
            <pc:docMk/>
            <pc:sldMk cId="1382448637" sldId="370"/>
            <ac:spMk id="6" creationId="{FC569DA6-E0D1-0A79-30EC-FD8667F8CFA2}"/>
          </ac:spMkLst>
        </pc:spChg>
        <pc:picChg chg="mod">
          <ac:chgData name="Guest User" userId="S::urn:spo:anon#d41d6a69044f57f4c643a70c668809c060233706aa7abf4301dc3cbb37044801::" providerId="AD" clId="Web-{7C31AB87-A516-9BF6-F1E1-47D94B145CFA}" dt="2023-09-17T21:29:44.322" v="32" actId="1076"/>
          <ac:picMkLst>
            <pc:docMk/>
            <pc:sldMk cId="1382448637" sldId="370"/>
            <ac:picMk id="2" creationId="{BDB90223-5D15-41E3-9664-BD96C3BD25A2}"/>
          </ac:picMkLst>
        </pc:picChg>
      </pc:sldChg>
      <pc:sldChg chg="modSp">
        <pc:chgData name="Guest User" userId="S::urn:spo:anon#d41d6a69044f57f4c643a70c668809c060233706aa7abf4301dc3cbb37044801::" providerId="AD" clId="Web-{7C31AB87-A516-9BF6-F1E1-47D94B145CFA}" dt="2023-09-18T11:31:38.611" v="998" actId="20577"/>
        <pc:sldMkLst>
          <pc:docMk/>
          <pc:sldMk cId="857309819" sldId="371"/>
        </pc:sldMkLst>
        <pc:spChg chg="mod">
          <ac:chgData name="Guest User" userId="S::urn:spo:anon#d41d6a69044f57f4c643a70c668809c060233706aa7abf4301dc3cbb37044801::" providerId="AD" clId="Web-{7C31AB87-A516-9BF6-F1E1-47D94B145CFA}" dt="2023-09-18T11:30:34.437" v="995" actId="20577"/>
          <ac:spMkLst>
            <pc:docMk/>
            <pc:sldMk cId="857309819" sldId="371"/>
            <ac:spMk id="3" creationId="{F6BCF9D8-F096-7910-CA3A-0B084A265E91}"/>
          </ac:spMkLst>
        </pc:spChg>
        <pc:spChg chg="mod">
          <ac:chgData name="Guest User" userId="S::urn:spo:anon#d41d6a69044f57f4c643a70c668809c060233706aa7abf4301dc3cbb37044801::" providerId="AD" clId="Web-{7C31AB87-A516-9BF6-F1E1-47D94B145CFA}" dt="2023-09-18T11:31:38.611" v="998" actId="20577"/>
          <ac:spMkLst>
            <pc:docMk/>
            <pc:sldMk cId="857309819" sldId="371"/>
            <ac:spMk id="5" creationId="{A20E9478-6DEB-B0F5-F810-EAC3EBB22A48}"/>
          </ac:spMkLst>
        </pc:spChg>
      </pc:sldChg>
      <pc:sldChg chg="addSp delSp modSp">
        <pc:chgData name="Guest User" userId="S::urn:spo:anon#d41d6a69044f57f4c643a70c668809c060233706aa7abf4301dc3cbb37044801::" providerId="AD" clId="Web-{7C31AB87-A516-9BF6-F1E1-47D94B145CFA}" dt="2023-09-18T11:30:04.811" v="988" actId="20577"/>
        <pc:sldMkLst>
          <pc:docMk/>
          <pc:sldMk cId="2222445884" sldId="374"/>
        </pc:sldMkLst>
        <pc:spChg chg="mod">
          <ac:chgData name="Guest User" userId="S::urn:spo:anon#d41d6a69044f57f4c643a70c668809c060233706aa7abf4301dc3cbb37044801::" providerId="AD" clId="Web-{7C31AB87-A516-9BF6-F1E1-47D94B145CFA}" dt="2023-09-18T11:30:04.811" v="988" actId="20577"/>
          <ac:spMkLst>
            <pc:docMk/>
            <pc:sldMk cId="2222445884" sldId="374"/>
            <ac:spMk id="3" creationId="{7C737225-9584-C48D-65F3-C0624500FD1B}"/>
          </ac:spMkLst>
        </pc:spChg>
        <pc:spChg chg="add del">
          <ac:chgData name="Guest User" userId="S::urn:spo:anon#d41d6a69044f57f4c643a70c668809c060233706aa7abf4301dc3cbb37044801::" providerId="AD" clId="Web-{7C31AB87-A516-9BF6-F1E1-47D94B145CFA}" dt="2023-09-18T02:21:18.767" v="837"/>
          <ac:spMkLst>
            <pc:docMk/>
            <pc:sldMk cId="2222445884" sldId="374"/>
            <ac:spMk id="19" creationId="{04812C46-200A-4DEB-A05E-3ED6C68C2387}"/>
          </ac:spMkLst>
        </pc:spChg>
        <pc:spChg chg="add del">
          <ac:chgData name="Guest User" userId="S::urn:spo:anon#d41d6a69044f57f4c643a70c668809c060233706aa7abf4301dc3cbb37044801::" providerId="AD" clId="Web-{7C31AB87-A516-9BF6-F1E1-47D94B145CFA}" dt="2023-09-18T02:21:18.767" v="837"/>
          <ac:spMkLst>
            <pc:docMk/>
            <pc:sldMk cId="2222445884" sldId="374"/>
            <ac:spMk id="20" creationId="{D1EA859B-E555-4109-94F3-6700E046E008}"/>
          </ac:spMkLst>
        </pc:spChg>
        <pc:spChg chg="add del">
          <ac:chgData name="Guest User" userId="S::urn:spo:anon#d41d6a69044f57f4c643a70c668809c060233706aa7abf4301dc3cbb37044801::" providerId="AD" clId="Web-{7C31AB87-A516-9BF6-F1E1-47D94B145CFA}" dt="2023-09-18T02:21:18.767" v="837"/>
          <ac:spMkLst>
            <pc:docMk/>
            <pc:sldMk cId="2222445884" sldId="374"/>
            <ac:spMk id="23" creationId="{3EBE8569-6AEC-4B8C-8D53-2DE337CDBA65}"/>
          </ac:spMkLst>
        </pc:spChg>
        <pc:spChg chg="add del">
          <ac:chgData name="Guest User" userId="S::urn:spo:anon#d41d6a69044f57f4c643a70c668809c060233706aa7abf4301dc3cbb37044801::" providerId="AD" clId="Web-{7C31AB87-A516-9BF6-F1E1-47D94B145CFA}" dt="2023-09-18T02:21:18.767" v="837"/>
          <ac:spMkLst>
            <pc:docMk/>
            <pc:sldMk cId="2222445884" sldId="374"/>
            <ac:spMk id="24" creationId="{55D4142C-5077-457F-A6AD-3FECFDB39685}"/>
          </ac:spMkLst>
        </pc:spChg>
        <pc:spChg chg="add del">
          <ac:chgData name="Guest User" userId="S::urn:spo:anon#d41d6a69044f57f4c643a70c668809c060233706aa7abf4301dc3cbb37044801::" providerId="AD" clId="Web-{7C31AB87-A516-9BF6-F1E1-47D94B145CFA}" dt="2023-09-18T02:21:18.767" v="837"/>
          <ac:spMkLst>
            <pc:docMk/>
            <pc:sldMk cId="2222445884" sldId="374"/>
            <ac:spMk id="25" creationId="{8FC9BE17-9A7B-462D-AE50-3D8777387304}"/>
          </ac:spMkLst>
        </pc:spChg>
        <pc:spChg chg="add del">
          <ac:chgData name="Guest User" userId="S::urn:spo:anon#d41d6a69044f57f4c643a70c668809c060233706aa7abf4301dc3cbb37044801::" providerId="AD" clId="Web-{7C31AB87-A516-9BF6-F1E1-47D94B145CFA}" dt="2023-09-18T02:21:18.767" v="837"/>
          <ac:spMkLst>
            <pc:docMk/>
            <pc:sldMk cId="2222445884" sldId="374"/>
            <ac:spMk id="26" creationId="{7A5F0580-5EE9-419F-96EE-B6529EF6E7D0}"/>
          </ac:spMkLst>
        </pc:spChg>
        <pc:picChg chg="mod">
          <ac:chgData name="Guest User" userId="S::urn:spo:anon#d41d6a69044f57f4c643a70c668809c060233706aa7abf4301dc3cbb37044801::" providerId="AD" clId="Web-{7C31AB87-A516-9BF6-F1E1-47D94B145CFA}" dt="2023-09-18T02:21:18.767" v="837"/>
          <ac:picMkLst>
            <pc:docMk/>
            <pc:sldMk cId="2222445884" sldId="374"/>
            <ac:picMk id="2" creationId="{BDB90223-5D15-41E3-9664-BD96C3BD25A2}"/>
          </ac:picMkLst>
        </pc:picChg>
      </pc:sldChg>
    </pc:docChg>
  </pc:docChgLst>
  <pc:docChgLst>
    <pc:chgData name="pradeepjain0200@gmail.com" userId="S::pradeepjain0200_gmail.com#ext#@bostoninstituteofanalyti399.onmicrosoft.com::5e765b14-4b2d-4c6b-8b5f-c8467786ba35" providerId="AD" clId="Web-{72403744-3DDE-B864-E357-90699CAA9613}"/>
    <pc:docChg chg="modSld">
      <pc:chgData name="pradeepjain0200@gmail.com" userId="S::pradeepjain0200_gmail.com#ext#@bostoninstituteofanalyti399.onmicrosoft.com::5e765b14-4b2d-4c6b-8b5f-c8467786ba35" providerId="AD" clId="Web-{72403744-3DDE-B864-E357-90699CAA9613}" dt="2023-06-16T10:20:53.258" v="0" actId="1076"/>
      <pc:docMkLst>
        <pc:docMk/>
      </pc:docMkLst>
      <pc:sldChg chg="modSp">
        <pc:chgData name="pradeepjain0200@gmail.com" userId="S::pradeepjain0200_gmail.com#ext#@bostoninstituteofanalyti399.onmicrosoft.com::5e765b14-4b2d-4c6b-8b5f-c8467786ba35" providerId="AD" clId="Web-{72403744-3DDE-B864-E357-90699CAA9613}" dt="2023-06-16T10:20:53.258" v="0" actId="1076"/>
        <pc:sldMkLst>
          <pc:docMk/>
          <pc:sldMk cId="1601312262" sldId="317"/>
        </pc:sldMkLst>
        <pc:picChg chg="mod">
          <ac:chgData name="pradeepjain0200@gmail.com" userId="S::pradeepjain0200_gmail.com#ext#@bostoninstituteofanalyti399.onmicrosoft.com::5e765b14-4b2d-4c6b-8b5f-c8467786ba35" providerId="AD" clId="Web-{72403744-3DDE-B864-E357-90699CAA9613}" dt="2023-06-16T10:20:53.258" v="0" actId="1076"/>
          <ac:picMkLst>
            <pc:docMk/>
            <pc:sldMk cId="1601312262" sldId="317"/>
            <ac:picMk id="10" creationId="{AFB3481B-AA7F-4C03-BBDA-C6E1D21C76D3}"/>
          </ac:picMkLst>
        </pc:picChg>
      </pc:sldChg>
    </pc:docChg>
  </pc:docChgLst>
  <pc:docChgLst>
    <pc:chgData name="gousalyasekar11@gmail.com" userId="S::gousalyasekar11_gmail.com#ext#@bostoninstituteofanalyti399.onmicrosoft.com::4b75d0e7-2366-4d84-a48a-19c4ca44cb8e" providerId="AD" clId="Web-{679CEF35-2E64-F8F5-6729-28703C2A65A4}"/>
    <pc:docChg chg="modSld">
      <pc:chgData name="gousalyasekar11@gmail.com" userId="S::gousalyasekar11_gmail.com#ext#@bostoninstituteofanalyti399.onmicrosoft.com::4b75d0e7-2366-4d84-a48a-19c4ca44cb8e" providerId="AD" clId="Web-{679CEF35-2E64-F8F5-6729-28703C2A65A4}" dt="2023-06-16T18:09:28.056" v="376" actId="20577"/>
      <pc:docMkLst>
        <pc:docMk/>
      </pc:docMkLst>
      <pc:sldChg chg="addSp modSp">
        <pc:chgData name="gousalyasekar11@gmail.com" userId="S::gousalyasekar11_gmail.com#ext#@bostoninstituteofanalyti399.onmicrosoft.com::4b75d0e7-2366-4d84-a48a-19c4ca44cb8e" providerId="AD" clId="Web-{679CEF35-2E64-F8F5-6729-28703C2A65A4}" dt="2023-06-16T18:07:49.537" v="374" actId="1076"/>
        <pc:sldMkLst>
          <pc:docMk/>
          <pc:sldMk cId="2729877128" sldId="311"/>
        </pc:sldMkLst>
        <pc:spChg chg="add mod">
          <ac:chgData name="gousalyasekar11@gmail.com" userId="S::gousalyasekar11_gmail.com#ext#@bostoninstituteofanalyti399.onmicrosoft.com::4b75d0e7-2366-4d84-a48a-19c4ca44cb8e" providerId="AD" clId="Web-{679CEF35-2E64-F8F5-6729-28703C2A65A4}" dt="2023-06-16T18:07:49.537" v="374" actId="1076"/>
          <ac:spMkLst>
            <pc:docMk/>
            <pc:sldMk cId="2729877128" sldId="311"/>
            <ac:spMk id="4" creationId="{DF4DADA6-DDBE-583D-B22D-4C803A42DEB2}"/>
          </ac:spMkLst>
        </pc:spChg>
      </pc:sldChg>
      <pc:sldChg chg="addSp delSp modSp">
        <pc:chgData name="gousalyasekar11@gmail.com" userId="S::gousalyasekar11_gmail.com#ext#@bostoninstituteofanalyti399.onmicrosoft.com::4b75d0e7-2366-4d84-a48a-19c4ca44cb8e" providerId="AD" clId="Web-{679CEF35-2E64-F8F5-6729-28703C2A65A4}" dt="2023-06-16T18:05:51.002" v="362" actId="20577"/>
        <pc:sldMkLst>
          <pc:docMk/>
          <pc:sldMk cId="3529524057" sldId="312"/>
        </pc:sldMkLst>
        <pc:spChg chg="add mod">
          <ac:chgData name="gousalyasekar11@gmail.com" userId="S::gousalyasekar11_gmail.com#ext#@bostoninstituteofanalyti399.onmicrosoft.com::4b75d0e7-2366-4d84-a48a-19c4ca44cb8e" providerId="AD" clId="Web-{679CEF35-2E64-F8F5-6729-28703C2A65A4}" dt="2023-06-16T18:05:51.002" v="362" actId="20577"/>
          <ac:spMkLst>
            <pc:docMk/>
            <pc:sldMk cId="3529524057" sldId="312"/>
            <ac:spMk id="10" creationId="{A53A063B-960C-E08C-524B-31058E25BDD9}"/>
          </ac:spMkLst>
        </pc:spChg>
        <pc:picChg chg="add mod">
          <ac:chgData name="gousalyasekar11@gmail.com" userId="S::gousalyasekar11_gmail.com#ext#@bostoninstituteofanalyti399.onmicrosoft.com::4b75d0e7-2366-4d84-a48a-19c4ca44cb8e" providerId="AD" clId="Web-{679CEF35-2E64-F8F5-6729-28703C2A65A4}" dt="2023-06-16T18:04:46.359" v="354" actId="1076"/>
          <ac:picMkLst>
            <pc:docMk/>
            <pc:sldMk cId="3529524057" sldId="312"/>
            <ac:picMk id="4" creationId="{000904EB-D2E2-B932-63EF-98B06939C89F}"/>
          </ac:picMkLst>
        </pc:picChg>
        <pc:picChg chg="add del mod">
          <ac:chgData name="gousalyasekar11@gmail.com" userId="S::gousalyasekar11_gmail.com#ext#@bostoninstituteofanalyti399.onmicrosoft.com::4b75d0e7-2366-4d84-a48a-19c4ca44cb8e" providerId="AD" clId="Web-{679CEF35-2E64-F8F5-6729-28703C2A65A4}" dt="2023-06-16T18:03:38.044" v="341"/>
          <ac:picMkLst>
            <pc:docMk/>
            <pc:sldMk cId="3529524057" sldId="312"/>
            <ac:picMk id="5" creationId="{4DD0515A-9D47-7BA8-A356-0A51EA648956}"/>
          </ac:picMkLst>
        </pc:picChg>
        <pc:picChg chg="add del mod">
          <ac:chgData name="gousalyasekar11@gmail.com" userId="S::gousalyasekar11_gmail.com#ext#@bostoninstituteofanalyti399.onmicrosoft.com::4b75d0e7-2366-4d84-a48a-19c4ca44cb8e" providerId="AD" clId="Web-{679CEF35-2E64-F8F5-6729-28703C2A65A4}" dt="2023-06-16T18:03:37.044" v="340"/>
          <ac:picMkLst>
            <pc:docMk/>
            <pc:sldMk cId="3529524057" sldId="312"/>
            <ac:picMk id="9" creationId="{81F11F41-CD2B-5D8D-BD35-B91881635A4B}"/>
          </ac:picMkLst>
        </pc:picChg>
      </pc:sldChg>
      <pc:sldChg chg="modSp">
        <pc:chgData name="gousalyasekar11@gmail.com" userId="S::gousalyasekar11_gmail.com#ext#@bostoninstituteofanalyti399.onmicrosoft.com::4b75d0e7-2366-4d84-a48a-19c4ca44cb8e" providerId="AD" clId="Web-{679CEF35-2E64-F8F5-6729-28703C2A65A4}" dt="2023-06-16T18:09:28.056" v="376" actId="20577"/>
        <pc:sldMkLst>
          <pc:docMk/>
          <pc:sldMk cId="558299909" sldId="316"/>
        </pc:sldMkLst>
        <pc:spChg chg="mod">
          <ac:chgData name="gousalyasekar11@gmail.com" userId="S::gousalyasekar11_gmail.com#ext#@bostoninstituteofanalyti399.onmicrosoft.com::4b75d0e7-2366-4d84-a48a-19c4ca44cb8e" providerId="AD" clId="Web-{679CEF35-2E64-F8F5-6729-28703C2A65A4}" dt="2023-06-16T18:09:28.056" v="376" actId="20577"/>
          <ac:spMkLst>
            <pc:docMk/>
            <pc:sldMk cId="558299909" sldId="316"/>
            <ac:spMk id="8" creationId="{E35BD990-E826-3680-13E0-410C1E9DDC10}"/>
          </ac:spMkLst>
        </pc:spChg>
      </pc:sldChg>
      <pc:sldChg chg="modSp">
        <pc:chgData name="gousalyasekar11@gmail.com" userId="S::gousalyasekar11_gmail.com#ext#@bostoninstituteofanalyti399.onmicrosoft.com::4b75d0e7-2366-4d84-a48a-19c4ca44cb8e" providerId="AD" clId="Web-{679CEF35-2E64-F8F5-6729-28703C2A65A4}" dt="2023-06-16T14:47:56.952" v="25" actId="1076"/>
        <pc:sldMkLst>
          <pc:docMk/>
          <pc:sldMk cId="1601312262" sldId="317"/>
        </pc:sldMkLst>
        <pc:picChg chg="mod">
          <ac:chgData name="gousalyasekar11@gmail.com" userId="S::gousalyasekar11_gmail.com#ext#@bostoninstituteofanalyti399.onmicrosoft.com::4b75d0e7-2366-4d84-a48a-19c4ca44cb8e" providerId="AD" clId="Web-{679CEF35-2E64-F8F5-6729-28703C2A65A4}" dt="2023-06-16T14:47:56.952" v="25" actId="1076"/>
          <ac:picMkLst>
            <pc:docMk/>
            <pc:sldMk cId="1601312262" sldId="317"/>
            <ac:picMk id="10" creationId="{AFB3481B-AA7F-4C03-BBDA-C6E1D21C76D3}"/>
          </ac:picMkLst>
        </pc:picChg>
      </pc:sldChg>
      <pc:sldChg chg="addSp modSp">
        <pc:chgData name="gousalyasekar11@gmail.com" userId="S::gousalyasekar11_gmail.com#ext#@bostoninstituteofanalyti399.onmicrosoft.com::4b75d0e7-2366-4d84-a48a-19c4ca44cb8e" providerId="AD" clId="Web-{679CEF35-2E64-F8F5-6729-28703C2A65A4}" dt="2023-06-16T15:02:38.979" v="323" actId="20577"/>
        <pc:sldMkLst>
          <pc:docMk/>
          <pc:sldMk cId="1732964745" sldId="319"/>
        </pc:sldMkLst>
        <pc:spChg chg="add mod">
          <ac:chgData name="gousalyasekar11@gmail.com" userId="S::gousalyasekar11_gmail.com#ext#@bostoninstituteofanalyti399.onmicrosoft.com::4b75d0e7-2366-4d84-a48a-19c4ca44cb8e" providerId="AD" clId="Web-{679CEF35-2E64-F8F5-6729-28703C2A65A4}" dt="2023-06-16T15:02:38.979" v="323" actId="20577"/>
          <ac:spMkLst>
            <pc:docMk/>
            <pc:sldMk cId="1732964745" sldId="319"/>
            <ac:spMk id="4" creationId="{D8BB6F84-0EBA-1549-F2EB-7497A63E3EB1}"/>
          </ac:spMkLst>
        </pc:spChg>
        <pc:picChg chg="add mod">
          <ac:chgData name="gousalyasekar11@gmail.com" userId="S::gousalyasekar11_gmail.com#ext#@bostoninstituteofanalyti399.onmicrosoft.com::4b75d0e7-2366-4d84-a48a-19c4ca44cb8e" providerId="AD" clId="Web-{679CEF35-2E64-F8F5-6729-28703C2A65A4}" dt="2023-06-16T15:01:36.587" v="289" actId="14100"/>
          <ac:picMkLst>
            <pc:docMk/>
            <pc:sldMk cId="1732964745" sldId="319"/>
            <ac:picMk id="3" creationId="{B1EE34B1-98FB-B84C-E90D-9B3716A091EC}"/>
          </ac:picMkLst>
        </pc:picChg>
      </pc:sldChg>
      <pc:sldChg chg="addSp modSp">
        <pc:chgData name="gousalyasekar11@gmail.com" userId="S::gousalyasekar11_gmail.com#ext#@bostoninstituteofanalyti399.onmicrosoft.com::4b75d0e7-2366-4d84-a48a-19c4ca44cb8e" providerId="AD" clId="Web-{679CEF35-2E64-F8F5-6729-28703C2A65A4}" dt="2023-06-16T17:58:39.297" v="331" actId="14100"/>
        <pc:sldMkLst>
          <pc:docMk/>
          <pc:sldMk cId="2191786966" sldId="320"/>
        </pc:sldMkLst>
        <pc:spChg chg="add mod">
          <ac:chgData name="gousalyasekar11@gmail.com" userId="S::gousalyasekar11_gmail.com#ext#@bostoninstituteofanalyti399.onmicrosoft.com::4b75d0e7-2366-4d84-a48a-19c4ca44cb8e" providerId="AD" clId="Web-{679CEF35-2E64-F8F5-6729-28703C2A65A4}" dt="2023-06-16T14:57:02.594" v="238" actId="14100"/>
          <ac:spMkLst>
            <pc:docMk/>
            <pc:sldMk cId="2191786966" sldId="320"/>
            <ac:spMk id="3" creationId="{37D74CF9-0E7C-15E0-8D94-5228EC6B9E11}"/>
          </ac:spMkLst>
        </pc:spChg>
        <pc:picChg chg="add mod">
          <ac:chgData name="gousalyasekar11@gmail.com" userId="S::gousalyasekar11_gmail.com#ext#@bostoninstituteofanalyti399.onmicrosoft.com::4b75d0e7-2366-4d84-a48a-19c4ca44cb8e" providerId="AD" clId="Web-{679CEF35-2E64-F8F5-6729-28703C2A65A4}" dt="2023-06-16T14:57:25.782" v="245" actId="14100"/>
          <ac:picMkLst>
            <pc:docMk/>
            <pc:sldMk cId="2191786966" sldId="320"/>
            <ac:picMk id="4" creationId="{84365254-3B1E-6201-1021-D416F7247CF8}"/>
          </ac:picMkLst>
        </pc:picChg>
        <pc:picChg chg="mod">
          <ac:chgData name="gousalyasekar11@gmail.com" userId="S::gousalyasekar11_gmail.com#ext#@bostoninstituteofanalyti399.onmicrosoft.com::4b75d0e7-2366-4d84-a48a-19c4ca44cb8e" providerId="AD" clId="Web-{679CEF35-2E64-F8F5-6729-28703C2A65A4}" dt="2023-06-16T17:58:39.297" v="331" actId="14100"/>
          <ac:picMkLst>
            <pc:docMk/>
            <pc:sldMk cId="2191786966" sldId="320"/>
            <ac:picMk id="9" creationId="{03232CA7-D5AB-A82B-86A7-53416D28013E}"/>
          </ac:picMkLst>
        </pc:picChg>
      </pc:sldChg>
      <pc:sldChg chg="addSp delSp modSp">
        <pc:chgData name="gousalyasekar11@gmail.com" userId="S::gousalyasekar11_gmail.com#ext#@bostoninstituteofanalyti399.onmicrosoft.com::4b75d0e7-2366-4d84-a48a-19c4ca44cb8e" providerId="AD" clId="Web-{679CEF35-2E64-F8F5-6729-28703C2A65A4}" dt="2023-06-16T15:02:47.729" v="326" actId="14100"/>
        <pc:sldMkLst>
          <pc:docMk/>
          <pc:sldMk cId="855327567" sldId="321"/>
        </pc:sldMkLst>
        <pc:spChg chg="del">
          <ac:chgData name="gousalyasekar11@gmail.com" userId="S::gousalyasekar11_gmail.com#ext#@bostoninstituteofanalyti399.onmicrosoft.com::4b75d0e7-2366-4d84-a48a-19c4ca44cb8e" providerId="AD" clId="Web-{679CEF35-2E64-F8F5-6729-28703C2A65A4}" dt="2023-06-16T14:58:57.785" v="262"/>
          <ac:spMkLst>
            <pc:docMk/>
            <pc:sldMk cId="855327567" sldId="321"/>
            <ac:spMk id="8" creationId="{E35BD990-E826-3680-13E0-410C1E9DDC10}"/>
          </ac:spMkLst>
        </pc:spChg>
        <pc:spChg chg="add mod">
          <ac:chgData name="gousalyasekar11@gmail.com" userId="S::gousalyasekar11_gmail.com#ext#@bostoninstituteofanalyti399.onmicrosoft.com::4b75d0e7-2366-4d84-a48a-19c4ca44cb8e" providerId="AD" clId="Web-{679CEF35-2E64-F8F5-6729-28703C2A65A4}" dt="2023-06-16T15:02:47.729" v="326" actId="14100"/>
          <ac:spMkLst>
            <pc:docMk/>
            <pc:sldMk cId="855327567" sldId="321"/>
            <ac:spMk id="9" creationId="{9589A7D2-350B-A74E-E7C3-DA916175CDDE}"/>
          </ac:spMkLst>
        </pc:spChg>
        <pc:picChg chg="add mod">
          <ac:chgData name="gousalyasekar11@gmail.com" userId="S::gousalyasekar11_gmail.com#ext#@bostoninstituteofanalyti399.onmicrosoft.com::4b75d0e7-2366-4d84-a48a-19c4ca44cb8e" providerId="AD" clId="Web-{679CEF35-2E64-F8F5-6729-28703C2A65A4}" dt="2023-06-16T14:59:20.989" v="270" actId="14100"/>
          <ac:picMkLst>
            <pc:docMk/>
            <pc:sldMk cId="855327567" sldId="321"/>
            <ac:picMk id="3" creationId="{F91AE7F4-991E-CF18-1BA9-61EBA1EF9814}"/>
          </ac:picMkLst>
        </pc:picChg>
        <pc:picChg chg="add del mod">
          <ac:chgData name="gousalyasekar11@gmail.com" userId="S::gousalyasekar11_gmail.com#ext#@bostoninstituteofanalyti399.onmicrosoft.com::4b75d0e7-2366-4d84-a48a-19c4ca44cb8e" providerId="AD" clId="Web-{679CEF35-2E64-F8F5-6729-28703C2A65A4}" dt="2023-06-16T15:00:47.413" v="280"/>
          <ac:picMkLst>
            <pc:docMk/>
            <pc:sldMk cId="855327567" sldId="321"/>
            <ac:picMk id="4" creationId="{D83135C9-9D80-441F-034D-74728A004F06}"/>
          </ac:picMkLst>
        </pc:picChg>
      </pc:sldChg>
      <pc:sldChg chg="addSp modSp">
        <pc:chgData name="gousalyasekar11@gmail.com" userId="S::gousalyasekar11_gmail.com#ext#@bostoninstituteofanalyti399.onmicrosoft.com::4b75d0e7-2366-4d84-a48a-19c4ca44cb8e" providerId="AD" clId="Web-{679CEF35-2E64-F8F5-6729-28703C2A65A4}" dt="2023-06-16T14:57:55.705" v="260" actId="20577"/>
        <pc:sldMkLst>
          <pc:docMk/>
          <pc:sldMk cId="2556973208" sldId="322"/>
        </pc:sldMkLst>
        <pc:spChg chg="add mod">
          <ac:chgData name="gousalyasekar11@gmail.com" userId="S::gousalyasekar11_gmail.com#ext#@bostoninstituteofanalyti399.onmicrosoft.com::4b75d0e7-2366-4d84-a48a-19c4ca44cb8e" providerId="AD" clId="Web-{679CEF35-2E64-F8F5-6729-28703C2A65A4}" dt="2023-06-16T14:57:55.705" v="260" actId="20577"/>
          <ac:spMkLst>
            <pc:docMk/>
            <pc:sldMk cId="2556973208" sldId="322"/>
            <ac:spMk id="4" creationId="{68FFFA3D-6422-3511-9D9A-EB64C02F5A1F}"/>
          </ac:spMkLst>
        </pc:spChg>
      </pc:sldChg>
      <pc:sldChg chg="addSp modSp">
        <pc:chgData name="gousalyasekar11@gmail.com" userId="S::gousalyasekar11_gmail.com#ext#@bostoninstituteofanalyti399.onmicrosoft.com::4b75d0e7-2366-4d84-a48a-19c4ca44cb8e" providerId="AD" clId="Web-{679CEF35-2E64-F8F5-6729-28703C2A65A4}" dt="2023-06-16T14:54:47.340" v="213" actId="20577"/>
        <pc:sldMkLst>
          <pc:docMk/>
          <pc:sldMk cId="1560736688" sldId="324"/>
        </pc:sldMkLst>
        <pc:spChg chg="add mod">
          <ac:chgData name="gousalyasekar11@gmail.com" userId="S::gousalyasekar11_gmail.com#ext#@bostoninstituteofanalyti399.onmicrosoft.com::4b75d0e7-2366-4d84-a48a-19c4ca44cb8e" providerId="AD" clId="Web-{679CEF35-2E64-F8F5-6729-28703C2A65A4}" dt="2023-06-16T14:49:41.080" v="43" actId="20577"/>
          <ac:spMkLst>
            <pc:docMk/>
            <pc:sldMk cId="1560736688" sldId="324"/>
            <ac:spMk id="4" creationId="{5BDC945E-0FC0-4D19-B7C1-F151F22CB8DD}"/>
          </ac:spMkLst>
        </pc:spChg>
        <pc:spChg chg="add mod">
          <ac:chgData name="gousalyasekar11@gmail.com" userId="S::gousalyasekar11_gmail.com#ext#@bostoninstituteofanalyti399.onmicrosoft.com::4b75d0e7-2366-4d84-a48a-19c4ca44cb8e" providerId="AD" clId="Web-{679CEF35-2E64-F8F5-6729-28703C2A65A4}" dt="2023-06-16T14:54:47.340" v="213" actId="20577"/>
          <ac:spMkLst>
            <pc:docMk/>
            <pc:sldMk cId="1560736688" sldId="324"/>
            <ac:spMk id="9" creationId="{5668EF27-44EB-6FBF-5B48-711B97EE9677}"/>
          </ac:spMkLst>
        </pc:spChg>
      </pc:sldChg>
      <pc:sldChg chg="addSp modSp">
        <pc:chgData name="gousalyasekar11@gmail.com" userId="S::gousalyasekar11_gmail.com#ext#@bostoninstituteofanalyti399.onmicrosoft.com::4b75d0e7-2366-4d84-a48a-19c4ca44cb8e" providerId="AD" clId="Web-{679CEF35-2E64-F8F5-6729-28703C2A65A4}" dt="2023-06-16T14:50:58.082" v="53" actId="20577"/>
        <pc:sldMkLst>
          <pc:docMk/>
          <pc:sldMk cId="2250602425" sldId="325"/>
        </pc:sldMkLst>
        <pc:spChg chg="mod">
          <ac:chgData name="gousalyasekar11@gmail.com" userId="S::gousalyasekar11_gmail.com#ext#@bostoninstituteofanalyti399.onmicrosoft.com::4b75d0e7-2366-4d84-a48a-19c4ca44cb8e" providerId="AD" clId="Web-{679CEF35-2E64-F8F5-6729-28703C2A65A4}" dt="2023-06-16T14:48:59.297" v="26" actId="1076"/>
          <ac:spMkLst>
            <pc:docMk/>
            <pc:sldMk cId="2250602425" sldId="325"/>
            <ac:spMk id="3" creationId="{29B8C2F9-F4A8-371D-D303-58C892D846B5}"/>
          </ac:spMkLst>
        </pc:spChg>
        <pc:spChg chg="mod">
          <ac:chgData name="gousalyasekar11@gmail.com" userId="S::gousalyasekar11_gmail.com#ext#@bostoninstituteofanalyti399.onmicrosoft.com::4b75d0e7-2366-4d84-a48a-19c4ca44cb8e" providerId="AD" clId="Web-{679CEF35-2E64-F8F5-6729-28703C2A65A4}" dt="2023-06-16T14:50:58.082" v="53" actId="20577"/>
          <ac:spMkLst>
            <pc:docMk/>
            <pc:sldMk cId="2250602425" sldId="325"/>
            <ac:spMk id="8" creationId="{E35BD990-E826-3680-13E0-410C1E9DDC10}"/>
          </ac:spMkLst>
        </pc:spChg>
        <pc:picChg chg="mod">
          <ac:chgData name="gousalyasekar11@gmail.com" userId="S::gousalyasekar11_gmail.com#ext#@bostoninstituteofanalyti399.onmicrosoft.com::4b75d0e7-2366-4d84-a48a-19c4ca44cb8e" providerId="AD" clId="Web-{679CEF35-2E64-F8F5-6729-28703C2A65A4}" dt="2023-06-16T14:47:25.466" v="23" actId="14100"/>
          <ac:picMkLst>
            <pc:docMk/>
            <pc:sldMk cId="2250602425" sldId="325"/>
            <ac:picMk id="2" creationId="{BDB90223-5D15-41E3-9664-BD96C3BD25A2}"/>
          </ac:picMkLst>
        </pc:picChg>
        <pc:picChg chg="add mod">
          <ac:chgData name="gousalyasekar11@gmail.com" userId="S::gousalyasekar11_gmail.com#ext#@bostoninstituteofanalyti399.onmicrosoft.com::4b75d0e7-2366-4d84-a48a-19c4ca44cb8e" providerId="AD" clId="Web-{679CEF35-2E64-F8F5-6729-28703C2A65A4}" dt="2023-06-16T14:46:55.106" v="17" actId="14100"/>
          <ac:picMkLst>
            <pc:docMk/>
            <pc:sldMk cId="2250602425" sldId="325"/>
            <ac:picMk id="4" creationId="{AAB10EB5-F9FF-8FAC-2C5F-19192965085E}"/>
          </ac:picMkLst>
        </pc:picChg>
      </pc:sldChg>
    </pc:docChg>
  </pc:docChgLst>
  <pc:docChgLst>
    <pc:chgData name="acharya98.deb@gmail.com" userId="S::acharya98.deb_gmail.com#ext#@bostoninstituteofanalyti399.onmicrosoft.com::5facdff7-5f19-4ca6-8962-1246bf329177" providerId="AD" clId="Web-{0D5F2452-71D1-87CB-C821-746342E496DB}"/>
    <pc:docChg chg="addSld delSld">
      <pc:chgData name="acharya98.deb@gmail.com" userId="S::acharya98.deb_gmail.com#ext#@bostoninstituteofanalyti399.onmicrosoft.com::5facdff7-5f19-4ca6-8962-1246bf329177" providerId="AD" clId="Web-{0D5F2452-71D1-87CB-C821-746342E496DB}" dt="2023-07-20T16:20:15.127" v="37"/>
      <pc:docMkLst>
        <pc:docMk/>
      </pc:docMkLst>
      <pc:sldChg chg="new del">
        <pc:chgData name="acharya98.deb@gmail.com" userId="S::acharya98.deb_gmail.com#ext#@bostoninstituteofanalyti399.onmicrosoft.com::5facdff7-5f19-4ca6-8962-1246bf329177" providerId="AD" clId="Web-{0D5F2452-71D1-87CB-C821-746342E496DB}" dt="2023-07-20T16:20:12.939" v="19"/>
        <pc:sldMkLst>
          <pc:docMk/>
          <pc:sldMk cId="1545180827" sldId="256"/>
        </pc:sldMkLst>
      </pc:sldChg>
      <pc:sldChg chg="add del">
        <pc:chgData name="acharya98.deb@gmail.com" userId="S::acharya98.deb_gmail.com#ext#@bostoninstituteofanalyti399.onmicrosoft.com::5facdff7-5f19-4ca6-8962-1246bf329177" providerId="AD" clId="Web-{0D5F2452-71D1-87CB-C821-746342E496DB}" dt="2023-07-20T16:20:13.611" v="20"/>
        <pc:sldMkLst>
          <pc:docMk/>
          <pc:sldMk cId="2341085596" sldId="257"/>
        </pc:sldMkLst>
      </pc:sldChg>
      <pc:sldChg chg="add del">
        <pc:chgData name="acharya98.deb@gmail.com" userId="S::acharya98.deb_gmail.com#ext#@bostoninstituteofanalyti399.onmicrosoft.com::5facdff7-5f19-4ca6-8962-1246bf329177" providerId="AD" clId="Web-{0D5F2452-71D1-87CB-C821-746342E496DB}" dt="2023-07-20T16:20:14.799" v="32"/>
        <pc:sldMkLst>
          <pc:docMk/>
          <pc:sldMk cId="2729877128" sldId="311"/>
        </pc:sldMkLst>
      </pc:sldChg>
      <pc:sldChg chg="add del">
        <pc:chgData name="acharya98.deb@gmail.com" userId="S::acharya98.deb_gmail.com#ext#@bostoninstituteofanalyti399.onmicrosoft.com::5facdff7-5f19-4ca6-8962-1246bf329177" providerId="AD" clId="Web-{0D5F2452-71D1-87CB-C821-746342E496DB}" dt="2023-07-20T16:20:14.658" v="31"/>
        <pc:sldMkLst>
          <pc:docMk/>
          <pc:sldMk cId="558299909" sldId="316"/>
        </pc:sldMkLst>
      </pc:sldChg>
      <pc:sldChg chg="add del">
        <pc:chgData name="acharya98.deb@gmail.com" userId="S::acharya98.deb_gmail.com#ext#@bostoninstituteofanalyti399.onmicrosoft.com::5facdff7-5f19-4ca6-8962-1246bf329177" providerId="AD" clId="Web-{0D5F2452-71D1-87CB-C821-746342E496DB}" dt="2023-07-20T16:20:14.486" v="29"/>
        <pc:sldMkLst>
          <pc:docMk/>
          <pc:sldMk cId="2214311409" sldId="318"/>
        </pc:sldMkLst>
      </pc:sldChg>
      <pc:sldChg chg="add del">
        <pc:chgData name="acharya98.deb@gmail.com" userId="S::acharya98.deb_gmail.com#ext#@bostoninstituteofanalyti399.onmicrosoft.com::5facdff7-5f19-4ca6-8962-1246bf329177" providerId="AD" clId="Web-{0D5F2452-71D1-87CB-C821-746342E496DB}" dt="2023-07-20T16:20:14.549" v="30"/>
        <pc:sldMkLst>
          <pc:docMk/>
          <pc:sldMk cId="1732964745" sldId="319"/>
        </pc:sldMkLst>
      </pc:sldChg>
      <pc:sldChg chg="add del">
        <pc:chgData name="acharya98.deb@gmail.com" userId="S::acharya98.deb_gmail.com#ext#@bostoninstituteofanalyti399.onmicrosoft.com::5facdff7-5f19-4ca6-8962-1246bf329177" providerId="AD" clId="Web-{0D5F2452-71D1-87CB-C821-746342E496DB}" dt="2023-07-20T16:20:14.096" v="25"/>
        <pc:sldMkLst>
          <pc:docMk/>
          <pc:sldMk cId="2191786966" sldId="320"/>
        </pc:sldMkLst>
      </pc:sldChg>
      <pc:sldChg chg="add del">
        <pc:chgData name="acharya98.deb@gmail.com" userId="S::acharya98.deb_gmail.com#ext#@bostoninstituteofanalyti399.onmicrosoft.com::5facdff7-5f19-4ca6-8962-1246bf329177" providerId="AD" clId="Web-{0D5F2452-71D1-87CB-C821-746342E496DB}" dt="2023-07-20T16:20:14.189" v="26"/>
        <pc:sldMkLst>
          <pc:docMk/>
          <pc:sldMk cId="855327567" sldId="321"/>
        </pc:sldMkLst>
      </pc:sldChg>
      <pc:sldChg chg="add del">
        <pc:chgData name="acharya98.deb@gmail.com" userId="S::acharya98.deb_gmail.com#ext#@bostoninstituteofanalyti399.onmicrosoft.com::5facdff7-5f19-4ca6-8962-1246bf329177" providerId="AD" clId="Web-{0D5F2452-71D1-87CB-C821-746342E496DB}" dt="2023-07-20T16:20:13.689" v="21"/>
        <pc:sldMkLst>
          <pc:docMk/>
          <pc:sldMk cId="450545381" sldId="323"/>
        </pc:sldMkLst>
      </pc:sldChg>
      <pc:sldChg chg="add del">
        <pc:chgData name="acharya98.deb@gmail.com" userId="S::acharya98.deb_gmail.com#ext#@bostoninstituteofanalyti399.onmicrosoft.com::5facdff7-5f19-4ca6-8962-1246bf329177" providerId="AD" clId="Web-{0D5F2452-71D1-87CB-C821-746342E496DB}" dt="2023-07-20T16:20:13.783" v="22"/>
        <pc:sldMkLst>
          <pc:docMk/>
          <pc:sldMk cId="1560736688" sldId="324"/>
        </pc:sldMkLst>
      </pc:sldChg>
      <pc:sldChg chg="add del">
        <pc:chgData name="acharya98.deb@gmail.com" userId="S::acharya98.deb_gmail.com#ext#@bostoninstituteofanalyti399.onmicrosoft.com::5facdff7-5f19-4ca6-8962-1246bf329177" providerId="AD" clId="Web-{0D5F2452-71D1-87CB-C821-746342E496DB}" dt="2023-07-20T16:20:13.955" v="24"/>
        <pc:sldMkLst>
          <pc:docMk/>
          <pc:sldMk cId="2250602425" sldId="325"/>
        </pc:sldMkLst>
      </pc:sldChg>
      <pc:sldChg chg="add del">
        <pc:chgData name="acharya98.deb@gmail.com" userId="S::acharya98.deb_gmail.com#ext#@bostoninstituteofanalyti399.onmicrosoft.com::5facdff7-5f19-4ca6-8962-1246bf329177" providerId="AD" clId="Web-{0D5F2452-71D1-87CB-C821-746342E496DB}" dt="2023-07-20T16:20:14.861" v="33"/>
        <pc:sldMkLst>
          <pc:docMk/>
          <pc:sldMk cId="1948310906" sldId="332"/>
        </pc:sldMkLst>
      </pc:sldChg>
      <pc:sldChg chg="add del">
        <pc:chgData name="acharya98.deb@gmail.com" userId="S::acharya98.deb_gmail.com#ext#@bostoninstituteofanalyti399.onmicrosoft.com::5facdff7-5f19-4ca6-8962-1246bf329177" providerId="AD" clId="Web-{0D5F2452-71D1-87CB-C821-746342E496DB}" dt="2023-07-20T16:20:15.064" v="36"/>
        <pc:sldMkLst>
          <pc:docMk/>
          <pc:sldMk cId="379552423" sldId="333"/>
        </pc:sldMkLst>
      </pc:sldChg>
      <pc:sldChg chg="add del">
        <pc:chgData name="acharya98.deb@gmail.com" userId="S::acharya98.deb_gmail.com#ext#@bostoninstituteofanalyti399.onmicrosoft.com::5facdff7-5f19-4ca6-8962-1246bf329177" providerId="AD" clId="Web-{0D5F2452-71D1-87CB-C821-746342E496DB}" dt="2023-07-20T16:20:14.283" v="27"/>
        <pc:sldMkLst>
          <pc:docMk/>
          <pc:sldMk cId="3671700765" sldId="335"/>
        </pc:sldMkLst>
      </pc:sldChg>
      <pc:sldChg chg="add del">
        <pc:chgData name="acharya98.deb@gmail.com" userId="S::acharya98.deb_gmail.com#ext#@bostoninstituteofanalyti399.onmicrosoft.com::5facdff7-5f19-4ca6-8962-1246bf329177" providerId="AD" clId="Web-{0D5F2452-71D1-87CB-C821-746342E496DB}" dt="2023-07-20T16:20:14.361" v="28"/>
        <pc:sldMkLst>
          <pc:docMk/>
          <pc:sldMk cId="222868434" sldId="336"/>
        </pc:sldMkLst>
      </pc:sldChg>
      <pc:sldChg chg="add del">
        <pc:chgData name="acharya98.deb@gmail.com" userId="S::acharya98.deb_gmail.com#ext#@bostoninstituteofanalyti399.onmicrosoft.com::5facdff7-5f19-4ca6-8962-1246bf329177" providerId="AD" clId="Web-{0D5F2452-71D1-87CB-C821-746342E496DB}" dt="2023-07-20T16:20:15.002" v="35"/>
        <pc:sldMkLst>
          <pc:docMk/>
          <pc:sldMk cId="997392643" sldId="338"/>
        </pc:sldMkLst>
      </pc:sldChg>
      <pc:sldChg chg="add del">
        <pc:chgData name="acharya98.deb@gmail.com" userId="S::acharya98.deb_gmail.com#ext#@bostoninstituteofanalyti399.onmicrosoft.com::5facdff7-5f19-4ca6-8962-1246bf329177" providerId="AD" clId="Web-{0D5F2452-71D1-87CB-C821-746342E496DB}" dt="2023-07-20T16:20:14.939" v="34"/>
        <pc:sldMkLst>
          <pc:docMk/>
          <pc:sldMk cId="3041419834" sldId="339"/>
        </pc:sldMkLst>
      </pc:sldChg>
      <pc:sldChg chg="add del">
        <pc:chgData name="acharya98.deb@gmail.com" userId="S::acharya98.deb_gmail.com#ext#@bostoninstituteofanalyti399.onmicrosoft.com::5facdff7-5f19-4ca6-8962-1246bf329177" providerId="AD" clId="Web-{0D5F2452-71D1-87CB-C821-746342E496DB}" dt="2023-07-20T16:20:15.127" v="37"/>
        <pc:sldMkLst>
          <pc:docMk/>
          <pc:sldMk cId="3172685903" sldId="340"/>
        </pc:sldMkLst>
      </pc:sldChg>
      <pc:sldChg chg="add del">
        <pc:chgData name="acharya98.deb@gmail.com" userId="S::acharya98.deb_gmail.com#ext#@bostoninstituteofanalyti399.onmicrosoft.com::5facdff7-5f19-4ca6-8962-1246bf329177" providerId="AD" clId="Web-{0D5F2452-71D1-87CB-C821-746342E496DB}" dt="2023-07-20T16:20:13.939" v="23"/>
        <pc:sldMkLst>
          <pc:docMk/>
          <pc:sldMk cId="535129854" sldId="341"/>
        </pc:sldMkLst>
      </pc:sldChg>
    </pc:docChg>
  </pc:docChgLst>
  <pc:docChgLst>
    <pc:chgData name="Guest User" userId="S::urn:spo:anon#d41d6a69044f57f4c643a70c668809c060233706aa7abf4301dc3cbb37044801::" providerId="AD" clId="Web-{724EB632-8887-4FD1-B371-E5E7A263ACBA}"/>
    <pc:docChg chg="sldOrd">
      <pc:chgData name="Guest User" userId="S::urn:spo:anon#d41d6a69044f57f4c643a70c668809c060233706aa7abf4301dc3cbb37044801::" providerId="AD" clId="Web-{724EB632-8887-4FD1-B371-E5E7A263ACBA}" dt="2023-10-27T11:27:28.359" v="0"/>
      <pc:docMkLst>
        <pc:docMk/>
      </pc:docMkLst>
      <pc:sldChg chg="ord">
        <pc:chgData name="Guest User" userId="S::urn:spo:anon#d41d6a69044f57f4c643a70c668809c060233706aa7abf4301dc3cbb37044801::" providerId="AD" clId="Web-{724EB632-8887-4FD1-B371-E5E7A263ACBA}" dt="2023-10-27T11:27:28.359" v="0"/>
        <pc:sldMkLst>
          <pc:docMk/>
          <pc:sldMk cId="2551123818" sldId="390"/>
        </pc:sldMkLst>
      </pc:sldChg>
    </pc:docChg>
  </pc:docChgLst>
  <pc:docChgLst>
    <pc:chgData name="Guest User" userId="S::urn:spo:anon#12bb9c270c8a06e2adebb12a476771c11d5d4ef54da76a286c505b46425cd796::" providerId="AD" clId="Web-{DA15EFF0-2004-832E-3065-EA5ECBFD7C81}"/>
    <pc:docChg chg="addSld delSld modSld">
      <pc:chgData name="Guest User" userId="S::urn:spo:anon#12bb9c270c8a06e2adebb12a476771c11d5d4ef54da76a286c505b46425cd796::" providerId="AD" clId="Web-{DA15EFF0-2004-832E-3065-EA5ECBFD7C81}" dt="2023-08-18T18:33:18.933" v="29" actId="1076"/>
      <pc:docMkLst>
        <pc:docMk/>
      </pc:docMkLst>
      <pc:sldChg chg="addSp delSp modSp mod setBg">
        <pc:chgData name="Guest User" userId="S::urn:spo:anon#12bb9c270c8a06e2adebb12a476771c11d5d4ef54da76a286c505b46425cd796::" providerId="AD" clId="Web-{DA15EFF0-2004-832E-3065-EA5ECBFD7C81}" dt="2023-08-18T18:33:10.823" v="26" actId="1076"/>
        <pc:sldMkLst>
          <pc:docMk/>
          <pc:sldMk cId="2191786966" sldId="320"/>
        </pc:sldMkLst>
        <pc:spChg chg="add del">
          <ac:chgData name="Guest User" userId="S::urn:spo:anon#12bb9c270c8a06e2adebb12a476771c11d5d4ef54da76a286c505b46425cd796::" providerId="AD" clId="Web-{DA15EFF0-2004-832E-3065-EA5ECBFD7C81}" dt="2023-08-18T18:31:47.679" v="12"/>
          <ac:spMkLst>
            <pc:docMk/>
            <pc:sldMk cId="2191786966" sldId="320"/>
            <ac:spMk id="12" creationId="{F3060C83-F051-4F0E-ABAD-AA0DFC48B218}"/>
          </ac:spMkLst>
        </pc:spChg>
        <pc:spChg chg="add del">
          <ac:chgData name="Guest User" userId="S::urn:spo:anon#12bb9c270c8a06e2adebb12a476771c11d5d4ef54da76a286c505b46425cd796::" providerId="AD" clId="Web-{DA15EFF0-2004-832E-3065-EA5ECBFD7C81}" dt="2023-08-18T18:31:47.679" v="12"/>
          <ac:spMkLst>
            <pc:docMk/>
            <pc:sldMk cId="2191786966" sldId="320"/>
            <ac:spMk id="14" creationId="{83C98ABE-055B-441F-B07E-44F97F083C39}"/>
          </ac:spMkLst>
        </pc:spChg>
        <pc:spChg chg="add del">
          <ac:chgData name="Guest User" userId="S::urn:spo:anon#12bb9c270c8a06e2adebb12a476771c11d5d4ef54da76a286c505b46425cd796::" providerId="AD" clId="Web-{DA15EFF0-2004-832E-3065-EA5ECBFD7C81}" dt="2023-08-18T18:31:47.679" v="12"/>
          <ac:spMkLst>
            <pc:docMk/>
            <pc:sldMk cId="2191786966" sldId="320"/>
            <ac:spMk id="16" creationId="{29FDB030-9B49-4CED-8CCD-4D99382388AC}"/>
          </ac:spMkLst>
        </pc:spChg>
        <pc:spChg chg="add del">
          <ac:chgData name="Guest User" userId="S::urn:spo:anon#12bb9c270c8a06e2adebb12a476771c11d5d4ef54da76a286c505b46425cd796::" providerId="AD" clId="Web-{DA15EFF0-2004-832E-3065-EA5ECBFD7C81}" dt="2023-08-18T18:31:47.679" v="12"/>
          <ac:spMkLst>
            <pc:docMk/>
            <pc:sldMk cId="2191786966" sldId="320"/>
            <ac:spMk id="18" creationId="{3783CA14-24A1-485C-8B30-D6A5D87987AD}"/>
          </ac:spMkLst>
        </pc:spChg>
        <pc:spChg chg="add del">
          <ac:chgData name="Guest User" userId="S::urn:spo:anon#12bb9c270c8a06e2adebb12a476771c11d5d4ef54da76a286c505b46425cd796::" providerId="AD" clId="Web-{DA15EFF0-2004-832E-3065-EA5ECBFD7C81}" dt="2023-08-18T18:31:47.679" v="12"/>
          <ac:spMkLst>
            <pc:docMk/>
            <pc:sldMk cId="2191786966" sldId="320"/>
            <ac:spMk id="20" creationId="{9A97C86A-04D6-40F7-AE84-31AB43E6A846}"/>
          </ac:spMkLst>
        </pc:spChg>
        <pc:spChg chg="add del">
          <ac:chgData name="Guest User" userId="S::urn:spo:anon#12bb9c270c8a06e2adebb12a476771c11d5d4ef54da76a286c505b46425cd796::" providerId="AD" clId="Web-{DA15EFF0-2004-832E-3065-EA5ECBFD7C81}" dt="2023-08-18T18:31:47.679" v="12"/>
          <ac:spMkLst>
            <pc:docMk/>
            <pc:sldMk cId="2191786966" sldId="320"/>
            <ac:spMk id="22" creationId="{FF9F2414-84E8-453E-B1F3-389FDE8192D9}"/>
          </ac:spMkLst>
        </pc:spChg>
        <pc:spChg chg="add del">
          <ac:chgData name="Guest User" userId="S::urn:spo:anon#12bb9c270c8a06e2adebb12a476771c11d5d4ef54da76a286c505b46425cd796::" providerId="AD" clId="Web-{DA15EFF0-2004-832E-3065-EA5ECBFD7C81}" dt="2023-08-18T18:31:47.679" v="12"/>
          <ac:spMkLst>
            <pc:docMk/>
            <pc:sldMk cId="2191786966" sldId="320"/>
            <ac:spMk id="24" creationId="{3ECA69A1-7536-43AC-85EF-C7106179F5ED}"/>
          </ac:spMkLst>
        </pc:spChg>
        <pc:picChg chg="mod ord">
          <ac:chgData name="Guest User" userId="S::urn:spo:anon#12bb9c270c8a06e2adebb12a476771c11d5d4ef54da76a286c505b46425cd796::" providerId="AD" clId="Web-{DA15EFF0-2004-832E-3065-EA5ECBFD7C81}" dt="2023-08-18T18:33:10.823" v="26" actId="1076"/>
          <ac:picMkLst>
            <pc:docMk/>
            <pc:sldMk cId="2191786966" sldId="320"/>
            <ac:picMk id="2" creationId="{BDB90223-5D15-41E3-9664-BD96C3BD25A2}"/>
          </ac:picMkLst>
        </pc:picChg>
        <pc:picChg chg="add mod">
          <ac:chgData name="Guest User" userId="S::urn:spo:anon#12bb9c270c8a06e2adebb12a476771c11d5d4ef54da76a286c505b46425cd796::" providerId="AD" clId="Web-{DA15EFF0-2004-832E-3065-EA5ECBFD7C81}" dt="2023-08-18T18:33:07.073" v="25" actId="1076"/>
          <ac:picMkLst>
            <pc:docMk/>
            <pc:sldMk cId="2191786966" sldId="320"/>
            <ac:picMk id="3" creationId="{51669DBF-0263-C541-B966-309804D127C2}"/>
          </ac:picMkLst>
        </pc:picChg>
        <pc:picChg chg="ord">
          <ac:chgData name="Guest User" userId="S::urn:spo:anon#12bb9c270c8a06e2adebb12a476771c11d5d4ef54da76a286c505b46425cd796::" providerId="AD" clId="Web-{DA15EFF0-2004-832E-3065-EA5ECBFD7C81}" dt="2023-08-18T18:31:47.679" v="12"/>
          <ac:picMkLst>
            <pc:docMk/>
            <pc:sldMk cId="2191786966" sldId="320"/>
            <ac:picMk id="7" creationId="{4019A7C7-4F37-4807-89DC-50EF4BBEB556}"/>
          </ac:picMkLst>
        </pc:picChg>
      </pc:sldChg>
      <pc:sldChg chg="new del">
        <pc:chgData name="Guest User" userId="S::urn:spo:anon#12bb9c270c8a06e2adebb12a476771c11d5d4ef54da76a286c505b46425cd796::" providerId="AD" clId="Web-{DA15EFF0-2004-832E-3065-EA5ECBFD7C81}" dt="2023-08-18T18:32:17.352" v="15"/>
        <pc:sldMkLst>
          <pc:docMk/>
          <pc:sldMk cId="101424369" sldId="334"/>
        </pc:sldMkLst>
      </pc:sldChg>
      <pc:sldChg chg="addSp modSp new">
        <pc:chgData name="Guest User" userId="S::urn:spo:anon#12bb9c270c8a06e2adebb12a476771c11d5d4ef54da76a286c505b46425cd796::" providerId="AD" clId="Web-{DA15EFF0-2004-832E-3065-EA5ECBFD7C81}" dt="2023-08-18T18:33:18.933" v="29" actId="1076"/>
        <pc:sldMkLst>
          <pc:docMk/>
          <pc:sldMk cId="1694005764" sldId="334"/>
        </pc:sldMkLst>
        <pc:picChg chg="add mod">
          <ac:chgData name="Guest User" userId="S::urn:spo:anon#12bb9c270c8a06e2adebb12a476771c11d5d4ef54da76a286c505b46425cd796::" providerId="AD" clId="Web-{DA15EFF0-2004-832E-3065-EA5ECBFD7C81}" dt="2023-08-18T18:33:18.933" v="29" actId="1076"/>
          <ac:picMkLst>
            <pc:docMk/>
            <pc:sldMk cId="1694005764" sldId="334"/>
            <ac:picMk id="3" creationId="{6196EA00-3DC4-7D78-D801-80DED91A9B62}"/>
          </ac:picMkLst>
        </pc:picChg>
      </pc:sldChg>
    </pc:docChg>
  </pc:docChgLst>
  <pc:docChgLst>
    <pc:chgData name="Guest User" userId="S::urn:spo:anon#d41d6a69044f57f4c643a70c668809c060233706aa7abf4301dc3cbb37044801::" providerId="AD" clId="Web-{DC822938-F49D-9234-AC93-DED3FD1D3AA1}"/>
    <pc:docChg chg="modSld">
      <pc:chgData name="Guest User" userId="S::urn:spo:anon#d41d6a69044f57f4c643a70c668809c060233706aa7abf4301dc3cbb37044801::" providerId="AD" clId="Web-{DC822938-F49D-9234-AC93-DED3FD1D3AA1}" dt="2023-06-20T12:14:47.297" v="117" actId="14100"/>
      <pc:docMkLst>
        <pc:docMk/>
      </pc:docMkLst>
      <pc:sldChg chg="addSp delSp modSp">
        <pc:chgData name="Guest User" userId="S::urn:spo:anon#d41d6a69044f57f4c643a70c668809c060233706aa7abf4301dc3cbb37044801::" providerId="AD" clId="Web-{DC822938-F49D-9234-AC93-DED3FD1D3AA1}" dt="2023-06-20T12:14:47.297" v="117" actId="14100"/>
        <pc:sldMkLst>
          <pc:docMk/>
          <pc:sldMk cId="450545381" sldId="323"/>
        </pc:sldMkLst>
        <pc:spChg chg="mod">
          <ac:chgData name="Guest User" userId="S::urn:spo:anon#d41d6a69044f57f4c643a70c668809c060233706aa7abf4301dc3cbb37044801::" providerId="AD" clId="Web-{DC822938-F49D-9234-AC93-DED3FD1D3AA1}" dt="2023-06-20T12:12:32.886" v="94" actId="20577"/>
          <ac:spMkLst>
            <pc:docMk/>
            <pc:sldMk cId="450545381" sldId="323"/>
            <ac:spMk id="4" creationId="{B56E3493-F35C-66B7-19CB-C3B8BB301380}"/>
          </ac:spMkLst>
        </pc:spChg>
        <pc:spChg chg="mod">
          <ac:chgData name="Guest User" userId="S::urn:spo:anon#d41d6a69044f57f4c643a70c668809c060233706aa7abf4301dc3cbb37044801::" providerId="AD" clId="Web-{DC822938-F49D-9234-AC93-DED3FD1D3AA1}" dt="2023-06-20T12:14:32.203" v="115" actId="20577"/>
          <ac:spMkLst>
            <pc:docMk/>
            <pc:sldMk cId="450545381" sldId="323"/>
            <ac:spMk id="5" creationId="{1523F824-5604-EDFB-780D-491BA9849544}"/>
          </ac:spMkLst>
        </pc:spChg>
        <pc:spChg chg="mod">
          <ac:chgData name="Guest User" userId="S::urn:spo:anon#d41d6a69044f57f4c643a70c668809c060233706aa7abf4301dc3cbb37044801::" providerId="AD" clId="Web-{DC822938-F49D-9234-AC93-DED3FD1D3AA1}" dt="2023-06-20T12:14:47.297" v="117" actId="14100"/>
          <ac:spMkLst>
            <pc:docMk/>
            <pc:sldMk cId="450545381" sldId="323"/>
            <ac:spMk id="8" creationId="{E35BD990-E826-3680-13E0-410C1E9DDC10}"/>
          </ac:spMkLst>
        </pc:spChg>
        <pc:graphicFrameChg chg="add del mod">
          <ac:chgData name="Guest User" userId="S::urn:spo:anon#d41d6a69044f57f4c643a70c668809c060233706aa7abf4301dc3cbb37044801::" providerId="AD" clId="Web-{DC822938-F49D-9234-AC93-DED3FD1D3AA1}" dt="2023-06-20T12:09:37.162" v="24"/>
          <ac:graphicFrameMkLst>
            <pc:docMk/>
            <pc:sldMk cId="450545381" sldId="323"/>
            <ac:graphicFrameMk id="11" creationId="{B7B66713-0EE2-73B1-5192-477FD1D328C4}"/>
          </ac:graphicFrameMkLst>
        </pc:graphicFrameChg>
        <pc:graphicFrameChg chg="add del mod modGraphic">
          <ac:chgData name="Guest User" userId="S::urn:spo:anon#d41d6a69044f57f4c643a70c668809c060233706aa7abf4301dc3cbb37044801::" providerId="AD" clId="Web-{DC822938-F49D-9234-AC93-DED3FD1D3AA1}" dt="2023-06-20T12:13:42.451" v="105"/>
          <ac:graphicFrameMkLst>
            <pc:docMk/>
            <pc:sldMk cId="450545381" sldId="323"/>
            <ac:graphicFrameMk id="13" creationId="{9A6EEC65-A133-1432-1D33-7DE871983E8A}"/>
          </ac:graphicFrameMkLst>
        </pc:graphicFrameChg>
      </pc:sldChg>
    </pc:docChg>
  </pc:docChgLst>
  <pc:docChgLst>
    <pc:chgData name="Guest User" userId="S::urn:spo:anon#d41d6a69044f57f4c643a70c668809c060233706aa7abf4301dc3cbb37044801::" providerId="AD" clId="Web-{DFEA3101-7C69-415E-50C7-9056C2137F40}"/>
    <pc:docChg chg="addSld modSld">
      <pc:chgData name="Guest User" userId="S::urn:spo:anon#d41d6a69044f57f4c643a70c668809c060233706aa7abf4301dc3cbb37044801::" providerId="AD" clId="Web-{DFEA3101-7C69-415E-50C7-9056C2137F40}" dt="2023-06-20T16:27:14.230" v="749" actId="20577"/>
      <pc:docMkLst>
        <pc:docMk/>
      </pc:docMkLst>
      <pc:sldChg chg="addSp delSp modSp">
        <pc:chgData name="Guest User" userId="S::urn:spo:anon#d41d6a69044f57f4c643a70c668809c060233706aa7abf4301dc3cbb37044801::" providerId="AD" clId="Web-{DFEA3101-7C69-415E-50C7-9056C2137F40}" dt="2023-06-20T16:19:11.681" v="671" actId="20577"/>
        <pc:sldMkLst>
          <pc:docMk/>
          <pc:sldMk cId="855327567" sldId="321"/>
        </pc:sldMkLst>
        <pc:spChg chg="mod">
          <ac:chgData name="Guest User" userId="S::urn:spo:anon#d41d6a69044f57f4c643a70c668809c060233706aa7abf4301dc3cbb37044801::" providerId="AD" clId="Web-{DFEA3101-7C69-415E-50C7-9056C2137F40}" dt="2023-06-20T16:19:11.681" v="671" actId="20577"/>
          <ac:spMkLst>
            <pc:docMk/>
            <pc:sldMk cId="855327567" sldId="321"/>
            <ac:spMk id="6" creationId="{2FCBF0B7-94AB-BD25-B9D7-E5A88529D971}"/>
          </ac:spMkLst>
        </pc:spChg>
        <pc:picChg chg="add del mod">
          <ac:chgData name="Guest User" userId="S::urn:spo:anon#d41d6a69044f57f4c643a70c668809c060233706aa7abf4301dc3cbb37044801::" providerId="AD" clId="Web-{DFEA3101-7C69-415E-50C7-9056C2137F40}" dt="2023-06-20T14:27:48.220" v="4"/>
          <ac:picMkLst>
            <pc:docMk/>
            <pc:sldMk cId="855327567" sldId="321"/>
            <ac:picMk id="3" creationId="{45FAA78E-0C6B-A874-F2DE-AFA2741D0086}"/>
          </ac:picMkLst>
        </pc:picChg>
        <pc:picChg chg="add del mod">
          <ac:chgData name="Guest User" userId="S::urn:spo:anon#d41d6a69044f57f4c643a70c668809c060233706aa7abf4301dc3cbb37044801::" providerId="AD" clId="Web-{DFEA3101-7C69-415E-50C7-9056C2137F40}" dt="2023-06-20T14:29:02.270" v="16"/>
          <ac:picMkLst>
            <pc:docMk/>
            <pc:sldMk cId="855327567" sldId="321"/>
            <ac:picMk id="4" creationId="{CDFC0173-25A4-100D-5486-79FD8194AB82}"/>
          </ac:picMkLst>
        </pc:picChg>
        <pc:picChg chg="add del mod">
          <ac:chgData name="Guest User" userId="S::urn:spo:anon#d41d6a69044f57f4c643a70c668809c060233706aa7abf4301dc3cbb37044801::" providerId="AD" clId="Web-{DFEA3101-7C69-415E-50C7-9056C2137F40}" dt="2023-06-20T14:35:35.426" v="30"/>
          <ac:picMkLst>
            <pc:docMk/>
            <pc:sldMk cId="855327567" sldId="321"/>
            <ac:picMk id="5" creationId="{FDCD2AFB-73AC-46E5-6D40-8B250AF8E580}"/>
          </ac:picMkLst>
        </pc:picChg>
      </pc:sldChg>
      <pc:sldChg chg="modSp">
        <pc:chgData name="Guest User" userId="S::urn:spo:anon#d41d6a69044f57f4c643a70c668809c060233706aa7abf4301dc3cbb37044801::" providerId="AD" clId="Web-{DFEA3101-7C69-415E-50C7-9056C2137F40}" dt="2023-06-20T14:40:25.374" v="36" actId="20577"/>
        <pc:sldMkLst>
          <pc:docMk/>
          <pc:sldMk cId="450545381" sldId="323"/>
        </pc:sldMkLst>
        <pc:spChg chg="mod">
          <ac:chgData name="Guest User" userId="S::urn:spo:anon#d41d6a69044f57f4c643a70c668809c060233706aa7abf4301dc3cbb37044801::" providerId="AD" clId="Web-{DFEA3101-7C69-415E-50C7-9056C2137F40}" dt="2023-06-20T14:40:13.436" v="31" actId="20577"/>
          <ac:spMkLst>
            <pc:docMk/>
            <pc:sldMk cId="450545381" sldId="323"/>
            <ac:spMk id="5" creationId="{1523F824-5604-EDFB-780D-491BA9849544}"/>
          </ac:spMkLst>
        </pc:spChg>
        <pc:spChg chg="mod">
          <ac:chgData name="Guest User" userId="S::urn:spo:anon#d41d6a69044f57f4c643a70c668809c060233706aa7abf4301dc3cbb37044801::" providerId="AD" clId="Web-{DFEA3101-7C69-415E-50C7-9056C2137F40}" dt="2023-06-20T14:40:25.374" v="36" actId="20577"/>
          <ac:spMkLst>
            <pc:docMk/>
            <pc:sldMk cId="450545381" sldId="323"/>
            <ac:spMk id="9" creationId="{D601559F-613E-AB97-F725-5E1C55D8DED2}"/>
          </ac:spMkLst>
        </pc:spChg>
      </pc:sldChg>
      <pc:sldChg chg="addSp modSp modTransition">
        <pc:chgData name="Guest User" userId="S::urn:spo:anon#d41d6a69044f57f4c643a70c668809c060233706aa7abf4301dc3cbb37044801::" providerId="AD" clId="Web-{DFEA3101-7C69-415E-50C7-9056C2137F40}" dt="2023-06-20T16:15:52.313" v="650" actId="1076"/>
        <pc:sldMkLst>
          <pc:docMk/>
          <pc:sldMk cId="1460273554" sldId="327"/>
        </pc:sldMkLst>
        <pc:spChg chg="mod">
          <ac:chgData name="Guest User" userId="S::urn:spo:anon#d41d6a69044f57f4c643a70c668809c060233706aa7abf4301dc3cbb37044801::" providerId="AD" clId="Web-{DFEA3101-7C69-415E-50C7-9056C2137F40}" dt="2023-06-20T16:15:45.782" v="649" actId="14100"/>
          <ac:spMkLst>
            <pc:docMk/>
            <pc:sldMk cId="1460273554" sldId="327"/>
            <ac:spMk id="4" creationId="{B56E3493-F35C-66B7-19CB-C3B8BB301380}"/>
          </ac:spMkLst>
        </pc:spChg>
        <pc:spChg chg="mod">
          <ac:chgData name="Guest User" userId="S::urn:spo:anon#d41d6a69044f57f4c643a70c668809c060233706aa7abf4301dc3cbb37044801::" providerId="AD" clId="Web-{DFEA3101-7C69-415E-50C7-9056C2137F40}" dt="2023-06-20T16:15:52.313" v="650" actId="1076"/>
          <ac:spMkLst>
            <pc:docMk/>
            <pc:sldMk cId="1460273554" sldId="327"/>
            <ac:spMk id="8" creationId="{E35BD990-E826-3680-13E0-410C1E9DDC10}"/>
          </ac:spMkLst>
        </pc:spChg>
        <pc:picChg chg="mod">
          <ac:chgData name="Guest User" userId="S::urn:spo:anon#d41d6a69044f57f4c643a70c668809c060233706aa7abf4301dc3cbb37044801::" providerId="AD" clId="Web-{DFEA3101-7C69-415E-50C7-9056C2137F40}" dt="2023-06-20T16:14:48.733" v="641" actId="1076"/>
          <ac:picMkLst>
            <pc:docMk/>
            <pc:sldMk cId="1460273554" sldId="327"/>
            <ac:picMk id="2" creationId="{BDB90223-5D15-41E3-9664-BD96C3BD25A2}"/>
          </ac:picMkLst>
        </pc:picChg>
        <pc:picChg chg="add mod">
          <ac:chgData name="Guest User" userId="S::urn:spo:anon#d41d6a69044f57f4c643a70c668809c060233706aa7abf4301dc3cbb37044801::" providerId="AD" clId="Web-{DFEA3101-7C69-415E-50C7-9056C2137F40}" dt="2023-06-20T16:15:26.297" v="648" actId="14100"/>
          <ac:picMkLst>
            <pc:docMk/>
            <pc:sldMk cId="1460273554" sldId="327"/>
            <ac:picMk id="3" creationId="{0182F3A4-0CEC-F4DF-9EF5-CF13E3BC38E4}"/>
          </ac:picMkLst>
        </pc:picChg>
      </pc:sldChg>
      <pc:sldChg chg="addSp modSp add replId">
        <pc:chgData name="Guest User" userId="S::urn:spo:anon#d41d6a69044f57f4c643a70c668809c060233706aa7abf4301dc3cbb37044801::" providerId="AD" clId="Web-{DFEA3101-7C69-415E-50C7-9056C2137F40}" dt="2023-06-20T16:27:14.230" v="749" actId="20577"/>
        <pc:sldMkLst>
          <pc:docMk/>
          <pc:sldMk cId="3671700765" sldId="335"/>
        </pc:sldMkLst>
        <pc:spChg chg="add mod">
          <ac:chgData name="Guest User" userId="S::urn:spo:anon#d41d6a69044f57f4c643a70c668809c060233706aa7abf4301dc3cbb37044801::" providerId="AD" clId="Web-{DFEA3101-7C69-415E-50C7-9056C2137F40}" dt="2023-06-20T16:27:14.230" v="749" actId="20577"/>
          <ac:spMkLst>
            <pc:docMk/>
            <pc:sldMk cId="3671700765" sldId="335"/>
            <ac:spMk id="3" creationId="{484045FE-D6B1-3DF9-B24F-282AFDFB93F5}"/>
          </ac:spMkLst>
        </pc:spChg>
      </pc:sldChg>
    </pc:docChg>
  </pc:docChgLst>
  <pc:docChgLst>
    <pc:chgData name="dhruvisoni34@gmail.com" userId="S::dhruvisoni34_gmail.com#ext#@bostoninstituteofanalyti399.onmicrosoft.com::79b0c193-98b1-402d-8d0c-68b6bde31739" providerId="AD" clId="Web-{A4C5F15D-8BF7-6DFC-1F8D-43946AD66DF0}"/>
    <pc:docChg chg="addSld modSld">
      <pc:chgData name="dhruvisoni34@gmail.com" userId="S::dhruvisoni34_gmail.com#ext#@bostoninstituteofanalyti399.onmicrosoft.com::79b0c193-98b1-402d-8d0c-68b6bde31739" providerId="AD" clId="Web-{A4C5F15D-8BF7-6DFC-1F8D-43946AD66DF0}" dt="2023-10-30T15:06:33.161" v="255" actId="1076"/>
      <pc:docMkLst>
        <pc:docMk/>
      </pc:docMkLst>
      <pc:sldChg chg="addSp delSp modSp">
        <pc:chgData name="dhruvisoni34@gmail.com" userId="S::dhruvisoni34_gmail.com#ext#@bostoninstituteofanalyti399.onmicrosoft.com::79b0c193-98b1-402d-8d0c-68b6bde31739" providerId="AD" clId="Web-{A4C5F15D-8BF7-6DFC-1F8D-43946AD66DF0}" dt="2023-10-30T14:30:45.365" v="14"/>
        <pc:sldMkLst>
          <pc:docMk/>
          <pc:sldMk cId="3084368489" sldId="382"/>
        </pc:sldMkLst>
        <pc:spChg chg="del">
          <ac:chgData name="dhruvisoni34@gmail.com" userId="S::dhruvisoni34_gmail.com#ext#@bostoninstituteofanalyti399.onmicrosoft.com::79b0c193-98b1-402d-8d0c-68b6bde31739" providerId="AD" clId="Web-{A4C5F15D-8BF7-6DFC-1F8D-43946AD66DF0}" dt="2023-10-30T14:30:04.613" v="12"/>
          <ac:spMkLst>
            <pc:docMk/>
            <pc:sldMk cId="3084368489" sldId="382"/>
            <ac:spMk id="21" creationId="{42A4FC2C-047E-45A5-965D-8E1E3BF09BC6}"/>
          </ac:spMkLst>
        </pc:spChg>
        <pc:spChg chg="add del">
          <ac:chgData name="dhruvisoni34@gmail.com" userId="S::dhruvisoni34_gmail.com#ext#@bostoninstituteofanalyti399.onmicrosoft.com::79b0c193-98b1-402d-8d0c-68b6bde31739" providerId="AD" clId="Web-{A4C5F15D-8BF7-6DFC-1F8D-43946AD66DF0}" dt="2023-10-30T14:30:45.365" v="14"/>
          <ac:spMkLst>
            <pc:docMk/>
            <pc:sldMk cId="3084368489" sldId="382"/>
            <ac:spMk id="26" creationId="{C4285719-470E-454C-AF62-8323075F1F5B}"/>
          </ac:spMkLst>
        </pc:spChg>
        <pc:spChg chg="add del">
          <ac:chgData name="dhruvisoni34@gmail.com" userId="S::dhruvisoni34_gmail.com#ext#@bostoninstituteofanalyti399.onmicrosoft.com::79b0c193-98b1-402d-8d0c-68b6bde31739" providerId="AD" clId="Web-{A4C5F15D-8BF7-6DFC-1F8D-43946AD66DF0}" dt="2023-10-30T14:30:45.365" v="14"/>
          <ac:spMkLst>
            <pc:docMk/>
            <pc:sldMk cId="3084368489" sldId="382"/>
            <ac:spMk id="28" creationId="{CD9FE4EF-C4D8-49A0-B2FF-81D8DB7D8A24}"/>
          </ac:spMkLst>
        </pc:spChg>
        <pc:spChg chg="add del">
          <ac:chgData name="dhruvisoni34@gmail.com" userId="S::dhruvisoni34_gmail.com#ext#@bostoninstituteofanalyti399.onmicrosoft.com::79b0c193-98b1-402d-8d0c-68b6bde31739" providerId="AD" clId="Web-{A4C5F15D-8BF7-6DFC-1F8D-43946AD66DF0}" dt="2023-10-30T14:30:45.365" v="14"/>
          <ac:spMkLst>
            <pc:docMk/>
            <pc:sldMk cId="3084368489" sldId="382"/>
            <ac:spMk id="30" creationId="{4300840D-0A0B-4512-BACA-B439D5B9C57C}"/>
          </ac:spMkLst>
        </pc:spChg>
        <pc:spChg chg="add del">
          <ac:chgData name="dhruvisoni34@gmail.com" userId="S::dhruvisoni34_gmail.com#ext#@bostoninstituteofanalyti399.onmicrosoft.com::79b0c193-98b1-402d-8d0c-68b6bde31739" providerId="AD" clId="Web-{A4C5F15D-8BF7-6DFC-1F8D-43946AD66DF0}" dt="2023-10-30T14:30:45.365" v="14"/>
          <ac:spMkLst>
            <pc:docMk/>
            <pc:sldMk cId="3084368489" sldId="382"/>
            <ac:spMk id="32" creationId="{D2B78728-A580-49A7-84F9-6EF6F583ADE0}"/>
          </ac:spMkLst>
        </pc:spChg>
        <pc:spChg chg="add del">
          <ac:chgData name="dhruvisoni34@gmail.com" userId="S::dhruvisoni34_gmail.com#ext#@bostoninstituteofanalyti399.onmicrosoft.com::79b0c193-98b1-402d-8d0c-68b6bde31739" providerId="AD" clId="Web-{A4C5F15D-8BF7-6DFC-1F8D-43946AD66DF0}" dt="2023-10-30T14:30:45.365" v="14"/>
          <ac:spMkLst>
            <pc:docMk/>
            <pc:sldMk cId="3084368489" sldId="382"/>
            <ac:spMk id="34" creationId="{38FAA1A1-D861-433F-88FA-1E9D6FD31D11}"/>
          </ac:spMkLst>
        </pc:spChg>
        <pc:spChg chg="add del">
          <ac:chgData name="dhruvisoni34@gmail.com" userId="S::dhruvisoni34_gmail.com#ext#@bostoninstituteofanalyti399.onmicrosoft.com::79b0c193-98b1-402d-8d0c-68b6bde31739" providerId="AD" clId="Web-{A4C5F15D-8BF7-6DFC-1F8D-43946AD66DF0}" dt="2023-10-30T14:30:45.365" v="14"/>
          <ac:spMkLst>
            <pc:docMk/>
            <pc:sldMk cId="3084368489" sldId="382"/>
            <ac:spMk id="36" creationId="{8D71EDA1-87BF-4D5D-AB79-F346FD19278A}"/>
          </ac:spMkLst>
        </pc:spChg>
        <pc:spChg chg="add">
          <ac:chgData name="dhruvisoni34@gmail.com" userId="S::dhruvisoni34_gmail.com#ext#@bostoninstituteofanalyti399.onmicrosoft.com::79b0c193-98b1-402d-8d0c-68b6bde31739" providerId="AD" clId="Web-{A4C5F15D-8BF7-6DFC-1F8D-43946AD66DF0}" dt="2023-10-30T14:30:45.365" v="14"/>
          <ac:spMkLst>
            <pc:docMk/>
            <pc:sldMk cId="3084368489" sldId="382"/>
            <ac:spMk id="41" creationId="{230C3D3F-804C-4A71-8E21-2B62A4081F40}"/>
          </ac:spMkLst>
        </pc:spChg>
        <pc:graphicFrameChg chg="mod modGraphic">
          <ac:chgData name="dhruvisoni34@gmail.com" userId="S::dhruvisoni34_gmail.com#ext#@bostoninstituteofanalyti399.onmicrosoft.com::79b0c193-98b1-402d-8d0c-68b6bde31739" providerId="AD" clId="Web-{A4C5F15D-8BF7-6DFC-1F8D-43946AD66DF0}" dt="2023-10-30T14:30:45.365" v="14"/>
          <ac:graphicFrameMkLst>
            <pc:docMk/>
            <pc:sldMk cId="3084368489" sldId="382"/>
            <ac:graphicFrameMk id="9" creationId="{02E86FA8-7C27-3C1B-9409-50C1DAB7D2DB}"/>
          </ac:graphicFrameMkLst>
        </pc:graphicFrameChg>
        <pc:picChg chg="mod">
          <ac:chgData name="dhruvisoni34@gmail.com" userId="S::dhruvisoni34_gmail.com#ext#@bostoninstituteofanalyti399.onmicrosoft.com::79b0c193-98b1-402d-8d0c-68b6bde31739" providerId="AD" clId="Web-{A4C5F15D-8BF7-6DFC-1F8D-43946AD66DF0}" dt="2023-10-30T14:30:45.365" v="14"/>
          <ac:picMkLst>
            <pc:docMk/>
            <pc:sldMk cId="3084368489" sldId="382"/>
            <ac:picMk id="2" creationId="{BDB90223-5D15-41E3-9664-BD96C3BD25A2}"/>
          </ac:picMkLst>
        </pc:picChg>
      </pc:sldChg>
      <pc:sldChg chg="modSp">
        <pc:chgData name="dhruvisoni34@gmail.com" userId="S::dhruvisoni34_gmail.com#ext#@bostoninstituteofanalyti399.onmicrosoft.com::79b0c193-98b1-402d-8d0c-68b6bde31739" providerId="AD" clId="Web-{A4C5F15D-8BF7-6DFC-1F8D-43946AD66DF0}" dt="2023-10-30T14:32:08.243" v="18" actId="20577"/>
        <pc:sldMkLst>
          <pc:docMk/>
          <pc:sldMk cId="1498139725" sldId="383"/>
        </pc:sldMkLst>
        <pc:spChg chg="mod">
          <ac:chgData name="dhruvisoni34@gmail.com" userId="S::dhruvisoni34_gmail.com#ext#@bostoninstituteofanalyti399.onmicrosoft.com::79b0c193-98b1-402d-8d0c-68b6bde31739" providerId="AD" clId="Web-{A4C5F15D-8BF7-6DFC-1F8D-43946AD66DF0}" dt="2023-10-30T14:32:08.243" v="18" actId="20577"/>
          <ac:spMkLst>
            <pc:docMk/>
            <pc:sldMk cId="1498139725" sldId="383"/>
            <ac:spMk id="4" creationId="{DE2898E1-814D-6A60-82C3-964F221B884D}"/>
          </ac:spMkLst>
        </pc:spChg>
      </pc:sldChg>
      <pc:sldChg chg="addSp delSp modSp new mod setBg">
        <pc:chgData name="dhruvisoni34@gmail.com" userId="S::dhruvisoni34_gmail.com#ext#@bostoninstituteofanalyti399.onmicrosoft.com::79b0c193-98b1-402d-8d0c-68b6bde31739" providerId="AD" clId="Web-{A4C5F15D-8BF7-6DFC-1F8D-43946AD66DF0}" dt="2023-10-30T15:06:33.161" v="255" actId="1076"/>
        <pc:sldMkLst>
          <pc:docMk/>
          <pc:sldMk cId="3365588541" sldId="402"/>
        </pc:sldMkLst>
        <pc:spChg chg="add mod">
          <ac:chgData name="dhruvisoni34@gmail.com" userId="S::dhruvisoni34_gmail.com#ext#@bostoninstituteofanalyti399.onmicrosoft.com::79b0c193-98b1-402d-8d0c-68b6bde31739" providerId="AD" clId="Web-{A4C5F15D-8BF7-6DFC-1F8D-43946AD66DF0}" dt="2023-10-30T14:42:56.282" v="219"/>
          <ac:spMkLst>
            <pc:docMk/>
            <pc:sldMk cId="3365588541" sldId="402"/>
            <ac:spMk id="2" creationId="{0D9AD3C1-2449-E37D-98BC-869E97E3BA3D}"/>
          </ac:spMkLst>
        </pc:spChg>
        <pc:spChg chg="mod">
          <ac:chgData name="dhruvisoni34@gmail.com" userId="S::dhruvisoni34_gmail.com#ext#@bostoninstituteofanalyti399.onmicrosoft.com::79b0c193-98b1-402d-8d0c-68b6bde31739" providerId="AD" clId="Web-{A4C5F15D-8BF7-6DFC-1F8D-43946AD66DF0}" dt="2023-10-30T15:06:33.161" v="255" actId="1076"/>
          <ac:spMkLst>
            <pc:docMk/>
            <pc:sldMk cId="3365588541" sldId="402"/>
            <ac:spMk id="5" creationId="{1D3187D1-E2C1-8D2C-8761-DDB897FF5D05}"/>
          </ac:spMkLst>
        </pc:spChg>
        <pc:spChg chg="add del">
          <ac:chgData name="dhruvisoni34@gmail.com" userId="S::dhruvisoni34_gmail.com#ext#@bostoninstituteofanalyti399.onmicrosoft.com::79b0c193-98b1-402d-8d0c-68b6bde31739" providerId="AD" clId="Web-{A4C5F15D-8BF7-6DFC-1F8D-43946AD66DF0}" dt="2023-10-30T14:41:31.873" v="217"/>
          <ac:spMkLst>
            <pc:docMk/>
            <pc:sldMk cId="3365588541" sldId="402"/>
            <ac:spMk id="8" creationId="{6F5A5072-7B47-4D32-B52A-4EBBF590B8A5}"/>
          </ac:spMkLst>
        </pc:spChg>
        <pc:spChg chg="add del">
          <ac:chgData name="dhruvisoni34@gmail.com" userId="S::dhruvisoni34_gmail.com#ext#@bostoninstituteofanalyti399.onmicrosoft.com::79b0c193-98b1-402d-8d0c-68b6bde31739" providerId="AD" clId="Web-{A4C5F15D-8BF7-6DFC-1F8D-43946AD66DF0}" dt="2023-10-30T14:41:31.873" v="217"/>
          <ac:spMkLst>
            <pc:docMk/>
            <pc:sldMk cId="3365588541" sldId="402"/>
            <ac:spMk id="10" creationId="{9715DAF0-AE1B-46C9-8A6B-DB2AA05AB91D}"/>
          </ac:spMkLst>
        </pc:spChg>
        <pc:spChg chg="add del">
          <ac:chgData name="dhruvisoni34@gmail.com" userId="S::dhruvisoni34_gmail.com#ext#@bostoninstituteofanalyti399.onmicrosoft.com::79b0c193-98b1-402d-8d0c-68b6bde31739" providerId="AD" clId="Web-{A4C5F15D-8BF7-6DFC-1F8D-43946AD66DF0}" dt="2023-10-30T14:41:31.873" v="217"/>
          <ac:spMkLst>
            <pc:docMk/>
            <pc:sldMk cId="3365588541" sldId="402"/>
            <ac:spMk id="12" creationId="{6016219D-510E-4184-9090-6D5578A87BD1}"/>
          </ac:spMkLst>
        </pc:spChg>
        <pc:spChg chg="add del">
          <ac:chgData name="dhruvisoni34@gmail.com" userId="S::dhruvisoni34_gmail.com#ext#@bostoninstituteofanalyti399.onmicrosoft.com::79b0c193-98b1-402d-8d0c-68b6bde31739" providerId="AD" clId="Web-{A4C5F15D-8BF7-6DFC-1F8D-43946AD66DF0}" dt="2023-10-30T14:41:31.873" v="217"/>
          <ac:spMkLst>
            <pc:docMk/>
            <pc:sldMk cId="3365588541" sldId="402"/>
            <ac:spMk id="14" creationId="{AFF4A713-7B75-4B21-90D7-5AB19547C728}"/>
          </ac:spMkLst>
        </pc:spChg>
        <pc:spChg chg="add del">
          <ac:chgData name="dhruvisoni34@gmail.com" userId="S::dhruvisoni34_gmail.com#ext#@bostoninstituteofanalyti399.onmicrosoft.com::79b0c193-98b1-402d-8d0c-68b6bde31739" providerId="AD" clId="Web-{A4C5F15D-8BF7-6DFC-1F8D-43946AD66DF0}" dt="2023-10-30T14:41:31.873" v="217"/>
          <ac:spMkLst>
            <pc:docMk/>
            <pc:sldMk cId="3365588541" sldId="402"/>
            <ac:spMk id="16" creationId="{DC631C0B-6DA6-4E57-8231-CE32B3434A7E}"/>
          </ac:spMkLst>
        </pc:spChg>
        <pc:spChg chg="add del">
          <ac:chgData name="dhruvisoni34@gmail.com" userId="S::dhruvisoni34_gmail.com#ext#@bostoninstituteofanalyti399.onmicrosoft.com::79b0c193-98b1-402d-8d0c-68b6bde31739" providerId="AD" clId="Web-{A4C5F15D-8BF7-6DFC-1F8D-43946AD66DF0}" dt="2023-10-30T14:41:31.873" v="217"/>
          <ac:spMkLst>
            <pc:docMk/>
            <pc:sldMk cId="3365588541" sldId="402"/>
            <ac:spMk id="18" creationId="{C29501E6-A978-4A61-9689-9085AF97A53A}"/>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23" creationId="{8C790BE2-4E4F-4AAF-81A2-4A6F4885EBE6}"/>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25" creationId="{D28B54C3-B57B-472A-B96E-1FCB67093DC2}"/>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27" creationId="{7DB3C429-F8DA-49B9-AF84-21996FCF78B5}"/>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29" creationId="{E12088DD-B1AD-40E0-8B86-1D87A2CCD9BE}"/>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31" creationId="{C4C9F2B0-1044-46EB-8AEB-C3BFFDE6C2CC}"/>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33" creationId="{0C395952-4E26-45A2-8756-2ADFD6E53C6E}"/>
          </ac:spMkLst>
        </pc:spChg>
        <pc:spChg chg="add del">
          <ac:chgData name="dhruvisoni34@gmail.com" userId="S::dhruvisoni34_gmail.com#ext#@bostoninstituteofanalyti399.onmicrosoft.com::79b0c193-98b1-402d-8d0c-68b6bde31739" providerId="AD" clId="Web-{A4C5F15D-8BF7-6DFC-1F8D-43946AD66DF0}" dt="2023-10-30T14:42:56.282" v="219"/>
          <ac:spMkLst>
            <pc:docMk/>
            <pc:sldMk cId="3365588541" sldId="402"/>
            <ac:spMk id="35" creationId="{4734BADF-9461-4621-B112-2D7BABEA7DD0}"/>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40" creationId="{577D6B2E-37A3-429E-A37C-F30ED6487282}"/>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42" creationId="{5CEAD642-85CF-4750-8432-7C80C901F001}"/>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44" creationId="{FA33EEAE-15D5-4119-8C1E-89D943F911EF}"/>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46" creationId="{730D8B3B-9B80-4025-B934-26DC7D7CD231}"/>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48" creationId="{1064D5D5-227B-4F66-9AEA-46F570E793BD}"/>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50" creationId="{646B67A4-D328-4747-A82B-65E84FA46368}"/>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52" creationId="{B5A1B09C-1565-46F8-B70F-621C5EB48A09}"/>
          </ac:spMkLst>
        </pc:spChg>
        <pc:spChg chg="add">
          <ac:chgData name="dhruvisoni34@gmail.com" userId="S::dhruvisoni34_gmail.com#ext#@bostoninstituteofanalyti399.onmicrosoft.com::79b0c193-98b1-402d-8d0c-68b6bde31739" providerId="AD" clId="Web-{A4C5F15D-8BF7-6DFC-1F8D-43946AD66DF0}" dt="2023-10-30T14:42:56.282" v="219"/>
          <ac:spMkLst>
            <pc:docMk/>
            <pc:sldMk cId="3365588541" sldId="402"/>
            <ac:spMk id="54" creationId="{8C516CC8-80AC-446C-A56E-9F54B7210402}"/>
          </ac:spMkLst>
        </pc:spChg>
        <pc:picChg chg="mod">
          <ac:chgData name="dhruvisoni34@gmail.com" userId="S::dhruvisoni34_gmail.com#ext#@bostoninstituteofanalyti399.onmicrosoft.com::79b0c193-98b1-402d-8d0c-68b6bde31739" providerId="AD" clId="Web-{A4C5F15D-8BF7-6DFC-1F8D-43946AD66DF0}" dt="2023-10-30T14:36:50.581" v="134" actId="14100"/>
          <ac:picMkLst>
            <pc:docMk/>
            <pc:sldMk cId="3365588541" sldId="402"/>
            <ac:picMk id="4" creationId="{30D2A280-22C5-7563-7952-B69D04F7270D}"/>
          </ac:picMkLst>
        </pc:picChg>
        <pc:picChg chg="del mod">
          <ac:chgData name="dhruvisoni34@gmail.com" userId="S::dhruvisoni34_gmail.com#ext#@bostoninstituteofanalyti399.onmicrosoft.com::79b0c193-98b1-402d-8d0c-68b6bde31739" providerId="AD" clId="Web-{A4C5F15D-8BF7-6DFC-1F8D-43946AD66DF0}" dt="2023-10-30T14:40:11.807" v="210"/>
          <ac:picMkLst>
            <pc:docMk/>
            <pc:sldMk cId="3365588541" sldId="402"/>
            <ac:picMk id="6" creationId="{90598568-4BB9-ED78-0C47-11613FD2D242}"/>
          </ac:picMkLst>
        </pc:picChg>
      </pc:sldChg>
    </pc:docChg>
  </pc:docChgLst>
  <pc:docChgLst>
    <pc:chgData name="divyanshuverma.global@gmail.com" userId="S::divyanshuverma.global_gmail.com#ext#@bostoninstituteofanalyti399.onmicrosoft.com::88451a2b-77a7-417f-97a8-9311c4010088" providerId="AD" clId="Web-{1717F33F-65C2-1576-E800-B423464A4057}"/>
    <pc:docChg chg="modSld">
      <pc:chgData name="divyanshuverma.global@gmail.com" userId="S::divyanshuverma.global_gmail.com#ext#@bostoninstituteofanalyti399.onmicrosoft.com::88451a2b-77a7-417f-97a8-9311c4010088" providerId="AD" clId="Web-{1717F33F-65C2-1576-E800-B423464A4057}" dt="2023-06-27T10:13:00.875" v="1" actId="1076"/>
      <pc:docMkLst>
        <pc:docMk/>
      </pc:docMkLst>
      <pc:sldChg chg="modSp">
        <pc:chgData name="divyanshuverma.global@gmail.com" userId="S::divyanshuverma.global_gmail.com#ext#@bostoninstituteofanalyti399.onmicrosoft.com::88451a2b-77a7-417f-97a8-9311c4010088" providerId="AD" clId="Web-{1717F33F-65C2-1576-E800-B423464A4057}" dt="2023-06-27T10:13:00.875" v="1" actId="1076"/>
        <pc:sldMkLst>
          <pc:docMk/>
          <pc:sldMk cId="1732964745" sldId="319"/>
        </pc:sldMkLst>
        <pc:picChg chg="mod">
          <ac:chgData name="divyanshuverma.global@gmail.com" userId="S::divyanshuverma.global_gmail.com#ext#@bostoninstituteofanalyti399.onmicrosoft.com::88451a2b-77a7-417f-97a8-9311c4010088" providerId="AD" clId="Web-{1717F33F-65C2-1576-E800-B423464A4057}" dt="2023-06-27T10:13:00.875" v="1" actId="1076"/>
          <ac:picMkLst>
            <pc:docMk/>
            <pc:sldMk cId="1732964745" sldId="319"/>
            <ac:picMk id="2" creationId="{BDB90223-5D15-41E3-9664-BD96C3BD25A2}"/>
          </ac:picMkLst>
        </pc:picChg>
      </pc:sldChg>
    </pc:docChg>
  </pc:docChgLst>
  <pc:docChgLst>
    <pc:chgData name="Guest User" userId="S::urn:spo:anon#d41d6a69044f57f4c643a70c668809c060233706aa7abf4301dc3cbb37044801::" providerId="AD" clId="Web-{283A84BF-2E48-BB45-8F21-27427F76A129}"/>
    <pc:docChg chg="modSld">
      <pc:chgData name="Guest User" userId="S::urn:spo:anon#d41d6a69044f57f4c643a70c668809c060233706aa7abf4301dc3cbb37044801::" providerId="AD" clId="Web-{283A84BF-2E48-BB45-8F21-27427F76A129}" dt="2023-07-14T21:31:10.016" v="48" actId="20577"/>
      <pc:docMkLst>
        <pc:docMk/>
      </pc:docMkLst>
      <pc:sldChg chg="modSp">
        <pc:chgData name="Guest User" userId="S::urn:spo:anon#d41d6a69044f57f4c643a70c668809c060233706aa7abf4301dc3cbb37044801::" providerId="AD" clId="Web-{283A84BF-2E48-BB45-8F21-27427F76A129}" dt="2023-07-14T21:31:10.016" v="48" actId="20577"/>
        <pc:sldMkLst>
          <pc:docMk/>
          <pc:sldMk cId="2348246817" sldId="337"/>
        </pc:sldMkLst>
        <pc:spChg chg="mod">
          <ac:chgData name="Guest User" userId="S::urn:spo:anon#d41d6a69044f57f4c643a70c668809c060233706aa7abf4301dc3cbb37044801::" providerId="AD" clId="Web-{283A84BF-2E48-BB45-8F21-27427F76A129}" dt="2023-07-14T21:31:10.016" v="48" actId="20577"/>
          <ac:spMkLst>
            <pc:docMk/>
            <pc:sldMk cId="2348246817" sldId="337"/>
            <ac:spMk id="89" creationId="{B56E3493-F35C-66B7-19CB-C3B8BB301380}"/>
          </ac:spMkLst>
        </pc:spChg>
      </pc:sldChg>
    </pc:docChg>
  </pc:docChgLst>
  <pc:docChgLst>
    <pc:chgData name="Guest User" userId="S::urn:spo:anon#d41d6a69044f57f4c643a70c668809c060233706aa7abf4301dc3cbb37044801::" providerId="AD" clId="Web-{1C652C73-8F7F-733F-CEF8-AF879594B80D}"/>
    <pc:docChg chg="addSld delSld">
      <pc:chgData name="Guest User" userId="S::urn:spo:anon#d41d6a69044f57f4c643a70c668809c060233706aa7abf4301dc3cbb37044801::" providerId="AD" clId="Web-{1C652C73-8F7F-733F-CEF8-AF879594B80D}" dt="2023-09-05T11:13:57.807" v="1"/>
      <pc:docMkLst>
        <pc:docMk/>
      </pc:docMkLst>
      <pc:sldChg chg="new del">
        <pc:chgData name="Guest User" userId="S::urn:spo:anon#d41d6a69044f57f4c643a70c668809c060233706aa7abf4301dc3cbb37044801::" providerId="AD" clId="Web-{1C652C73-8F7F-733F-CEF8-AF879594B80D}" dt="2023-09-05T11:13:57.807" v="1"/>
        <pc:sldMkLst>
          <pc:docMk/>
          <pc:sldMk cId="3573236688" sldId="384"/>
        </pc:sldMkLst>
      </pc:sldChg>
    </pc:docChg>
  </pc:docChgLst>
  <pc:docChgLst>
    <pc:chgData name="BIA Academics" userId="S::academics@bostoninstituteofanalytics.org::df229318-841a-4e79-bb6e-4e5a7893e485" providerId="AD" clId="Web-{DC7B0770-6977-C93F-D594-738B048961A3}"/>
    <pc:docChg chg="delSld modSld">
      <pc:chgData name="BIA Academics" userId="S::academics@bostoninstituteofanalytics.org::df229318-841a-4e79-bb6e-4e5a7893e485" providerId="AD" clId="Web-{DC7B0770-6977-C93F-D594-738B048961A3}" dt="2023-08-07T11:02:36.523" v="24"/>
      <pc:docMkLst>
        <pc:docMk/>
      </pc:docMkLst>
      <pc:sldChg chg="del">
        <pc:chgData name="BIA Academics" userId="S::academics@bostoninstituteofanalytics.org::df229318-841a-4e79-bb6e-4e5a7893e485" providerId="AD" clId="Web-{DC7B0770-6977-C93F-D594-738B048961A3}" dt="2023-08-07T11:02:33.398" v="21"/>
        <pc:sldMkLst>
          <pc:docMk/>
          <pc:sldMk cId="2729877128" sldId="311"/>
        </pc:sldMkLst>
      </pc:sldChg>
      <pc:sldChg chg="del">
        <pc:chgData name="BIA Academics" userId="S::academics@bostoninstituteofanalytics.org::df229318-841a-4e79-bb6e-4e5a7893e485" providerId="AD" clId="Web-{DC7B0770-6977-C93F-D594-738B048961A3}" dt="2023-08-07T11:02:28.773" v="18"/>
        <pc:sldMkLst>
          <pc:docMk/>
          <pc:sldMk cId="558299909" sldId="316"/>
        </pc:sldMkLst>
      </pc:sldChg>
      <pc:sldChg chg="del">
        <pc:chgData name="BIA Academics" userId="S::academics@bostoninstituteofanalytics.org::df229318-841a-4e79-bb6e-4e5a7893e485" providerId="AD" clId="Web-{DC7B0770-6977-C93F-D594-738B048961A3}" dt="2023-08-07T11:02:26.461" v="17"/>
        <pc:sldMkLst>
          <pc:docMk/>
          <pc:sldMk cId="2214311409" sldId="318"/>
        </pc:sldMkLst>
      </pc:sldChg>
      <pc:sldChg chg="del">
        <pc:chgData name="BIA Academics" userId="S::academics@bostoninstituteofanalytics.org::df229318-841a-4e79-bb6e-4e5a7893e485" providerId="AD" clId="Web-{DC7B0770-6977-C93F-D594-738B048961A3}" dt="2023-08-07T11:02:31.554" v="19"/>
        <pc:sldMkLst>
          <pc:docMk/>
          <pc:sldMk cId="1732964745" sldId="319"/>
        </pc:sldMkLst>
      </pc:sldChg>
      <pc:sldChg chg="delSp modSp">
        <pc:chgData name="BIA Academics" userId="S::academics@bostoninstituteofanalytics.org::df229318-841a-4e79-bb6e-4e5a7893e485" providerId="AD" clId="Web-{DC7B0770-6977-C93F-D594-738B048961A3}" dt="2023-08-07T11:02:18.898" v="12" actId="20577"/>
        <pc:sldMkLst>
          <pc:docMk/>
          <pc:sldMk cId="2191786966" sldId="320"/>
        </pc:sldMkLst>
        <pc:spChg chg="mod">
          <ac:chgData name="BIA Academics" userId="S::academics@bostoninstituteofanalytics.org::df229318-841a-4e79-bb6e-4e5a7893e485" providerId="AD" clId="Web-{DC7B0770-6977-C93F-D594-738B048961A3}" dt="2023-08-07T11:02:18.898" v="12" actId="20577"/>
          <ac:spMkLst>
            <pc:docMk/>
            <pc:sldMk cId="2191786966" sldId="320"/>
            <ac:spMk id="6" creationId="{2FCBF0B7-94AB-BD25-B9D7-E5A88529D971}"/>
          </ac:spMkLst>
        </pc:spChg>
        <pc:picChg chg="del">
          <ac:chgData name="BIA Academics" userId="S::academics@bostoninstituteofanalytics.org::df229318-841a-4e79-bb6e-4e5a7893e485" providerId="AD" clId="Web-{DC7B0770-6977-C93F-D594-738B048961A3}" dt="2023-08-07T11:02:15.742" v="10"/>
          <ac:picMkLst>
            <pc:docMk/>
            <pc:sldMk cId="2191786966" sldId="320"/>
            <ac:picMk id="3" creationId="{5AF63EAD-660A-6F88-A179-00CE7595ED80}"/>
          </ac:picMkLst>
        </pc:picChg>
      </pc:sldChg>
      <pc:sldChg chg="del">
        <pc:chgData name="BIA Academics" userId="S::academics@bostoninstituteofanalytics.org::df229318-841a-4e79-bb6e-4e5a7893e485" providerId="AD" clId="Web-{DC7B0770-6977-C93F-D594-738B048961A3}" dt="2023-08-07T11:02:24.382" v="14"/>
        <pc:sldMkLst>
          <pc:docMk/>
          <pc:sldMk cId="855327567" sldId="321"/>
        </pc:sldMkLst>
      </pc:sldChg>
      <pc:sldChg chg="del">
        <pc:chgData name="BIA Academics" userId="S::academics@bostoninstituteofanalytics.org::df229318-841a-4e79-bb6e-4e5a7893e485" providerId="AD" clId="Web-{DC7B0770-6977-C93F-D594-738B048961A3}" dt="2023-08-07T11:01:42.929" v="0"/>
        <pc:sldMkLst>
          <pc:docMk/>
          <pc:sldMk cId="450545381" sldId="323"/>
        </pc:sldMkLst>
      </pc:sldChg>
      <pc:sldChg chg="del">
        <pc:chgData name="BIA Academics" userId="S::academics@bostoninstituteofanalytics.org::df229318-841a-4e79-bb6e-4e5a7893e485" providerId="AD" clId="Web-{DC7B0770-6977-C93F-D594-738B048961A3}" dt="2023-08-07T11:01:45.929" v="1"/>
        <pc:sldMkLst>
          <pc:docMk/>
          <pc:sldMk cId="1560736688" sldId="324"/>
        </pc:sldMkLst>
      </pc:sldChg>
      <pc:sldChg chg="delSp modSp del">
        <pc:chgData name="BIA Academics" userId="S::academics@bostoninstituteofanalytics.org::df229318-841a-4e79-bb6e-4e5a7893e485" providerId="AD" clId="Web-{DC7B0770-6977-C93F-D594-738B048961A3}" dt="2023-08-07T11:02:22.210" v="13"/>
        <pc:sldMkLst>
          <pc:docMk/>
          <pc:sldMk cId="2250602425" sldId="325"/>
        </pc:sldMkLst>
        <pc:spChg chg="mod">
          <ac:chgData name="BIA Academics" userId="S::academics@bostoninstituteofanalytics.org::df229318-841a-4e79-bb6e-4e5a7893e485" providerId="AD" clId="Web-{DC7B0770-6977-C93F-D594-738B048961A3}" dt="2023-08-07T11:01:51.913" v="3" actId="20577"/>
          <ac:spMkLst>
            <pc:docMk/>
            <pc:sldMk cId="2250602425" sldId="325"/>
            <ac:spMk id="4" creationId="{BC04D073-6F4F-A939-FD9A-6649407E37F0}"/>
          </ac:spMkLst>
        </pc:spChg>
        <pc:spChg chg="mod">
          <ac:chgData name="BIA Academics" userId="S::academics@bostoninstituteofanalytics.org::df229318-841a-4e79-bb6e-4e5a7893e485" providerId="AD" clId="Web-{DC7B0770-6977-C93F-D594-738B048961A3}" dt="2023-08-07T11:01:56.648" v="5" actId="20577"/>
          <ac:spMkLst>
            <pc:docMk/>
            <pc:sldMk cId="2250602425" sldId="325"/>
            <ac:spMk id="5" creationId="{027D2DD8-5B1B-FE73-A0EF-7CFDD7C194EC}"/>
          </ac:spMkLst>
        </pc:spChg>
        <pc:picChg chg="del mod">
          <ac:chgData name="BIA Academics" userId="S::academics@bostoninstituteofanalytics.org::df229318-841a-4e79-bb6e-4e5a7893e485" providerId="AD" clId="Web-{DC7B0770-6977-C93F-D594-738B048961A3}" dt="2023-08-07T11:02:11.117" v="9"/>
          <ac:picMkLst>
            <pc:docMk/>
            <pc:sldMk cId="2250602425" sldId="325"/>
            <ac:picMk id="11" creationId="{41EC5896-10D4-128E-F2A2-34D1CEAD1DE1}"/>
          </ac:picMkLst>
        </pc:picChg>
        <pc:picChg chg="del">
          <ac:chgData name="BIA Academics" userId="S::academics@bostoninstituteofanalytics.org::df229318-841a-4e79-bb6e-4e5a7893e485" providerId="AD" clId="Web-{DC7B0770-6977-C93F-D594-738B048961A3}" dt="2023-08-07T11:02:06.679" v="7"/>
          <ac:picMkLst>
            <pc:docMk/>
            <pc:sldMk cId="2250602425" sldId="325"/>
            <ac:picMk id="12" creationId="{8DE53B56-008C-04DA-B45A-A7D768F59DBF}"/>
          </ac:picMkLst>
        </pc:picChg>
        <pc:picChg chg="del">
          <ac:chgData name="BIA Academics" userId="S::academics@bostoninstituteofanalytics.org::df229318-841a-4e79-bb6e-4e5a7893e485" providerId="AD" clId="Web-{DC7B0770-6977-C93F-D594-738B048961A3}" dt="2023-08-07T11:01:58.804" v="6"/>
          <ac:picMkLst>
            <pc:docMk/>
            <pc:sldMk cId="2250602425" sldId="325"/>
            <ac:picMk id="13" creationId="{7348EC4B-FA3C-77D9-9702-4691BD0B409B}"/>
          </ac:picMkLst>
        </pc:picChg>
        <pc:picChg chg="del">
          <ac:chgData name="BIA Academics" userId="S::academics@bostoninstituteofanalytics.org::df229318-841a-4e79-bb6e-4e5a7893e485" providerId="AD" clId="Web-{DC7B0770-6977-C93F-D594-738B048961A3}" dt="2023-08-07T11:01:53.757" v="4"/>
          <ac:picMkLst>
            <pc:docMk/>
            <pc:sldMk cId="2250602425" sldId="325"/>
            <ac:picMk id="14" creationId="{1B2ECC99-5111-30F5-D2EF-4F39BA996F4F}"/>
          </ac:picMkLst>
        </pc:picChg>
      </pc:sldChg>
      <pc:sldChg chg="del">
        <pc:chgData name="BIA Academics" userId="S::academics@bostoninstituteofanalytics.org::df229318-841a-4e79-bb6e-4e5a7893e485" providerId="AD" clId="Web-{DC7B0770-6977-C93F-D594-738B048961A3}" dt="2023-08-07T11:02:32.398" v="20"/>
        <pc:sldMkLst>
          <pc:docMk/>
          <pc:sldMk cId="1948310906" sldId="332"/>
        </pc:sldMkLst>
      </pc:sldChg>
      <pc:sldChg chg="del">
        <pc:chgData name="BIA Academics" userId="S::academics@bostoninstituteofanalytics.org::df229318-841a-4e79-bb6e-4e5a7893e485" providerId="AD" clId="Web-{DC7B0770-6977-C93F-D594-738B048961A3}" dt="2023-08-07T11:02:24.992" v="15"/>
        <pc:sldMkLst>
          <pc:docMk/>
          <pc:sldMk cId="3671700765" sldId="335"/>
        </pc:sldMkLst>
      </pc:sldChg>
      <pc:sldChg chg="del">
        <pc:chgData name="BIA Academics" userId="S::academics@bostoninstituteofanalytics.org::df229318-841a-4e79-bb6e-4e5a7893e485" providerId="AD" clId="Web-{DC7B0770-6977-C93F-D594-738B048961A3}" dt="2023-08-07T11:02:25.664" v="16"/>
        <pc:sldMkLst>
          <pc:docMk/>
          <pc:sldMk cId="222868434" sldId="336"/>
        </pc:sldMkLst>
      </pc:sldChg>
      <pc:sldChg chg="del">
        <pc:chgData name="BIA Academics" userId="S::academics@bostoninstituteofanalytics.org::df229318-841a-4e79-bb6e-4e5a7893e485" providerId="AD" clId="Web-{DC7B0770-6977-C93F-D594-738B048961A3}" dt="2023-08-07T11:02:34.258" v="22"/>
        <pc:sldMkLst>
          <pc:docMk/>
          <pc:sldMk cId="997392643" sldId="338"/>
        </pc:sldMkLst>
      </pc:sldChg>
      <pc:sldChg chg="del">
        <pc:chgData name="BIA Academics" userId="S::academics@bostoninstituteofanalytics.org::df229318-841a-4e79-bb6e-4e5a7893e485" providerId="AD" clId="Web-{DC7B0770-6977-C93F-D594-738B048961A3}" dt="2023-08-07T11:02:34.992" v="23"/>
        <pc:sldMkLst>
          <pc:docMk/>
          <pc:sldMk cId="3041419834" sldId="339"/>
        </pc:sldMkLst>
      </pc:sldChg>
      <pc:sldChg chg="del">
        <pc:chgData name="BIA Academics" userId="S::academics@bostoninstituteofanalytics.org::df229318-841a-4e79-bb6e-4e5a7893e485" providerId="AD" clId="Web-{DC7B0770-6977-C93F-D594-738B048961A3}" dt="2023-08-07T11:02:36.523" v="24"/>
        <pc:sldMkLst>
          <pc:docMk/>
          <pc:sldMk cId="3172685903" sldId="340"/>
        </pc:sldMkLst>
      </pc:sldChg>
      <pc:sldChg chg="del">
        <pc:chgData name="BIA Academics" userId="S::academics@bostoninstituteofanalytics.org::df229318-841a-4e79-bb6e-4e5a7893e485" providerId="AD" clId="Web-{DC7B0770-6977-C93F-D594-738B048961A3}" dt="2023-08-07T11:01:48.085" v="2"/>
        <pc:sldMkLst>
          <pc:docMk/>
          <pc:sldMk cId="535129854" sldId="341"/>
        </pc:sldMkLst>
      </pc:sldChg>
    </pc:docChg>
  </pc:docChgLst>
  <pc:docChgLst>
    <pc:chgData name="Guest User" userId="S::urn:spo:anon#d41d6a69044f57f4c643a70c668809c060233706aa7abf4301dc3cbb37044801::" providerId="AD" clId="Web-{248EB24C-D1BC-9BB6-7A89-5396A895558D}"/>
    <pc:docChg chg="modSld">
      <pc:chgData name="Guest User" userId="S::urn:spo:anon#d41d6a69044f57f4c643a70c668809c060233706aa7abf4301dc3cbb37044801::" providerId="AD" clId="Web-{248EB24C-D1BC-9BB6-7A89-5396A895558D}" dt="2023-04-28T06:13:32.802" v="173" actId="14100"/>
      <pc:docMkLst>
        <pc:docMk/>
      </pc:docMkLst>
      <pc:sldChg chg="modSp">
        <pc:chgData name="Guest User" userId="S::urn:spo:anon#d41d6a69044f57f4c643a70c668809c060233706aa7abf4301dc3cbb37044801::" providerId="AD" clId="Web-{248EB24C-D1BC-9BB6-7A89-5396A895558D}" dt="2023-04-28T06:13:32.802" v="173" actId="14100"/>
        <pc:sldMkLst>
          <pc:docMk/>
          <pc:sldMk cId="1252571269" sldId="270"/>
        </pc:sldMkLst>
        <pc:spChg chg="mod">
          <ac:chgData name="Guest User" userId="S::urn:spo:anon#d41d6a69044f57f4c643a70c668809c060233706aa7abf4301dc3cbb37044801::" providerId="AD" clId="Web-{248EB24C-D1BC-9BB6-7A89-5396A895558D}" dt="2023-04-28T06:13:32.802" v="173" actId="14100"/>
          <ac:spMkLst>
            <pc:docMk/>
            <pc:sldMk cId="1252571269" sldId="270"/>
            <ac:spMk id="8" creationId="{BA54165A-2B53-2134-FC82-0395AC05D909}"/>
          </ac:spMkLst>
        </pc:spChg>
        <pc:spChg chg="mod">
          <ac:chgData name="Guest User" userId="S::urn:spo:anon#d41d6a69044f57f4c643a70c668809c060233706aa7abf4301dc3cbb37044801::" providerId="AD" clId="Web-{248EB24C-D1BC-9BB6-7A89-5396A895558D}" dt="2023-04-28T05:54:01.440" v="36" actId="20577"/>
          <ac:spMkLst>
            <pc:docMk/>
            <pc:sldMk cId="1252571269" sldId="270"/>
            <ac:spMk id="9" creationId="{D06B6D32-CF6D-87A2-53F6-EB0CD37F4A42}"/>
          </ac:spMkLst>
        </pc:spChg>
      </pc:sldChg>
      <pc:sldChg chg="addSp delSp modSp">
        <pc:chgData name="Guest User" userId="S::urn:spo:anon#d41d6a69044f57f4c643a70c668809c060233706aa7abf4301dc3cbb37044801::" providerId="AD" clId="Web-{248EB24C-D1BC-9BB6-7A89-5396A895558D}" dt="2023-04-28T06:12:42.800" v="104"/>
        <pc:sldMkLst>
          <pc:docMk/>
          <pc:sldMk cId="2813402021" sldId="280"/>
        </pc:sldMkLst>
        <pc:spChg chg="mod">
          <ac:chgData name="Guest User" userId="S::urn:spo:anon#d41d6a69044f57f4c643a70c668809c060233706aa7abf4301dc3cbb37044801::" providerId="AD" clId="Web-{248EB24C-D1BC-9BB6-7A89-5396A895558D}" dt="2023-04-28T06:12:37.627" v="103" actId="14100"/>
          <ac:spMkLst>
            <pc:docMk/>
            <pc:sldMk cId="2813402021" sldId="280"/>
            <ac:spMk id="5" creationId="{D4004E62-C945-59F7-688F-4A1B9501614F}"/>
          </ac:spMkLst>
        </pc:spChg>
        <pc:picChg chg="add del">
          <ac:chgData name="Guest User" userId="S::urn:spo:anon#d41d6a69044f57f4c643a70c668809c060233706aa7abf4301dc3cbb37044801::" providerId="AD" clId="Web-{248EB24C-D1BC-9BB6-7A89-5396A895558D}" dt="2023-04-28T06:12:42.800" v="104"/>
          <ac:picMkLst>
            <pc:docMk/>
            <pc:sldMk cId="2813402021" sldId="280"/>
            <ac:picMk id="6" creationId="{02AC4895-14E8-F752-10E8-07D1063FD7A4}"/>
          </ac:picMkLst>
        </pc:picChg>
      </pc:sldChg>
    </pc:docChg>
  </pc:docChgLst>
  <pc:docChgLst>
    <pc:chgData name="Guest User" userId="S::urn:spo:anon#b94e873832a6967cc4f21b3bc8d211466cd5b944eef98b1b8bd953678889d138::" providerId="AD" clId="Web-{8BD1A612-7778-A310-634E-6D1FCA9E1646}"/>
    <pc:docChg chg="modSld">
      <pc:chgData name="Guest User" userId="S::urn:spo:anon#b94e873832a6967cc4f21b3bc8d211466cd5b944eef98b1b8bd953678889d138::" providerId="AD" clId="Web-{8BD1A612-7778-A310-634E-6D1FCA9E1646}" dt="2023-04-27T06:18:22.994" v="0" actId="1076"/>
      <pc:docMkLst>
        <pc:docMk/>
      </pc:docMkLst>
      <pc:sldChg chg="modSp">
        <pc:chgData name="Guest User" userId="S::urn:spo:anon#b94e873832a6967cc4f21b3bc8d211466cd5b944eef98b1b8bd953678889d138::" providerId="AD" clId="Web-{8BD1A612-7778-A310-634E-6D1FCA9E1646}" dt="2023-04-27T06:18:22.994" v="0" actId="1076"/>
        <pc:sldMkLst>
          <pc:docMk/>
          <pc:sldMk cId="732865202" sldId="283"/>
        </pc:sldMkLst>
        <pc:picChg chg="mod">
          <ac:chgData name="Guest User" userId="S::urn:spo:anon#b94e873832a6967cc4f21b3bc8d211466cd5b944eef98b1b8bd953678889d138::" providerId="AD" clId="Web-{8BD1A612-7778-A310-634E-6D1FCA9E1646}" dt="2023-04-27T06:18:22.994" v="0" actId="1076"/>
          <ac:picMkLst>
            <pc:docMk/>
            <pc:sldMk cId="732865202" sldId="283"/>
            <ac:picMk id="7" creationId="{4019A7C7-4F37-4807-89DC-50EF4BBEB556}"/>
          </ac:picMkLst>
        </pc:picChg>
      </pc:sldChg>
    </pc:docChg>
  </pc:docChgLst>
  <pc:docChgLst>
    <pc:chgData name="Guest User" userId="S::urn:spo:anon#d41d6a69044f57f4c643a70c668809c060233706aa7abf4301dc3cbb37044801::" providerId="AD" clId="Web-{2AEFA6C1-E4C2-49CC-94C3-9B034BC441FA}"/>
    <pc:docChg chg="addSld delSld">
      <pc:chgData name="Guest User" userId="S::urn:spo:anon#d41d6a69044f57f4c643a70c668809c060233706aa7abf4301dc3cbb37044801::" providerId="AD" clId="Web-{2AEFA6C1-E4C2-49CC-94C3-9B034BC441FA}" dt="2023-04-14T18:32:48.358" v="1"/>
      <pc:docMkLst>
        <pc:docMk/>
      </pc:docMkLst>
      <pc:sldChg chg="add del">
        <pc:chgData name="Guest User" userId="S::urn:spo:anon#d41d6a69044f57f4c643a70c668809c060233706aa7abf4301dc3cbb37044801::" providerId="AD" clId="Web-{2AEFA6C1-E4C2-49CC-94C3-9B034BC441FA}" dt="2023-04-14T18:32:48.358" v="1"/>
        <pc:sldMkLst>
          <pc:docMk/>
          <pc:sldMk cId="3126726684" sldId="292"/>
        </pc:sldMkLst>
      </pc:sldChg>
    </pc:docChg>
  </pc:docChgLst>
  <pc:docChgLst>
    <pc:chgData name="Guest User" userId="S::urn:spo:anon#d41d6a69044f57f4c643a70c668809c060233706aa7abf4301dc3cbb37044801::" providerId="AD" clId="Web-{4639802C-09C4-BEC2-02C3-18FF1A6F92D2}"/>
    <pc:docChg chg="modSld">
      <pc:chgData name="Guest User" userId="S::urn:spo:anon#d41d6a69044f57f4c643a70c668809c060233706aa7abf4301dc3cbb37044801::" providerId="AD" clId="Web-{4639802C-09C4-BEC2-02C3-18FF1A6F92D2}" dt="2023-06-16T03:26:29.805" v="20"/>
      <pc:docMkLst>
        <pc:docMk/>
      </pc:docMkLst>
      <pc:sldChg chg="addSp delSp modSp">
        <pc:chgData name="Guest User" userId="S::urn:spo:anon#d41d6a69044f57f4c643a70c668809c060233706aa7abf4301dc3cbb37044801::" providerId="AD" clId="Web-{4639802C-09C4-BEC2-02C3-18FF1A6F92D2}" dt="2023-06-16T03:26:29.805" v="20"/>
        <pc:sldMkLst>
          <pc:docMk/>
          <pc:sldMk cId="1560736688" sldId="324"/>
        </pc:sldMkLst>
        <pc:spChg chg="add mod">
          <ac:chgData name="Guest User" userId="S::urn:spo:anon#d41d6a69044f57f4c643a70c668809c060233706aa7abf4301dc3cbb37044801::" providerId="AD" clId="Web-{4639802C-09C4-BEC2-02C3-18FF1A6F92D2}" dt="2023-06-16T02:47:53.380" v="14" actId="14100"/>
          <ac:spMkLst>
            <pc:docMk/>
            <pc:sldMk cId="1560736688" sldId="324"/>
            <ac:spMk id="12" creationId="{212D1249-9DCC-A8D1-2B0D-E5944C0D192A}"/>
          </ac:spMkLst>
        </pc:spChg>
        <pc:picChg chg="add del mod">
          <ac:chgData name="Guest User" userId="S::urn:spo:anon#d41d6a69044f57f4c643a70c668809c060233706aa7abf4301dc3cbb37044801::" providerId="AD" clId="Web-{4639802C-09C4-BEC2-02C3-18FF1A6F92D2}" dt="2023-06-16T03:26:29.805" v="20"/>
          <ac:picMkLst>
            <pc:docMk/>
            <pc:sldMk cId="1560736688" sldId="324"/>
            <ac:picMk id="3" creationId="{40904FF4-3C3F-F833-EFC1-F85517435E03}"/>
          </ac:picMkLst>
        </pc:picChg>
        <pc:picChg chg="add del mod">
          <ac:chgData name="Guest User" userId="S::urn:spo:anon#d41d6a69044f57f4c643a70c668809c060233706aa7abf4301dc3cbb37044801::" providerId="AD" clId="Web-{4639802C-09C4-BEC2-02C3-18FF1A6F92D2}" dt="2023-06-16T03:26:25.383" v="19"/>
          <ac:picMkLst>
            <pc:docMk/>
            <pc:sldMk cId="1560736688" sldId="324"/>
            <ac:picMk id="4" creationId="{CD250188-85C0-748C-CAE3-523606890A6A}"/>
          </ac:picMkLst>
        </pc:picChg>
        <pc:picChg chg="add del mod">
          <ac:chgData name="Guest User" userId="S::urn:spo:anon#d41d6a69044f57f4c643a70c668809c060233706aa7abf4301dc3cbb37044801::" providerId="AD" clId="Web-{4639802C-09C4-BEC2-02C3-18FF1A6F92D2}" dt="2023-06-16T03:26:20.649" v="18"/>
          <ac:picMkLst>
            <pc:docMk/>
            <pc:sldMk cId="1560736688" sldId="324"/>
            <ac:picMk id="5" creationId="{A22A6AD2-6453-5437-2AF8-9D228B54B04B}"/>
          </ac:picMkLst>
        </pc:picChg>
        <pc:picChg chg="add del mod">
          <ac:chgData name="Guest User" userId="S::urn:spo:anon#d41d6a69044f57f4c643a70c668809c060233706aa7abf4301dc3cbb37044801::" providerId="AD" clId="Web-{4639802C-09C4-BEC2-02C3-18FF1A6F92D2}" dt="2023-06-16T03:26:15.883" v="17"/>
          <ac:picMkLst>
            <pc:docMk/>
            <pc:sldMk cId="1560736688" sldId="324"/>
            <ac:picMk id="9" creationId="{22A8AAED-05CC-85F8-12ED-9DE08D1F686B}"/>
          </ac:picMkLst>
        </pc:picChg>
        <pc:picChg chg="add del mod">
          <ac:chgData name="Guest User" userId="S::urn:spo:anon#d41d6a69044f57f4c643a70c668809c060233706aa7abf4301dc3cbb37044801::" providerId="AD" clId="Web-{4639802C-09C4-BEC2-02C3-18FF1A6F92D2}" dt="2023-06-16T03:26:05.805" v="15"/>
          <ac:picMkLst>
            <pc:docMk/>
            <pc:sldMk cId="1560736688" sldId="324"/>
            <ac:picMk id="10" creationId="{9168D3F6-FA55-6F36-0ACC-C3043EE2AE9D}"/>
          </ac:picMkLst>
        </pc:picChg>
        <pc:picChg chg="add del mod">
          <ac:chgData name="Guest User" userId="S::urn:spo:anon#d41d6a69044f57f4c643a70c668809c060233706aa7abf4301dc3cbb37044801::" providerId="AD" clId="Web-{4639802C-09C4-BEC2-02C3-18FF1A6F92D2}" dt="2023-06-16T03:26:11.024" v="16"/>
          <ac:picMkLst>
            <pc:docMk/>
            <pc:sldMk cId="1560736688" sldId="324"/>
            <ac:picMk id="11" creationId="{36D7CE9C-A727-1FB3-3D8E-173E4C63B66E}"/>
          </ac:picMkLst>
        </pc:picChg>
      </pc:sldChg>
    </pc:docChg>
  </pc:docChgLst>
  <pc:docChgLst>
    <pc:chgData name="shristy071294@gmail.com" userId="S::shristy071294_gmail.com#ext#@bostoninstituteofanalyti399.onmicrosoft.com::4bb7e34a-119d-4dea-a77b-9443e16a032d" providerId="AD" clId="Web-{A93EEE7B-30CE-A002-4865-110304DCA8B5}"/>
    <pc:docChg chg="modSld">
      <pc:chgData name="shristy071294@gmail.com" userId="S::shristy071294_gmail.com#ext#@bostoninstituteofanalyti399.onmicrosoft.com::4bb7e34a-119d-4dea-a77b-9443e16a032d" providerId="AD" clId="Web-{A93EEE7B-30CE-A002-4865-110304DCA8B5}" dt="2023-08-24T11:37:56.579" v="0" actId="1076"/>
      <pc:docMkLst>
        <pc:docMk/>
      </pc:docMkLst>
      <pc:sldChg chg="modSp">
        <pc:chgData name="shristy071294@gmail.com" userId="S::shristy071294_gmail.com#ext#@bostoninstituteofanalyti399.onmicrosoft.com::4bb7e34a-119d-4dea-a77b-9443e16a032d" providerId="AD" clId="Web-{A93EEE7B-30CE-A002-4865-110304DCA8B5}" dt="2023-08-24T11:37:56.579" v="0" actId="1076"/>
        <pc:sldMkLst>
          <pc:docMk/>
          <pc:sldMk cId="658793775" sldId="352"/>
        </pc:sldMkLst>
        <pc:spChg chg="mod">
          <ac:chgData name="shristy071294@gmail.com" userId="S::shristy071294_gmail.com#ext#@bostoninstituteofanalyti399.onmicrosoft.com::4bb7e34a-119d-4dea-a77b-9443e16a032d" providerId="AD" clId="Web-{A93EEE7B-30CE-A002-4865-110304DCA8B5}" dt="2023-08-24T11:37:56.579" v="0" actId="1076"/>
          <ac:spMkLst>
            <pc:docMk/>
            <pc:sldMk cId="658793775" sldId="352"/>
            <ac:spMk id="3" creationId="{B2F2DD13-AC0F-511A-E306-E648F6DEB870}"/>
          </ac:spMkLst>
        </pc:spChg>
      </pc:sldChg>
    </pc:docChg>
  </pc:docChgLst>
  <pc:docChgLst>
    <pc:chgData name="Guest User" userId="S::urn:spo:anon#d41d6a69044f57f4c643a70c668809c060233706aa7abf4301dc3cbb37044801::" providerId="AD" clId="Web-{9846B870-CFC0-3D5B-6435-3A309B2BA61B}"/>
    <pc:docChg chg="addSld delSld modSld">
      <pc:chgData name="Guest User" userId="S::urn:spo:anon#d41d6a69044f57f4c643a70c668809c060233706aa7abf4301dc3cbb37044801::" providerId="AD" clId="Web-{9846B870-CFC0-3D5B-6435-3A309B2BA61B}" dt="2023-04-07T15:53:37.579" v="1800" actId="20577"/>
      <pc:docMkLst>
        <pc:docMk/>
      </pc:docMkLst>
      <pc:sldChg chg="modSp">
        <pc:chgData name="Guest User" userId="S::urn:spo:anon#d41d6a69044f57f4c643a70c668809c060233706aa7abf4301dc3cbb37044801::" providerId="AD" clId="Web-{9846B870-CFC0-3D5B-6435-3A309B2BA61B}" dt="2023-04-07T15:53:37.579" v="1800" actId="20577"/>
        <pc:sldMkLst>
          <pc:docMk/>
          <pc:sldMk cId="1252571269" sldId="270"/>
        </pc:sldMkLst>
        <pc:spChg chg="mod">
          <ac:chgData name="Guest User" userId="S::urn:spo:anon#d41d6a69044f57f4c643a70c668809c060233706aa7abf4301dc3cbb37044801::" providerId="AD" clId="Web-{9846B870-CFC0-3D5B-6435-3A309B2BA61B}" dt="2023-04-07T13:39:40.516" v="28" actId="1076"/>
          <ac:spMkLst>
            <pc:docMk/>
            <pc:sldMk cId="1252571269" sldId="270"/>
            <ac:spMk id="3" creationId="{50FDA3FC-4790-0320-8E05-4A727017AB8C}"/>
          </ac:spMkLst>
        </pc:spChg>
        <pc:spChg chg="mod">
          <ac:chgData name="Guest User" userId="S::urn:spo:anon#d41d6a69044f57f4c643a70c668809c060233706aa7abf4301dc3cbb37044801::" providerId="AD" clId="Web-{9846B870-CFC0-3D5B-6435-3A309B2BA61B}" dt="2023-04-07T15:53:37.579" v="1800" actId="20577"/>
          <ac:spMkLst>
            <pc:docMk/>
            <pc:sldMk cId="1252571269" sldId="270"/>
            <ac:spMk id="4" creationId="{45220A48-097C-1220-61A3-3B77F96E309F}"/>
          </ac:spMkLst>
        </pc:spChg>
      </pc:sldChg>
      <pc:sldChg chg="addSp delSp modSp">
        <pc:chgData name="Guest User" userId="S::urn:spo:anon#d41d6a69044f57f4c643a70c668809c060233706aa7abf4301dc3cbb37044801::" providerId="AD" clId="Web-{9846B870-CFC0-3D5B-6435-3A309B2BA61B}" dt="2023-04-07T15:50:28.371" v="1784"/>
        <pc:sldMkLst>
          <pc:docMk/>
          <pc:sldMk cId="2813402021" sldId="280"/>
        </pc:sldMkLst>
        <pc:spChg chg="mod">
          <ac:chgData name="Guest User" userId="S::urn:spo:anon#d41d6a69044f57f4c643a70c668809c060233706aa7abf4301dc3cbb37044801::" providerId="AD" clId="Web-{9846B870-CFC0-3D5B-6435-3A309B2BA61B}" dt="2023-04-07T15:50:28.371" v="1784"/>
          <ac:spMkLst>
            <pc:docMk/>
            <pc:sldMk cId="2813402021" sldId="280"/>
            <ac:spMk id="4" creationId="{45220A48-097C-1220-61A3-3B77F96E309F}"/>
          </ac:spMkLst>
        </pc:spChg>
        <pc:spChg chg="add mod">
          <ac:chgData name="Guest User" userId="S::urn:spo:anon#d41d6a69044f57f4c643a70c668809c060233706aa7abf4301dc3cbb37044801::" providerId="AD" clId="Web-{9846B870-CFC0-3D5B-6435-3A309B2BA61B}" dt="2023-04-07T14:53:43.064" v="762" actId="20577"/>
          <ac:spMkLst>
            <pc:docMk/>
            <pc:sldMk cId="2813402021" sldId="280"/>
            <ac:spMk id="5" creationId="{D4004E62-C945-59F7-688F-4A1B9501614F}"/>
          </ac:spMkLst>
        </pc:spChg>
        <pc:spChg chg="add mod">
          <ac:chgData name="Guest User" userId="S::urn:spo:anon#d41d6a69044f57f4c643a70c668809c060233706aa7abf4301dc3cbb37044801::" providerId="AD" clId="Web-{9846B870-CFC0-3D5B-6435-3A309B2BA61B}" dt="2023-04-07T14:53:31.814" v="759" actId="20577"/>
          <ac:spMkLst>
            <pc:docMk/>
            <pc:sldMk cId="2813402021" sldId="280"/>
            <ac:spMk id="14" creationId="{166467D2-0209-0F18-6CF4-A4E5AED07F86}"/>
          </ac:spMkLst>
        </pc:spChg>
        <pc:graphicFrameChg chg="add del mod">
          <ac:chgData name="Guest User" userId="S::urn:spo:anon#d41d6a69044f57f4c643a70c668809c060233706aa7abf4301dc3cbb37044801::" providerId="AD" clId="Web-{9846B870-CFC0-3D5B-6435-3A309B2BA61B}" dt="2023-04-07T14:36:52.314" v="401"/>
          <ac:graphicFrameMkLst>
            <pc:docMk/>
            <pc:sldMk cId="2813402021" sldId="280"/>
            <ac:graphicFrameMk id="8" creationId="{C596D6CE-308D-9FE4-526E-992F6F7A2419}"/>
          </ac:graphicFrameMkLst>
        </pc:graphicFrameChg>
        <pc:graphicFrameChg chg="add del mod modGraphic">
          <ac:chgData name="Guest User" userId="S::urn:spo:anon#d41d6a69044f57f4c643a70c668809c060233706aa7abf4301dc3cbb37044801::" providerId="AD" clId="Web-{9846B870-CFC0-3D5B-6435-3A309B2BA61B}" dt="2023-04-07T14:36:49.377" v="400"/>
          <ac:graphicFrameMkLst>
            <pc:docMk/>
            <pc:sldMk cId="2813402021" sldId="280"/>
            <ac:graphicFrameMk id="10" creationId="{DD084B31-6546-C796-61C3-E1F656303D03}"/>
          </ac:graphicFrameMkLst>
        </pc:graphicFrameChg>
        <pc:graphicFrameChg chg="add del mod modGraphic">
          <ac:chgData name="Guest User" userId="S::urn:spo:anon#d41d6a69044f57f4c643a70c668809c060233706aa7abf4301dc3cbb37044801::" providerId="AD" clId="Web-{9846B870-CFC0-3D5B-6435-3A309B2BA61B}" dt="2023-04-07T14:38:34.942" v="421"/>
          <ac:graphicFrameMkLst>
            <pc:docMk/>
            <pc:sldMk cId="2813402021" sldId="280"/>
            <ac:graphicFrameMk id="12" creationId="{86A4C182-B03A-A987-4825-763431E3FD3A}"/>
          </ac:graphicFrameMkLst>
        </pc:graphicFrameChg>
      </pc:sldChg>
      <pc:sldChg chg="addSp delSp modSp">
        <pc:chgData name="Guest User" userId="S::urn:spo:anon#d41d6a69044f57f4c643a70c668809c060233706aa7abf4301dc3cbb37044801::" providerId="AD" clId="Web-{9846B870-CFC0-3D5B-6435-3A309B2BA61B}" dt="2023-04-07T15:50:39.605" v="1785"/>
        <pc:sldMkLst>
          <pc:docMk/>
          <pc:sldMk cId="1756244935" sldId="281"/>
        </pc:sldMkLst>
        <pc:spChg chg="del">
          <ac:chgData name="Guest User" userId="S::urn:spo:anon#d41d6a69044f57f4c643a70c668809c060233706aa7abf4301dc3cbb37044801::" providerId="AD" clId="Web-{9846B870-CFC0-3D5B-6435-3A309B2BA61B}" dt="2023-04-07T14:54:29.815" v="765"/>
          <ac:spMkLst>
            <pc:docMk/>
            <pc:sldMk cId="1756244935" sldId="281"/>
            <ac:spMk id="3" creationId="{50FDA3FC-4790-0320-8E05-4A727017AB8C}"/>
          </ac:spMkLst>
        </pc:spChg>
        <pc:spChg chg="del">
          <ac:chgData name="Guest User" userId="S::urn:spo:anon#d41d6a69044f57f4c643a70c668809c060233706aa7abf4301dc3cbb37044801::" providerId="AD" clId="Web-{9846B870-CFC0-3D5B-6435-3A309B2BA61B}" dt="2023-04-07T14:54:26.300" v="764"/>
          <ac:spMkLst>
            <pc:docMk/>
            <pc:sldMk cId="1756244935" sldId="281"/>
            <ac:spMk id="4" creationId="{45220A48-097C-1220-61A3-3B77F96E309F}"/>
          </ac:spMkLst>
        </pc:spChg>
        <pc:spChg chg="add mod">
          <ac:chgData name="Guest User" userId="S::urn:spo:anon#d41d6a69044f57f4c643a70c668809c060233706aa7abf4301dc3cbb37044801::" providerId="AD" clId="Web-{9846B870-CFC0-3D5B-6435-3A309B2BA61B}" dt="2023-04-07T15:50:39.605" v="1785"/>
          <ac:spMkLst>
            <pc:docMk/>
            <pc:sldMk cId="1756244935" sldId="281"/>
            <ac:spMk id="6" creationId="{2FCBF0B7-94AB-BD25-B9D7-E5A88529D971}"/>
          </ac:spMkLst>
        </pc:spChg>
      </pc:sldChg>
      <pc:sldChg chg="addSp delSp modSp add replId">
        <pc:chgData name="Guest User" userId="S::urn:spo:anon#d41d6a69044f57f4c643a70c668809c060233706aa7abf4301dc3cbb37044801::" providerId="AD" clId="Web-{9846B870-CFC0-3D5B-6435-3A309B2BA61B}" dt="2023-04-07T15:51:41.779" v="1790" actId="20577"/>
        <pc:sldMkLst>
          <pc:docMk/>
          <pc:sldMk cId="845138166" sldId="282"/>
        </pc:sldMkLst>
        <pc:spChg chg="mod">
          <ac:chgData name="Guest User" userId="S::urn:spo:anon#d41d6a69044f57f4c643a70c668809c060233706aa7abf4301dc3cbb37044801::" providerId="AD" clId="Web-{9846B870-CFC0-3D5B-6435-3A309B2BA61B}" dt="2023-04-07T15:51:41.779" v="1790" actId="20577"/>
          <ac:spMkLst>
            <pc:docMk/>
            <pc:sldMk cId="845138166" sldId="282"/>
            <ac:spMk id="6" creationId="{2FCBF0B7-94AB-BD25-B9D7-E5A88529D971}"/>
          </ac:spMkLst>
        </pc:spChg>
        <pc:picChg chg="add del mod">
          <ac:chgData name="Guest User" userId="S::urn:spo:anon#d41d6a69044f57f4c643a70c668809c060233706aa7abf4301dc3cbb37044801::" providerId="AD" clId="Web-{9846B870-CFC0-3D5B-6435-3A309B2BA61B}" dt="2023-04-07T15:11:17.518" v="1152"/>
          <ac:picMkLst>
            <pc:docMk/>
            <pc:sldMk cId="845138166" sldId="282"/>
            <ac:picMk id="3" creationId="{606F6766-B789-B9E6-62D3-9AA3EB3F1A83}"/>
          </ac:picMkLst>
        </pc:picChg>
        <pc:picChg chg="add mod">
          <ac:chgData name="Guest User" userId="S::urn:spo:anon#d41d6a69044f57f4c643a70c668809c060233706aa7abf4301dc3cbb37044801::" providerId="AD" clId="Web-{9846B870-CFC0-3D5B-6435-3A309B2BA61B}" dt="2023-04-07T15:13:26.287" v="1172" actId="14100"/>
          <ac:picMkLst>
            <pc:docMk/>
            <pc:sldMk cId="845138166" sldId="282"/>
            <ac:picMk id="4" creationId="{E5320977-E340-412D-A071-07B14C1FFAAF}"/>
          </ac:picMkLst>
        </pc:picChg>
        <pc:picChg chg="add mod">
          <ac:chgData name="Guest User" userId="S::urn:spo:anon#d41d6a69044f57f4c643a70c668809c060233706aa7abf4301dc3cbb37044801::" providerId="AD" clId="Web-{9846B870-CFC0-3D5B-6435-3A309B2BA61B}" dt="2023-04-07T15:13:16.443" v="1170" actId="14100"/>
          <ac:picMkLst>
            <pc:docMk/>
            <pc:sldMk cId="845138166" sldId="282"/>
            <ac:picMk id="5" creationId="{C912492E-0728-9DDC-7030-2F4EF905F70C}"/>
          </ac:picMkLst>
        </pc:picChg>
      </pc:sldChg>
      <pc:sldChg chg="delSp modSp add replId">
        <pc:chgData name="Guest User" userId="S::urn:spo:anon#d41d6a69044f57f4c643a70c668809c060233706aa7abf4301dc3cbb37044801::" providerId="AD" clId="Web-{9846B870-CFC0-3D5B-6435-3A309B2BA61B}" dt="2023-04-07T15:51:11.731" v="1787"/>
        <pc:sldMkLst>
          <pc:docMk/>
          <pc:sldMk cId="732865202" sldId="283"/>
        </pc:sldMkLst>
        <pc:spChg chg="mod">
          <ac:chgData name="Guest User" userId="S::urn:spo:anon#d41d6a69044f57f4c643a70c668809c060233706aa7abf4301dc3cbb37044801::" providerId="AD" clId="Web-{9846B870-CFC0-3D5B-6435-3A309B2BA61B}" dt="2023-04-07T15:51:11.731" v="1787"/>
          <ac:spMkLst>
            <pc:docMk/>
            <pc:sldMk cId="732865202" sldId="283"/>
            <ac:spMk id="6" creationId="{2FCBF0B7-94AB-BD25-B9D7-E5A88529D971}"/>
          </ac:spMkLst>
        </pc:spChg>
        <pc:picChg chg="del mod">
          <ac:chgData name="Guest User" userId="S::urn:spo:anon#d41d6a69044f57f4c643a70c668809c060233706aa7abf4301dc3cbb37044801::" providerId="AD" clId="Web-{9846B870-CFC0-3D5B-6435-3A309B2BA61B}" dt="2023-04-07T15:10:43.407" v="1151"/>
          <ac:picMkLst>
            <pc:docMk/>
            <pc:sldMk cId="732865202" sldId="283"/>
            <ac:picMk id="3" creationId="{606F6766-B789-B9E6-62D3-9AA3EB3F1A83}"/>
          </ac:picMkLst>
        </pc:picChg>
      </pc:sldChg>
      <pc:sldChg chg="add del replId">
        <pc:chgData name="Guest User" userId="S::urn:spo:anon#d41d6a69044f57f4c643a70c668809c060233706aa7abf4301dc3cbb37044801::" providerId="AD" clId="Web-{9846B870-CFC0-3D5B-6435-3A309B2BA61B}" dt="2023-04-07T15:07:56.324" v="1119"/>
        <pc:sldMkLst>
          <pc:docMk/>
          <pc:sldMk cId="3714796684" sldId="283"/>
        </pc:sldMkLst>
      </pc:sldChg>
      <pc:sldChg chg="modSp add replId">
        <pc:chgData name="Guest User" userId="S::urn:spo:anon#d41d6a69044f57f4c643a70c668809c060233706aa7abf4301dc3cbb37044801::" providerId="AD" clId="Web-{9846B870-CFC0-3D5B-6435-3A309B2BA61B}" dt="2023-04-07T15:51:22.482" v="1789"/>
        <pc:sldMkLst>
          <pc:docMk/>
          <pc:sldMk cId="1154381560" sldId="284"/>
        </pc:sldMkLst>
        <pc:spChg chg="mod">
          <ac:chgData name="Guest User" userId="S::urn:spo:anon#d41d6a69044f57f4c643a70c668809c060233706aa7abf4301dc3cbb37044801::" providerId="AD" clId="Web-{9846B870-CFC0-3D5B-6435-3A309B2BA61B}" dt="2023-04-07T15:51:22.482" v="1789"/>
          <ac:spMkLst>
            <pc:docMk/>
            <pc:sldMk cId="1154381560" sldId="284"/>
            <ac:spMk id="6" creationId="{2FCBF0B7-94AB-BD25-B9D7-E5A88529D971}"/>
          </ac:spMkLst>
        </pc:spChg>
      </pc:sldChg>
      <pc:sldChg chg="add del replId">
        <pc:chgData name="Guest User" userId="S::urn:spo:anon#d41d6a69044f57f4c643a70c668809c060233706aa7abf4301dc3cbb37044801::" providerId="AD" clId="Web-{9846B870-CFC0-3D5B-6435-3A309B2BA61B}" dt="2023-04-07T15:49:28.150" v="1776"/>
        <pc:sldMkLst>
          <pc:docMk/>
          <pc:sldMk cId="126042924" sldId="285"/>
        </pc:sldMkLst>
      </pc:sldChg>
    </pc:docChg>
  </pc:docChgLst>
  <pc:docChgLst>
    <pc:chgData name="Guest User" userId="S::urn:spo:anon#d41d6a69044f57f4c643a70c668809c060233706aa7abf4301dc3cbb37044801::" providerId="AD" clId="Web-{28D7E9A8-4AC4-8D57-4E54-656718FEC121}"/>
    <pc:docChg chg="modSld sldOrd">
      <pc:chgData name="Guest User" userId="S::urn:spo:anon#d41d6a69044f57f4c643a70c668809c060233706aa7abf4301dc3cbb37044801::" providerId="AD" clId="Web-{28D7E9A8-4AC4-8D57-4E54-656718FEC121}" dt="2023-08-22T18:55:50.045" v="2"/>
      <pc:docMkLst>
        <pc:docMk/>
      </pc:docMkLst>
      <pc:sldChg chg="delSp ord">
        <pc:chgData name="Guest User" userId="S::urn:spo:anon#d41d6a69044f57f4c643a70c668809c060233706aa7abf4301dc3cbb37044801::" providerId="AD" clId="Web-{28D7E9A8-4AC4-8D57-4E54-656718FEC121}" dt="2023-08-22T18:55:50.045" v="2"/>
        <pc:sldMkLst>
          <pc:docMk/>
          <pc:sldMk cId="2341085596" sldId="257"/>
        </pc:sldMkLst>
        <pc:spChg chg="del">
          <ac:chgData name="Guest User" userId="S::urn:spo:anon#d41d6a69044f57f4c643a70c668809c060233706aa7abf4301dc3cbb37044801::" providerId="AD" clId="Web-{28D7E9A8-4AC4-8D57-4E54-656718FEC121}" dt="2023-08-22T18:55:13.123" v="0"/>
          <ac:spMkLst>
            <pc:docMk/>
            <pc:sldMk cId="2341085596" sldId="257"/>
            <ac:spMk id="3" creationId="{255110F9-811A-2E6C-A91E-38DB6D6A8E01}"/>
          </ac:spMkLst>
        </pc:spChg>
      </pc:sldChg>
    </pc:docChg>
  </pc:docChgLst>
  <pc:docChgLst>
    <pc:chgData name="namantiwary2800@gmail.com" userId="S::namantiwary2800_gmail.com#ext#@bostoninstituteofanalyti399.onmicrosoft.com::8c986219-cb71-4cdd-8e82-27d5fba1be68" providerId="AD" clId="Web-{5B3DA8A8-B8DB-EB1E-813B-AE9DB6D497B4}"/>
    <pc:docChg chg="modSld">
      <pc:chgData name="namantiwary2800@gmail.com" userId="S::namantiwary2800_gmail.com#ext#@bostoninstituteofanalyti399.onmicrosoft.com::8c986219-cb71-4cdd-8e82-27d5fba1be68" providerId="AD" clId="Web-{5B3DA8A8-B8DB-EB1E-813B-AE9DB6D497B4}" dt="2023-11-13T13:42:00.028" v="2" actId="20577"/>
      <pc:docMkLst>
        <pc:docMk/>
      </pc:docMkLst>
      <pc:sldChg chg="modSp">
        <pc:chgData name="namantiwary2800@gmail.com" userId="S::namantiwary2800_gmail.com#ext#@bostoninstituteofanalyti399.onmicrosoft.com::8c986219-cb71-4cdd-8e82-27d5fba1be68" providerId="AD" clId="Web-{5B3DA8A8-B8DB-EB1E-813B-AE9DB6D497B4}" dt="2023-11-13T13:41:47.715" v="1" actId="20577"/>
        <pc:sldMkLst>
          <pc:docMk/>
          <pc:sldMk cId="3271765712" sldId="399"/>
        </pc:sldMkLst>
        <pc:spChg chg="mod">
          <ac:chgData name="namantiwary2800@gmail.com" userId="S::namantiwary2800_gmail.com#ext#@bostoninstituteofanalyti399.onmicrosoft.com::8c986219-cb71-4cdd-8e82-27d5fba1be68" providerId="AD" clId="Web-{5B3DA8A8-B8DB-EB1E-813B-AE9DB6D497B4}" dt="2023-11-13T13:41:47.715" v="1" actId="20577"/>
          <ac:spMkLst>
            <pc:docMk/>
            <pc:sldMk cId="3271765712" sldId="399"/>
            <ac:spMk id="5" creationId="{6EB38271-5099-EAED-6DA2-71F72C468D74}"/>
          </ac:spMkLst>
        </pc:spChg>
      </pc:sldChg>
      <pc:sldChg chg="modSp">
        <pc:chgData name="namantiwary2800@gmail.com" userId="S::namantiwary2800_gmail.com#ext#@bostoninstituteofanalyti399.onmicrosoft.com::8c986219-cb71-4cdd-8e82-27d5fba1be68" providerId="AD" clId="Web-{5B3DA8A8-B8DB-EB1E-813B-AE9DB6D497B4}" dt="2023-11-13T13:42:00.028" v="2" actId="20577"/>
        <pc:sldMkLst>
          <pc:docMk/>
          <pc:sldMk cId="1586511948" sldId="401"/>
        </pc:sldMkLst>
        <pc:spChg chg="mod">
          <ac:chgData name="namantiwary2800@gmail.com" userId="S::namantiwary2800_gmail.com#ext#@bostoninstituteofanalyti399.onmicrosoft.com::8c986219-cb71-4cdd-8e82-27d5fba1be68" providerId="AD" clId="Web-{5B3DA8A8-B8DB-EB1E-813B-AE9DB6D497B4}" dt="2023-11-13T13:42:00.028" v="2" actId="20577"/>
          <ac:spMkLst>
            <pc:docMk/>
            <pc:sldMk cId="1586511948" sldId="401"/>
            <ac:spMk id="5" creationId="{6EB38271-5099-EAED-6DA2-71F72C468D74}"/>
          </ac:spMkLst>
        </pc:spChg>
      </pc:sldChg>
    </pc:docChg>
  </pc:docChgLst>
  <pc:docChgLst>
    <pc:chgData name="Guest User" userId="S::urn:spo:anon#12bb9c270c8a06e2adebb12a476771c11d5d4ef54da76a286c505b46425cd796::" providerId="AD" clId="Web-{8C5489A3-9D1D-31F7-93CC-A2AEE36B3BBF}"/>
    <pc:docChg chg="modSld sldOrd">
      <pc:chgData name="Guest User" userId="S::urn:spo:anon#12bb9c270c8a06e2adebb12a476771c11d5d4ef54da76a286c505b46425cd796::" providerId="AD" clId="Web-{8C5489A3-9D1D-31F7-93CC-A2AEE36B3BBF}" dt="2023-09-08T08:50:33.435" v="2" actId="1076"/>
      <pc:docMkLst>
        <pc:docMk/>
      </pc:docMkLst>
      <pc:sldChg chg="ord">
        <pc:chgData name="Guest User" userId="S::urn:spo:anon#12bb9c270c8a06e2adebb12a476771c11d5d4ef54da76a286c505b46425cd796::" providerId="AD" clId="Web-{8C5489A3-9D1D-31F7-93CC-A2AEE36B3BBF}" dt="2023-09-08T08:50:26.279" v="1"/>
        <pc:sldMkLst>
          <pc:docMk/>
          <pc:sldMk cId="2341085596" sldId="257"/>
        </pc:sldMkLst>
      </pc:sldChg>
      <pc:sldChg chg="ord">
        <pc:chgData name="Guest User" userId="S::urn:spo:anon#12bb9c270c8a06e2adebb12a476771c11d5d4ef54da76a286c505b46425cd796::" providerId="AD" clId="Web-{8C5489A3-9D1D-31F7-93CC-A2AEE36B3BBF}" dt="2023-09-08T08:50:13.341" v="0"/>
        <pc:sldMkLst>
          <pc:docMk/>
          <pc:sldMk cId="4099306829" sldId="356"/>
        </pc:sldMkLst>
      </pc:sldChg>
      <pc:sldChg chg="modSp">
        <pc:chgData name="Guest User" userId="S::urn:spo:anon#12bb9c270c8a06e2adebb12a476771c11d5d4ef54da76a286c505b46425cd796::" providerId="AD" clId="Web-{8C5489A3-9D1D-31F7-93CC-A2AEE36B3BBF}" dt="2023-09-08T08:50:33.435" v="2" actId="1076"/>
        <pc:sldMkLst>
          <pc:docMk/>
          <pc:sldMk cId="4161101770" sldId="372"/>
        </pc:sldMkLst>
        <pc:picChg chg="mod">
          <ac:chgData name="Guest User" userId="S::urn:spo:anon#12bb9c270c8a06e2adebb12a476771c11d5d4ef54da76a286c505b46425cd796::" providerId="AD" clId="Web-{8C5489A3-9D1D-31F7-93CC-A2AEE36B3BBF}" dt="2023-09-08T08:50:33.435" v="2" actId="1076"/>
          <ac:picMkLst>
            <pc:docMk/>
            <pc:sldMk cId="4161101770" sldId="372"/>
            <ac:picMk id="2" creationId="{BDB90223-5D15-41E3-9664-BD96C3BD25A2}"/>
          </ac:picMkLst>
        </pc:picChg>
      </pc:sldChg>
    </pc:docChg>
  </pc:docChgLst>
  <pc:docChgLst>
    <pc:chgData name="Guest User" userId="S::urn:spo:anon#d41d6a69044f57f4c643a70c668809c060233706aa7abf4301dc3cbb37044801::" providerId="AD" clId="Web-{C19AC5A8-F35B-0936-A238-E49E0A9D1BC8}"/>
    <pc:docChg chg="addSld modSld">
      <pc:chgData name="Guest User" userId="S::urn:spo:anon#d41d6a69044f57f4c643a70c668809c060233706aa7abf4301dc3cbb37044801::" providerId="AD" clId="Web-{C19AC5A8-F35B-0936-A238-E49E0A9D1BC8}" dt="2023-09-05T10:58:21.841" v="14"/>
      <pc:docMkLst>
        <pc:docMk/>
      </pc:docMkLst>
      <pc:sldChg chg="addSp delSp modSp">
        <pc:chgData name="Guest User" userId="S::urn:spo:anon#d41d6a69044f57f4c643a70c668809c060233706aa7abf4301dc3cbb37044801::" providerId="AD" clId="Web-{C19AC5A8-F35B-0936-A238-E49E0A9D1BC8}" dt="2023-09-05T10:57:05.731" v="4"/>
        <pc:sldMkLst>
          <pc:docMk/>
          <pc:sldMk cId="2341085596" sldId="257"/>
        </pc:sldMkLst>
        <pc:spChg chg="add del">
          <ac:chgData name="Guest User" userId="S::urn:spo:anon#d41d6a69044f57f4c643a70c668809c060233706aa7abf4301dc3cbb37044801::" providerId="AD" clId="Web-{C19AC5A8-F35B-0936-A238-E49E0A9D1BC8}" dt="2023-09-05T10:57:05.731" v="4"/>
          <ac:spMkLst>
            <pc:docMk/>
            <pc:sldMk cId="2341085596" sldId="257"/>
            <ac:spMk id="17" creationId="{E2384209-CB15-4CDF-9D31-C44FD9A3F20D}"/>
          </ac:spMkLst>
        </pc:spChg>
        <pc:spChg chg="add del">
          <ac:chgData name="Guest User" userId="S::urn:spo:anon#d41d6a69044f57f4c643a70c668809c060233706aa7abf4301dc3cbb37044801::" providerId="AD" clId="Web-{C19AC5A8-F35B-0936-A238-E49E0A9D1BC8}" dt="2023-09-05T10:57:05.731" v="4"/>
          <ac:spMkLst>
            <pc:docMk/>
            <pc:sldMk cId="2341085596" sldId="257"/>
            <ac:spMk id="18" creationId="{AB8C311F-7253-4AED-9701-7FC0708C41C7}"/>
          </ac:spMkLst>
        </pc:spChg>
        <pc:spChg chg="add del">
          <ac:chgData name="Guest User" userId="S::urn:spo:anon#d41d6a69044f57f4c643a70c668809c060233706aa7abf4301dc3cbb37044801::" providerId="AD" clId="Web-{C19AC5A8-F35B-0936-A238-E49E0A9D1BC8}" dt="2023-09-05T10:57:05.731" v="4"/>
          <ac:spMkLst>
            <pc:docMk/>
            <pc:sldMk cId="2341085596" sldId="257"/>
            <ac:spMk id="19" creationId="{2633B3B5-CC90-43F0-8714-D31D1F3F0209}"/>
          </ac:spMkLst>
        </pc:spChg>
        <pc:spChg chg="add del">
          <ac:chgData name="Guest User" userId="S::urn:spo:anon#d41d6a69044f57f4c643a70c668809c060233706aa7abf4301dc3cbb37044801::" providerId="AD" clId="Web-{C19AC5A8-F35B-0936-A238-E49E0A9D1BC8}" dt="2023-09-05T10:57:05.731" v="4"/>
          <ac:spMkLst>
            <pc:docMk/>
            <pc:sldMk cId="2341085596" sldId="257"/>
            <ac:spMk id="21" creationId="{A8D57A06-A426-446D-B02C-A2DC6B62E45E}"/>
          </ac:spMkLst>
        </pc:spChg>
        <pc:spChg chg="add del">
          <ac:chgData name="Guest User" userId="S::urn:spo:anon#d41d6a69044f57f4c643a70c668809c060233706aa7abf4301dc3cbb37044801::" providerId="AD" clId="Web-{C19AC5A8-F35B-0936-A238-E49E0A9D1BC8}" dt="2023-09-05T10:57:02.106" v="1"/>
          <ac:spMkLst>
            <pc:docMk/>
            <pc:sldMk cId="2341085596" sldId="257"/>
            <ac:spMk id="26" creationId="{42A4FC2C-047E-45A5-965D-8E1E3BF09BC6}"/>
          </ac:spMkLst>
        </pc:spChg>
        <pc:spChg chg="add del">
          <ac:chgData name="Guest User" userId="S::urn:spo:anon#d41d6a69044f57f4c643a70c668809c060233706aa7abf4301dc3cbb37044801::" providerId="AD" clId="Web-{C19AC5A8-F35B-0936-A238-E49E0A9D1BC8}" dt="2023-09-05T10:57:05.731" v="3"/>
          <ac:spMkLst>
            <pc:docMk/>
            <pc:sldMk cId="2341085596" sldId="257"/>
            <ac:spMk id="28" creationId="{E2384209-CB15-4CDF-9D31-C44FD9A3F20D}"/>
          </ac:spMkLst>
        </pc:spChg>
        <pc:spChg chg="add del">
          <ac:chgData name="Guest User" userId="S::urn:spo:anon#d41d6a69044f57f4c643a70c668809c060233706aa7abf4301dc3cbb37044801::" providerId="AD" clId="Web-{C19AC5A8-F35B-0936-A238-E49E0A9D1BC8}" dt="2023-09-05T10:57:05.731" v="3"/>
          <ac:spMkLst>
            <pc:docMk/>
            <pc:sldMk cId="2341085596" sldId="257"/>
            <ac:spMk id="29" creationId="{AB8C311F-7253-4AED-9701-7FC0708C41C7}"/>
          </ac:spMkLst>
        </pc:spChg>
        <pc:spChg chg="add del">
          <ac:chgData name="Guest User" userId="S::urn:spo:anon#d41d6a69044f57f4c643a70c668809c060233706aa7abf4301dc3cbb37044801::" providerId="AD" clId="Web-{C19AC5A8-F35B-0936-A238-E49E0A9D1BC8}" dt="2023-09-05T10:57:05.731" v="3"/>
          <ac:spMkLst>
            <pc:docMk/>
            <pc:sldMk cId="2341085596" sldId="257"/>
            <ac:spMk id="30" creationId="{2633B3B5-CC90-43F0-8714-D31D1F3F0209}"/>
          </ac:spMkLst>
        </pc:spChg>
        <pc:spChg chg="add del">
          <ac:chgData name="Guest User" userId="S::urn:spo:anon#d41d6a69044f57f4c643a70c668809c060233706aa7abf4301dc3cbb37044801::" providerId="AD" clId="Web-{C19AC5A8-F35B-0936-A238-E49E0A9D1BC8}" dt="2023-09-05T10:57:05.731" v="3"/>
          <ac:spMkLst>
            <pc:docMk/>
            <pc:sldMk cId="2341085596" sldId="257"/>
            <ac:spMk id="32" creationId="{A8D57A06-A426-446D-B02C-A2DC6B62E45E}"/>
          </ac:spMkLst>
        </pc:spChg>
        <pc:spChg chg="add">
          <ac:chgData name="Guest User" userId="S::urn:spo:anon#d41d6a69044f57f4c643a70c668809c060233706aa7abf4301dc3cbb37044801::" providerId="AD" clId="Web-{C19AC5A8-F35B-0936-A238-E49E0A9D1BC8}" dt="2023-09-05T10:57:05.731" v="4"/>
          <ac:spMkLst>
            <pc:docMk/>
            <pc:sldMk cId="2341085596" sldId="257"/>
            <ac:spMk id="34" creationId="{42A4FC2C-047E-45A5-965D-8E1E3BF09BC6}"/>
          </ac:spMkLst>
        </pc:spChg>
        <pc:picChg chg="mod">
          <ac:chgData name="Guest User" userId="S::urn:spo:anon#d41d6a69044f57f4c643a70c668809c060233706aa7abf4301dc3cbb37044801::" providerId="AD" clId="Web-{C19AC5A8-F35B-0936-A238-E49E0A9D1BC8}" dt="2023-09-05T10:57:05.731" v="4"/>
          <ac:picMkLst>
            <pc:docMk/>
            <pc:sldMk cId="2341085596" sldId="257"/>
            <ac:picMk id="5" creationId="{9DF61CB4-EFD8-4FB2-AC1D-5731103B6470}"/>
          </ac:picMkLst>
        </pc:picChg>
      </pc:sldChg>
      <pc:sldChg chg="addSp delSp modSp">
        <pc:chgData name="Guest User" userId="S::urn:spo:anon#d41d6a69044f57f4c643a70c668809c060233706aa7abf4301dc3cbb37044801::" providerId="AD" clId="Web-{C19AC5A8-F35B-0936-A238-E49E0A9D1BC8}" dt="2023-09-05T10:57:09.606" v="5"/>
        <pc:sldMkLst>
          <pc:docMk/>
          <pc:sldMk cId="4099306829" sldId="356"/>
        </pc:sldMkLst>
        <pc:spChg chg="del">
          <ac:chgData name="Guest User" userId="S::urn:spo:anon#d41d6a69044f57f4c643a70c668809c060233706aa7abf4301dc3cbb37044801::" providerId="AD" clId="Web-{C19AC5A8-F35B-0936-A238-E49E0A9D1BC8}" dt="2023-09-05T10:57:09.606" v="5"/>
          <ac:spMkLst>
            <pc:docMk/>
            <pc:sldMk cId="4099306829" sldId="356"/>
            <ac:spMk id="22" creationId="{42A4FC2C-047E-45A5-965D-8E1E3BF09BC6}"/>
          </ac:spMkLst>
        </pc:spChg>
        <pc:spChg chg="add">
          <ac:chgData name="Guest User" userId="S::urn:spo:anon#d41d6a69044f57f4c643a70c668809c060233706aa7abf4301dc3cbb37044801::" providerId="AD" clId="Web-{C19AC5A8-F35B-0936-A238-E49E0A9D1BC8}" dt="2023-09-05T10:57:09.606" v="5"/>
          <ac:spMkLst>
            <pc:docMk/>
            <pc:sldMk cId="4099306829" sldId="356"/>
            <ac:spMk id="27" creationId="{42A4FC2C-047E-45A5-965D-8E1E3BF09BC6}"/>
          </ac:spMkLst>
        </pc:spChg>
        <pc:picChg chg="mod">
          <ac:chgData name="Guest User" userId="S::urn:spo:anon#d41d6a69044f57f4c643a70c668809c060233706aa7abf4301dc3cbb37044801::" providerId="AD" clId="Web-{C19AC5A8-F35B-0936-A238-E49E0A9D1BC8}" dt="2023-09-05T10:57:09.606" v="5"/>
          <ac:picMkLst>
            <pc:docMk/>
            <pc:sldMk cId="4099306829" sldId="356"/>
            <ac:picMk id="2" creationId="{BDB90223-5D15-41E3-9664-BD96C3BD25A2}"/>
          </ac:picMkLst>
        </pc:picChg>
      </pc:sldChg>
      <pc:sldChg chg="add replId">
        <pc:chgData name="Guest User" userId="S::urn:spo:anon#d41d6a69044f57f4c643a70c668809c060233706aa7abf4301dc3cbb37044801::" providerId="AD" clId="Web-{C19AC5A8-F35B-0936-A238-E49E0A9D1BC8}" dt="2023-09-05T10:57:36.747" v="6"/>
        <pc:sldMkLst>
          <pc:docMk/>
          <pc:sldMk cId="3099032526" sldId="384"/>
        </pc:sldMkLst>
      </pc:sldChg>
      <pc:sldChg chg="add replId">
        <pc:chgData name="Guest User" userId="S::urn:spo:anon#d41d6a69044f57f4c643a70c668809c060233706aa7abf4301dc3cbb37044801::" providerId="AD" clId="Web-{C19AC5A8-F35B-0936-A238-E49E0A9D1BC8}" dt="2023-09-05T10:57:39.794" v="7"/>
        <pc:sldMkLst>
          <pc:docMk/>
          <pc:sldMk cId="1511894985" sldId="385"/>
        </pc:sldMkLst>
      </pc:sldChg>
      <pc:sldChg chg="add replId">
        <pc:chgData name="Guest User" userId="S::urn:spo:anon#d41d6a69044f57f4c643a70c668809c060233706aa7abf4301dc3cbb37044801::" providerId="AD" clId="Web-{C19AC5A8-F35B-0936-A238-E49E0A9D1BC8}" dt="2023-09-05T10:57:43.544" v="8"/>
        <pc:sldMkLst>
          <pc:docMk/>
          <pc:sldMk cId="3450698950" sldId="386"/>
        </pc:sldMkLst>
      </pc:sldChg>
      <pc:sldChg chg="add replId">
        <pc:chgData name="Guest User" userId="S::urn:spo:anon#d41d6a69044f57f4c643a70c668809c060233706aa7abf4301dc3cbb37044801::" providerId="AD" clId="Web-{C19AC5A8-F35B-0936-A238-E49E0A9D1BC8}" dt="2023-09-05T10:57:46.904" v="9"/>
        <pc:sldMkLst>
          <pc:docMk/>
          <pc:sldMk cId="1705121297" sldId="387"/>
        </pc:sldMkLst>
      </pc:sldChg>
      <pc:sldChg chg="add replId">
        <pc:chgData name="Guest User" userId="S::urn:spo:anon#d41d6a69044f57f4c643a70c668809c060233706aa7abf4301dc3cbb37044801::" providerId="AD" clId="Web-{C19AC5A8-F35B-0936-A238-E49E0A9D1BC8}" dt="2023-09-05T10:57:51.872" v="10"/>
        <pc:sldMkLst>
          <pc:docMk/>
          <pc:sldMk cId="3076973416" sldId="388"/>
        </pc:sldMkLst>
      </pc:sldChg>
      <pc:sldChg chg="add replId">
        <pc:chgData name="Guest User" userId="S::urn:spo:anon#d41d6a69044f57f4c643a70c668809c060233706aa7abf4301dc3cbb37044801::" providerId="AD" clId="Web-{C19AC5A8-F35B-0936-A238-E49E0A9D1BC8}" dt="2023-09-05T10:57:57.419" v="11"/>
        <pc:sldMkLst>
          <pc:docMk/>
          <pc:sldMk cId="1200012005" sldId="389"/>
        </pc:sldMkLst>
      </pc:sldChg>
      <pc:sldChg chg="add replId">
        <pc:chgData name="Guest User" userId="S::urn:spo:anon#d41d6a69044f57f4c643a70c668809c060233706aa7abf4301dc3cbb37044801::" providerId="AD" clId="Web-{C19AC5A8-F35B-0936-A238-E49E0A9D1BC8}" dt="2023-09-05T10:58:00.669" v="12"/>
        <pc:sldMkLst>
          <pc:docMk/>
          <pc:sldMk cId="19792024" sldId="390"/>
        </pc:sldMkLst>
      </pc:sldChg>
      <pc:sldChg chg="add replId">
        <pc:chgData name="Guest User" userId="S::urn:spo:anon#d41d6a69044f57f4c643a70c668809c060233706aa7abf4301dc3cbb37044801::" providerId="AD" clId="Web-{C19AC5A8-F35B-0936-A238-E49E0A9D1BC8}" dt="2023-09-05T10:58:04.841" v="13"/>
        <pc:sldMkLst>
          <pc:docMk/>
          <pc:sldMk cId="1509032926" sldId="391"/>
        </pc:sldMkLst>
      </pc:sldChg>
      <pc:sldChg chg="add replId">
        <pc:chgData name="Guest User" userId="S::urn:spo:anon#d41d6a69044f57f4c643a70c668809c060233706aa7abf4301dc3cbb37044801::" providerId="AD" clId="Web-{C19AC5A8-F35B-0936-A238-E49E0A9D1BC8}" dt="2023-09-05T10:58:21.841" v="14"/>
        <pc:sldMkLst>
          <pc:docMk/>
          <pc:sldMk cId="1394440599" sldId="392"/>
        </pc:sldMkLst>
      </pc:sldChg>
    </pc:docChg>
  </pc:docChgLst>
  <pc:docChgLst>
    <pc:chgData name="Guest User" userId="S::urn:spo:anon#12bb9c270c8a06e2adebb12a476771c11d5d4ef54da76a286c505b46425cd796::" providerId="AD" clId="Web-{677260D2-FABE-42D8-94CB-EEAACBF52F3E}"/>
    <pc:docChg chg="sldOrd">
      <pc:chgData name="Guest User" userId="S::urn:spo:anon#12bb9c270c8a06e2adebb12a476771c11d5d4ef54da76a286c505b46425cd796::" providerId="AD" clId="Web-{677260D2-FABE-42D8-94CB-EEAACBF52F3E}" dt="2023-11-07T09:21:16.065" v="0"/>
      <pc:docMkLst>
        <pc:docMk/>
      </pc:docMkLst>
      <pc:sldChg chg="ord">
        <pc:chgData name="Guest User" userId="S::urn:spo:anon#12bb9c270c8a06e2adebb12a476771c11d5d4ef54da76a286c505b46425cd796::" providerId="AD" clId="Web-{677260D2-FABE-42D8-94CB-EEAACBF52F3E}" dt="2023-11-07T09:21:16.065" v="0"/>
        <pc:sldMkLst>
          <pc:docMk/>
          <pc:sldMk cId="3271765712" sldId="399"/>
        </pc:sldMkLst>
      </pc:sldChg>
    </pc:docChg>
  </pc:docChgLst>
  <pc:docChgLst>
    <pc:chgData name="Guest User" userId="S::urn:spo:anon#12bb9c270c8a06e2adebb12a476771c11d5d4ef54da76a286c505b46425cd796::" providerId="AD" clId="Web-{8B8365F8-DC29-1DA1-A86D-FFFE58233C96}"/>
    <pc:docChg chg="addSld">
      <pc:chgData name="Guest User" userId="S::urn:spo:anon#12bb9c270c8a06e2adebb12a476771c11d5d4ef54da76a286c505b46425cd796::" providerId="AD" clId="Web-{8B8365F8-DC29-1DA1-A86D-FFFE58233C96}" dt="2023-09-14T20:24:09.844" v="0"/>
      <pc:docMkLst>
        <pc:docMk/>
      </pc:docMkLst>
      <pc:sldChg chg="new">
        <pc:chgData name="Guest User" userId="S::urn:spo:anon#12bb9c270c8a06e2adebb12a476771c11d5d4ef54da76a286c505b46425cd796::" providerId="AD" clId="Web-{8B8365F8-DC29-1DA1-A86D-FFFE58233C96}" dt="2023-09-14T20:24:09.844" v="0"/>
        <pc:sldMkLst>
          <pc:docMk/>
          <pc:sldMk cId="1310001096" sldId="384"/>
        </pc:sldMkLst>
      </pc:sldChg>
    </pc:docChg>
  </pc:docChgLst>
  <pc:docChgLst>
    <pc:chgData clId="Web-{6D1DDAE0-B46B-11AC-982A-F3C32195FA87}"/>
    <pc:docChg chg="modSld">
      <pc:chgData name="" userId="" providerId="" clId="Web-{6D1DDAE0-B46B-11AC-982A-F3C32195FA87}" dt="2023-06-22T12:15:49.842" v="7" actId="20577"/>
      <pc:docMkLst>
        <pc:docMk/>
      </pc:docMkLst>
      <pc:sldChg chg="modSp">
        <pc:chgData name="" userId="" providerId="" clId="Web-{6D1DDAE0-B46B-11AC-982A-F3C32195FA87}" dt="2023-06-22T12:15:49.842" v="7" actId="20577"/>
        <pc:sldMkLst>
          <pc:docMk/>
          <pc:sldMk cId="3671700765" sldId="335"/>
        </pc:sldMkLst>
        <pc:spChg chg="mod">
          <ac:chgData name="" userId="" providerId="" clId="Web-{6D1DDAE0-B46B-11AC-982A-F3C32195FA87}" dt="2023-06-22T12:15:49.842" v="7" actId="20577"/>
          <ac:spMkLst>
            <pc:docMk/>
            <pc:sldMk cId="3671700765" sldId="335"/>
            <ac:spMk id="3" creationId="{484045FE-D6B1-3DF9-B24F-282AFDFB93F5}"/>
          </ac:spMkLst>
        </pc:spChg>
      </pc:sldChg>
    </pc:docChg>
  </pc:docChgLst>
  <pc:docChgLst>
    <pc:chgData name="Guest User" userId="S::urn:spo:anon#d41d6a69044f57f4c643a70c668809c060233706aa7abf4301dc3cbb37044801::" providerId="AD" clId="Web-{6B2A96F2-571F-8D55-F44D-DFB46786AFDE}"/>
    <pc:docChg chg="addSld delSld modSld">
      <pc:chgData name="Guest User" userId="S::urn:spo:anon#d41d6a69044f57f4c643a70c668809c060233706aa7abf4301dc3cbb37044801::" providerId="AD" clId="Web-{6B2A96F2-571F-8D55-F44D-DFB46786AFDE}" dt="2023-06-21T08:19:32.003" v="543" actId="20577"/>
      <pc:docMkLst>
        <pc:docMk/>
      </pc:docMkLst>
      <pc:sldChg chg="addSp modSp">
        <pc:chgData name="Guest User" userId="S::urn:spo:anon#d41d6a69044f57f4c643a70c668809c060233706aa7abf4301dc3cbb37044801::" providerId="AD" clId="Web-{6B2A96F2-571F-8D55-F44D-DFB46786AFDE}" dt="2023-06-21T08:11:57.767" v="453" actId="20577"/>
        <pc:sldMkLst>
          <pc:docMk/>
          <pc:sldMk cId="2214311409" sldId="318"/>
        </pc:sldMkLst>
        <pc:spChg chg="add mod">
          <ac:chgData name="Guest User" userId="S::urn:spo:anon#d41d6a69044f57f4c643a70c668809c060233706aa7abf4301dc3cbb37044801::" providerId="AD" clId="Web-{6B2A96F2-571F-8D55-F44D-DFB46786AFDE}" dt="2023-06-21T08:11:57.767" v="453" actId="20577"/>
          <ac:spMkLst>
            <pc:docMk/>
            <pc:sldMk cId="2214311409" sldId="318"/>
            <ac:spMk id="3" creationId="{C46F92F2-C40E-0F11-C8D1-68849D717831}"/>
          </ac:spMkLst>
        </pc:spChg>
      </pc:sldChg>
      <pc:sldChg chg="addSp delSp modSp">
        <pc:chgData name="Guest User" userId="S::urn:spo:anon#d41d6a69044f57f4c643a70c668809c060233706aa7abf4301dc3cbb37044801::" providerId="AD" clId="Web-{6B2A96F2-571F-8D55-F44D-DFB46786AFDE}" dt="2023-06-21T08:19:32.003" v="543" actId="20577"/>
        <pc:sldMkLst>
          <pc:docMk/>
          <pc:sldMk cId="1732964745" sldId="319"/>
        </pc:sldMkLst>
        <pc:spChg chg="mod">
          <ac:chgData name="Guest User" userId="S::urn:spo:anon#d41d6a69044f57f4c643a70c668809c060233706aa7abf4301dc3cbb37044801::" providerId="AD" clId="Web-{6B2A96F2-571F-8D55-F44D-DFB46786AFDE}" dt="2023-06-21T08:19:32.003" v="543" actId="20577"/>
          <ac:spMkLst>
            <pc:docMk/>
            <pc:sldMk cId="1732964745" sldId="319"/>
            <ac:spMk id="4" creationId="{D8BB6F84-0EBA-1549-F2EB-7497A63E3EB1}"/>
          </ac:spMkLst>
        </pc:spChg>
        <pc:picChg chg="add del mod">
          <ac:chgData name="Guest User" userId="S::urn:spo:anon#d41d6a69044f57f4c643a70c668809c060233706aa7abf4301dc3cbb37044801::" providerId="AD" clId="Web-{6B2A96F2-571F-8D55-F44D-DFB46786AFDE}" dt="2023-06-21T08:15:15.806" v="474"/>
          <ac:picMkLst>
            <pc:docMk/>
            <pc:sldMk cId="1732964745" sldId="319"/>
            <ac:picMk id="3" creationId="{125C71A8-E3BC-4D66-3047-75998857112E}"/>
          </ac:picMkLst>
        </pc:picChg>
        <pc:picChg chg="add mod">
          <ac:chgData name="Guest User" userId="S::urn:spo:anon#d41d6a69044f57f4c643a70c668809c060233706aa7abf4301dc3cbb37044801::" providerId="AD" clId="Web-{6B2A96F2-571F-8D55-F44D-DFB46786AFDE}" dt="2023-06-21T08:18:44.688" v="535" actId="14100"/>
          <ac:picMkLst>
            <pc:docMk/>
            <pc:sldMk cId="1732964745" sldId="319"/>
            <ac:picMk id="5" creationId="{744A55C1-8324-7065-CFEB-415002F61F89}"/>
          </ac:picMkLst>
        </pc:picChg>
      </pc:sldChg>
      <pc:sldChg chg="addSp modSp">
        <pc:chgData name="Guest User" userId="S::urn:spo:anon#d41d6a69044f57f4c643a70c668809c060233706aa7abf4301dc3cbb37044801::" providerId="AD" clId="Web-{6B2A96F2-571F-8D55-F44D-DFB46786AFDE}" dt="2023-06-21T08:05:24.738" v="358" actId="20577"/>
        <pc:sldMkLst>
          <pc:docMk/>
          <pc:sldMk cId="3671700765" sldId="335"/>
        </pc:sldMkLst>
        <pc:spChg chg="mod">
          <ac:chgData name="Guest User" userId="S::urn:spo:anon#d41d6a69044f57f4c643a70c668809c060233706aa7abf4301dc3cbb37044801::" providerId="AD" clId="Web-{6B2A96F2-571F-8D55-F44D-DFB46786AFDE}" dt="2023-06-21T08:05:24.738" v="358" actId="20577"/>
          <ac:spMkLst>
            <pc:docMk/>
            <pc:sldMk cId="3671700765" sldId="335"/>
            <ac:spMk id="3" creationId="{484045FE-D6B1-3DF9-B24F-282AFDFB93F5}"/>
          </ac:spMkLst>
        </pc:spChg>
        <pc:picChg chg="add mod">
          <ac:chgData name="Guest User" userId="S::urn:spo:anon#d41d6a69044f57f4c643a70c668809c060233706aa7abf4301dc3cbb37044801::" providerId="AD" clId="Web-{6B2A96F2-571F-8D55-F44D-DFB46786AFDE}" dt="2023-06-21T07:56:18.359" v="196" actId="14100"/>
          <ac:picMkLst>
            <pc:docMk/>
            <pc:sldMk cId="3671700765" sldId="335"/>
            <ac:picMk id="5" creationId="{56AD7B15-DFFB-41F9-451F-4261AC7B913E}"/>
          </ac:picMkLst>
        </pc:picChg>
      </pc:sldChg>
      <pc:sldChg chg="addSp delSp modSp add mod replId setBg">
        <pc:chgData name="Guest User" userId="S::urn:spo:anon#d41d6a69044f57f4c643a70c668809c060233706aa7abf4301dc3cbb37044801::" providerId="AD" clId="Web-{6B2A96F2-571F-8D55-F44D-DFB46786AFDE}" dt="2023-06-21T08:07:43.086" v="373" actId="14100"/>
        <pc:sldMkLst>
          <pc:docMk/>
          <pc:sldMk cId="222868434" sldId="336"/>
        </pc:sldMkLst>
        <pc:spChg chg="mod ord">
          <ac:chgData name="Guest User" userId="S::urn:spo:anon#d41d6a69044f57f4c643a70c668809c060233706aa7abf4301dc3cbb37044801::" providerId="AD" clId="Web-{6B2A96F2-571F-8D55-F44D-DFB46786AFDE}" dt="2023-06-21T08:01:46.246" v="337" actId="20577"/>
          <ac:spMkLst>
            <pc:docMk/>
            <pc:sldMk cId="222868434" sldId="336"/>
            <ac:spMk id="4" creationId="{B56E3493-F35C-66B7-19CB-C3B8BB301380}"/>
          </ac:spMkLst>
        </pc:spChg>
        <pc:spChg chg="add">
          <ac:chgData name="Guest User" userId="S::urn:spo:anon#d41d6a69044f57f4c643a70c668809c060233706aa7abf4301dc3cbb37044801::" providerId="AD" clId="Web-{6B2A96F2-571F-8D55-F44D-DFB46786AFDE}" dt="2023-06-21T07:57:41.112" v="205"/>
          <ac:spMkLst>
            <pc:docMk/>
            <pc:sldMk cId="222868434" sldId="336"/>
            <ac:spMk id="5" creationId="{274C0F7E-9593-7F83-C9A4-4BA1DC707453}"/>
          </ac:spMkLst>
        </pc:spChg>
        <pc:spChg chg="mod">
          <ac:chgData name="Guest User" userId="S::urn:spo:anon#d41d6a69044f57f4c643a70c668809c060233706aa7abf4301dc3cbb37044801::" providerId="AD" clId="Web-{6B2A96F2-571F-8D55-F44D-DFB46786AFDE}" dt="2023-06-21T07:57:35.096" v="203"/>
          <ac:spMkLst>
            <pc:docMk/>
            <pc:sldMk cId="222868434" sldId="336"/>
            <ac:spMk id="6" creationId="{2FCBF0B7-94AB-BD25-B9D7-E5A88529D971}"/>
          </ac:spMkLst>
        </pc:spChg>
        <pc:spChg chg="mod">
          <ac:chgData name="Guest User" userId="S::urn:spo:anon#d41d6a69044f57f4c643a70c668809c060233706aa7abf4301dc3cbb37044801::" providerId="AD" clId="Web-{6B2A96F2-571F-8D55-F44D-DFB46786AFDE}" dt="2023-06-21T07:57:35.096" v="203"/>
          <ac:spMkLst>
            <pc:docMk/>
            <pc:sldMk cId="222868434" sldId="336"/>
            <ac:spMk id="8" creationId="{E35BD990-E826-3680-13E0-410C1E9DDC10}"/>
          </ac:spMkLst>
        </pc:spChg>
        <pc:spChg chg="add mod">
          <ac:chgData name="Guest User" userId="S::urn:spo:anon#d41d6a69044f57f4c643a70c668809c060233706aa7abf4301dc3cbb37044801::" providerId="AD" clId="Web-{6B2A96F2-571F-8D55-F44D-DFB46786AFDE}" dt="2023-06-21T08:07:43.086" v="373" actId="14100"/>
          <ac:spMkLst>
            <pc:docMk/>
            <pc:sldMk cId="222868434" sldId="336"/>
            <ac:spMk id="9" creationId="{1681AF80-8B31-52F5-0B61-BD78DF1B5B72}"/>
          </ac:spMkLst>
        </pc:spChg>
        <pc:spChg chg="add del">
          <ac:chgData name="Guest User" userId="S::urn:spo:anon#d41d6a69044f57f4c643a70c668809c060233706aa7abf4301dc3cbb37044801::" providerId="AD" clId="Web-{6B2A96F2-571F-8D55-F44D-DFB46786AFDE}" dt="2023-06-21T07:57:35.096" v="203"/>
          <ac:spMkLst>
            <pc:docMk/>
            <pc:sldMk cId="222868434" sldId="336"/>
            <ac:spMk id="13" creationId="{022BDE4A-8A20-4A69-9C5A-581C82036A4D}"/>
          </ac:spMkLst>
        </pc:spChg>
        <pc:picChg chg="mod">
          <ac:chgData name="Guest User" userId="S::urn:spo:anon#d41d6a69044f57f4c643a70c668809c060233706aa7abf4301dc3cbb37044801::" providerId="AD" clId="Web-{6B2A96F2-571F-8D55-F44D-DFB46786AFDE}" dt="2023-06-21T08:07:00.726" v="370" actId="1076"/>
          <ac:picMkLst>
            <pc:docMk/>
            <pc:sldMk cId="222868434" sldId="336"/>
            <ac:picMk id="2" creationId="{BDB90223-5D15-41E3-9664-BD96C3BD25A2}"/>
          </ac:picMkLst>
        </pc:picChg>
        <pc:picChg chg="add del mod ord">
          <ac:chgData name="Guest User" userId="S::urn:spo:anon#d41d6a69044f57f4c643a70c668809c060233706aa7abf4301dc3cbb37044801::" providerId="AD" clId="Web-{6B2A96F2-571F-8D55-F44D-DFB46786AFDE}" dt="2023-06-21T07:57:35.846" v="204"/>
          <ac:picMkLst>
            <pc:docMk/>
            <pc:sldMk cId="222868434" sldId="336"/>
            <ac:picMk id="3" creationId="{E66E4DE5-5037-F408-AD61-223D8BEB0C1B}"/>
          </ac:picMkLst>
        </pc:picChg>
        <pc:picChg chg="add mod">
          <ac:chgData name="Guest User" userId="S::urn:spo:anon#d41d6a69044f57f4c643a70c668809c060233706aa7abf4301dc3cbb37044801::" providerId="AD" clId="Web-{6B2A96F2-571F-8D55-F44D-DFB46786AFDE}" dt="2023-06-21T07:58:43.583" v="217" actId="14100"/>
          <ac:picMkLst>
            <pc:docMk/>
            <pc:sldMk cId="222868434" sldId="336"/>
            <ac:picMk id="10" creationId="{6C982C01-D239-97C6-270E-B9ABDC01F45F}"/>
          </ac:picMkLst>
        </pc:picChg>
      </pc:sldChg>
      <pc:sldChg chg="add del replId">
        <pc:chgData name="Guest User" userId="S::urn:spo:anon#d41d6a69044f57f4c643a70c668809c060233706aa7abf4301dc3cbb37044801::" providerId="AD" clId="Web-{6B2A96F2-571F-8D55-F44D-DFB46786AFDE}" dt="2023-06-21T07:56:08.390" v="194"/>
        <pc:sldMkLst>
          <pc:docMk/>
          <pc:sldMk cId="3752207010" sldId="336"/>
        </pc:sldMkLst>
      </pc:sldChg>
    </pc:docChg>
  </pc:docChgLst>
  <pc:docChgLst>
    <pc:chgData name="Guest User" userId="S::urn:spo:anon#d41d6a69044f57f4c643a70c668809c060233706aa7abf4301dc3cbb37044801::" providerId="AD" clId="Web-{3231D9BC-2059-89B4-3A1F-6BD834F4529C}"/>
    <pc:docChg chg="modSld">
      <pc:chgData name="Guest User" userId="S::urn:spo:anon#d41d6a69044f57f4c643a70c668809c060233706aa7abf4301dc3cbb37044801::" providerId="AD" clId="Web-{3231D9BC-2059-89B4-3A1F-6BD834F4529C}" dt="2023-06-19T15:44:36.256" v="21" actId="14100"/>
      <pc:docMkLst>
        <pc:docMk/>
      </pc:docMkLst>
      <pc:sldChg chg="modSp">
        <pc:chgData name="Guest User" userId="S::urn:spo:anon#d41d6a69044f57f4c643a70c668809c060233706aa7abf4301dc3cbb37044801::" providerId="AD" clId="Web-{3231D9BC-2059-89B4-3A1F-6BD834F4529C}" dt="2023-06-19T15:44:36.256" v="21" actId="14100"/>
        <pc:sldMkLst>
          <pc:docMk/>
          <pc:sldMk cId="2556973208" sldId="322"/>
        </pc:sldMkLst>
        <pc:spChg chg="mod">
          <ac:chgData name="Guest User" userId="S::urn:spo:anon#d41d6a69044f57f4c643a70c668809c060233706aa7abf4301dc3cbb37044801::" providerId="AD" clId="Web-{3231D9BC-2059-89B4-3A1F-6BD834F4529C}" dt="2023-06-19T15:44:36.256" v="21" actId="14100"/>
          <ac:spMkLst>
            <pc:docMk/>
            <pc:sldMk cId="2556973208" sldId="322"/>
            <ac:spMk id="4" creationId="{68FFFA3D-6422-3511-9D9A-EB64C02F5A1F}"/>
          </ac:spMkLst>
        </pc:spChg>
      </pc:sldChg>
    </pc:docChg>
  </pc:docChgLst>
  <pc:docChgLst>
    <pc:chgData name="Guest User" userId="S::urn:spo:anon#12bb9c270c8a06e2adebb12a476771c11d5d4ef54da76a286c505b46425cd796::" providerId="AD" clId="Web-{5F12AAE9-A9C6-CA7D-9B20-93B2BBA700B0}"/>
    <pc:docChg chg="modSld">
      <pc:chgData name="Guest User" userId="S::urn:spo:anon#12bb9c270c8a06e2adebb12a476771c11d5d4ef54da76a286c505b46425cd796::" providerId="AD" clId="Web-{5F12AAE9-A9C6-CA7D-9B20-93B2BBA700B0}" dt="2023-11-03T09:39:35.649" v="2" actId="20577"/>
      <pc:docMkLst>
        <pc:docMk/>
      </pc:docMkLst>
      <pc:sldChg chg="modSp">
        <pc:chgData name="Guest User" userId="S::urn:spo:anon#12bb9c270c8a06e2adebb12a476771c11d5d4ef54da76a286c505b46425cd796::" providerId="AD" clId="Web-{5F12AAE9-A9C6-CA7D-9B20-93B2BBA700B0}" dt="2023-11-03T09:39:35.649" v="2" actId="20577"/>
        <pc:sldMkLst>
          <pc:docMk/>
          <pc:sldMk cId="1498139725" sldId="383"/>
        </pc:sldMkLst>
        <pc:spChg chg="mod">
          <ac:chgData name="Guest User" userId="S::urn:spo:anon#12bb9c270c8a06e2adebb12a476771c11d5d4ef54da76a286c505b46425cd796::" providerId="AD" clId="Web-{5F12AAE9-A9C6-CA7D-9B20-93B2BBA700B0}" dt="2023-11-03T09:39:35.649" v="2" actId="20577"/>
          <ac:spMkLst>
            <pc:docMk/>
            <pc:sldMk cId="1498139725" sldId="383"/>
            <ac:spMk id="3" creationId="{12989E66-F477-B4DF-54D3-0D368FD186B2}"/>
          </ac:spMkLst>
        </pc:spChg>
      </pc:sldChg>
    </pc:docChg>
  </pc:docChgLst>
  <pc:docChgLst>
    <pc:chgData name="Guest User" userId="S::urn:spo:anon#d41d6a69044f57f4c643a70c668809c060233706aa7abf4301dc3cbb37044801::" providerId="AD" clId="Web-{A6041893-4830-2A13-0D38-F1C6C3AE723D}"/>
    <pc:docChg chg="addSld delSld modSld">
      <pc:chgData name="Guest User" userId="S::urn:spo:anon#d41d6a69044f57f4c643a70c668809c060233706aa7abf4301dc3cbb37044801::" providerId="AD" clId="Web-{A6041893-4830-2A13-0D38-F1C6C3AE723D}" dt="2023-08-26T10:11:03.587" v="48" actId="14100"/>
      <pc:docMkLst>
        <pc:docMk/>
      </pc:docMkLst>
      <pc:sldChg chg="modSp">
        <pc:chgData name="Guest User" userId="S::urn:spo:anon#d41d6a69044f57f4c643a70c668809c060233706aa7abf4301dc3cbb37044801::" providerId="AD" clId="Web-{A6041893-4830-2A13-0D38-F1C6C3AE723D}" dt="2023-08-26T10:07:55.535" v="7" actId="14100"/>
        <pc:sldMkLst>
          <pc:docMk/>
          <pc:sldMk cId="2341085596" sldId="257"/>
        </pc:sldMkLst>
        <pc:picChg chg="mod">
          <ac:chgData name="Guest User" userId="S::urn:spo:anon#d41d6a69044f57f4c643a70c668809c060233706aa7abf4301dc3cbb37044801::" providerId="AD" clId="Web-{A6041893-4830-2A13-0D38-F1C6C3AE723D}" dt="2023-08-26T10:07:55.535" v="7" actId="14100"/>
          <ac:picMkLst>
            <pc:docMk/>
            <pc:sldMk cId="2341085596" sldId="257"/>
            <ac:picMk id="5" creationId="{9DF61CB4-EFD8-4FB2-AC1D-5731103B6470}"/>
          </ac:picMkLst>
        </pc:picChg>
      </pc:sldChg>
      <pc:sldChg chg="addSp delSp modSp">
        <pc:chgData name="Guest User" userId="S::urn:spo:anon#d41d6a69044f57f4c643a70c668809c060233706aa7abf4301dc3cbb37044801::" providerId="AD" clId="Web-{A6041893-4830-2A13-0D38-F1C6C3AE723D}" dt="2023-08-26T10:11:03.587" v="48" actId="14100"/>
        <pc:sldMkLst>
          <pc:docMk/>
          <pc:sldMk cId="379552423" sldId="333"/>
        </pc:sldMkLst>
        <pc:picChg chg="mod">
          <ac:chgData name="Guest User" userId="S::urn:spo:anon#d41d6a69044f57f4c643a70c668809c060233706aa7abf4301dc3cbb37044801::" providerId="AD" clId="Web-{A6041893-4830-2A13-0D38-F1C6C3AE723D}" dt="2023-08-26T10:11:03.587" v="48" actId="14100"/>
          <ac:picMkLst>
            <pc:docMk/>
            <pc:sldMk cId="379552423" sldId="333"/>
            <ac:picMk id="2" creationId="{BDB90223-5D15-41E3-9664-BD96C3BD25A2}"/>
          </ac:picMkLst>
        </pc:picChg>
        <pc:picChg chg="add">
          <ac:chgData name="Guest User" userId="S::urn:spo:anon#d41d6a69044f57f4c643a70c668809c060233706aa7abf4301dc3cbb37044801::" providerId="AD" clId="Web-{A6041893-4830-2A13-0D38-F1C6C3AE723D}" dt="2023-08-26T10:10:55.071" v="47"/>
          <ac:picMkLst>
            <pc:docMk/>
            <pc:sldMk cId="379552423" sldId="333"/>
            <ac:picMk id="5" creationId="{E38B8538-5E1C-674B-0DC1-971159F886BA}"/>
          </ac:picMkLst>
        </pc:picChg>
        <pc:picChg chg="del mod">
          <ac:chgData name="Guest User" userId="S::urn:spo:anon#d41d6a69044f57f4c643a70c668809c060233706aa7abf4301dc3cbb37044801::" providerId="AD" clId="Web-{A6041893-4830-2A13-0D38-F1C6C3AE723D}" dt="2023-08-26T10:10:48.102" v="46"/>
          <ac:picMkLst>
            <pc:docMk/>
            <pc:sldMk cId="379552423" sldId="333"/>
            <ac:picMk id="7" creationId="{4019A7C7-4F37-4807-89DC-50EF4BBEB556}"/>
          </ac:picMkLst>
        </pc:picChg>
      </pc:sldChg>
      <pc:sldChg chg="modSp">
        <pc:chgData name="Guest User" userId="S::urn:spo:anon#d41d6a69044f57f4c643a70c668809c060233706aa7abf4301dc3cbb37044801::" providerId="AD" clId="Web-{A6041893-4830-2A13-0D38-F1C6C3AE723D}" dt="2023-08-26T10:08:49.911" v="15" actId="14100"/>
        <pc:sldMkLst>
          <pc:docMk/>
          <pc:sldMk cId="4099306829" sldId="356"/>
        </pc:sldMkLst>
        <pc:picChg chg="mod">
          <ac:chgData name="Guest User" userId="S::urn:spo:anon#d41d6a69044f57f4c643a70c668809c060233706aa7abf4301dc3cbb37044801::" providerId="AD" clId="Web-{A6041893-4830-2A13-0D38-F1C6C3AE723D}" dt="2023-08-26T10:08:49.911" v="15" actId="14100"/>
          <ac:picMkLst>
            <pc:docMk/>
            <pc:sldMk cId="4099306829" sldId="356"/>
            <ac:picMk id="2" creationId="{BDB90223-5D15-41E3-9664-BD96C3BD25A2}"/>
          </ac:picMkLst>
        </pc:picChg>
        <pc:picChg chg="mod">
          <ac:chgData name="Guest User" userId="S::urn:spo:anon#d41d6a69044f57f4c643a70c668809c060233706aa7abf4301dc3cbb37044801::" providerId="AD" clId="Web-{A6041893-4830-2A13-0D38-F1C6C3AE723D}" dt="2023-08-26T10:08:42.942" v="14" actId="1076"/>
          <ac:picMkLst>
            <pc:docMk/>
            <pc:sldMk cId="4099306829" sldId="356"/>
            <ac:picMk id="7" creationId="{4019A7C7-4F37-4807-89DC-50EF4BBEB556}"/>
          </ac:picMkLst>
        </pc:picChg>
      </pc:sldChg>
      <pc:sldChg chg="addSp">
        <pc:chgData name="Guest User" userId="S::urn:spo:anon#d41d6a69044f57f4c643a70c668809c060233706aa7abf4301dc3cbb37044801::" providerId="AD" clId="Web-{A6041893-4830-2A13-0D38-F1C6C3AE723D}" dt="2023-08-26T10:08:58.021" v="16"/>
        <pc:sldMkLst>
          <pc:docMk/>
          <pc:sldMk cId="3773661486" sldId="357"/>
        </pc:sldMkLst>
        <pc:picChg chg="add">
          <ac:chgData name="Guest User" userId="S::urn:spo:anon#d41d6a69044f57f4c643a70c668809c060233706aa7abf4301dc3cbb37044801::" providerId="AD" clId="Web-{A6041893-4830-2A13-0D38-F1C6C3AE723D}" dt="2023-08-26T10:08:58.021" v="16"/>
          <ac:picMkLst>
            <pc:docMk/>
            <pc:sldMk cId="3773661486" sldId="357"/>
            <ac:picMk id="4" creationId="{10D29AB8-F474-737E-A170-994A29271713}"/>
          </ac:picMkLst>
        </pc:picChg>
      </pc:sldChg>
      <pc:sldChg chg="addSp">
        <pc:chgData name="Guest User" userId="S::urn:spo:anon#d41d6a69044f57f4c643a70c668809c060233706aa7abf4301dc3cbb37044801::" providerId="AD" clId="Web-{A6041893-4830-2A13-0D38-F1C6C3AE723D}" dt="2023-08-26T10:09:03.287" v="17"/>
        <pc:sldMkLst>
          <pc:docMk/>
          <pc:sldMk cId="3893415800" sldId="358"/>
        </pc:sldMkLst>
        <pc:picChg chg="add">
          <ac:chgData name="Guest User" userId="S::urn:spo:anon#d41d6a69044f57f4c643a70c668809c060233706aa7abf4301dc3cbb37044801::" providerId="AD" clId="Web-{A6041893-4830-2A13-0D38-F1C6C3AE723D}" dt="2023-08-26T10:09:03.287" v="17"/>
          <ac:picMkLst>
            <pc:docMk/>
            <pc:sldMk cId="3893415800" sldId="358"/>
            <ac:picMk id="4" creationId="{161B20BF-2262-9DA9-1D6A-83A1D4812C62}"/>
          </ac:picMkLst>
        </pc:picChg>
      </pc:sldChg>
      <pc:sldChg chg="addSp">
        <pc:chgData name="Guest User" userId="S::urn:spo:anon#d41d6a69044f57f4c643a70c668809c060233706aa7abf4301dc3cbb37044801::" providerId="AD" clId="Web-{A6041893-4830-2A13-0D38-F1C6C3AE723D}" dt="2023-08-26T10:09:05.662" v="18"/>
        <pc:sldMkLst>
          <pc:docMk/>
          <pc:sldMk cId="4188328679" sldId="360"/>
        </pc:sldMkLst>
        <pc:picChg chg="add">
          <ac:chgData name="Guest User" userId="S::urn:spo:anon#d41d6a69044f57f4c643a70c668809c060233706aa7abf4301dc3cbb37044801::" providerId="AD" clId="Web-{A6041893-4830-2A13-0D38-F1C6C3AE723D}" dt="2023-08-26T10:09:05.662" v="18"/>
          <ac:picMkLst>
            <pc:docMk/>
            <pc:sldMk cId="4188328679" sldId="360"/>
            <ac:picMk id="4" creationId="{91E833DE-2906-C2F6-FC8F-0857C8EC1C7A}"/>
          </ac:picMkLst>
        </pc:picChg>
      </pc:sldChg>
      <pc:sldChg chg="addSp">
        <pc:chgData name="Guest User" userId="S::urn:spo:anon#d41d6a69044f57f4c643a70c668809c060233706aa7abf4301dc3cbb37044801::" providerId="AD" clId="Web-{A6041893-4830-2A13-0D38-F1C6C3AE723D}" dt="2023-08-26T10:09:23.194" v="26"/>
        <pc:sldMkLst>
          <pc:docMk/>
          <pc:sldMk cId="1998104412" sldId="361"/>
        </pc:sldMkLst>
        <pc:picChg chg="add">
          <ac:chgData name="Guest User" userId="S::urn:spo:anon#d41d6a69044f57f4c643a70c668809c060233706aa7abf4301dc3cbb37044801::" providerId="AD" clId="Web-{A6041893-4830-2A13-0D38-F1C6C3AE723D}" dt="2023-08-26T10:09:23.194" v="26"/>
          <ac:picMkLst>
            <pc:docMk/>
            <pc:sldMk cId="1998104412" sldId="361"/>
            <ac:picMk id="4" creationId="{BC4A9F58-EC79-9FA6-669F-AD76C9B2841A}"/>
          </ac:picMkLst>
        </pc:picChg>
      </pc:sldChg>
      <pc:sldChg chg="addSp">
        <pc:chgData name="Guest User" userId="S::urn:spo:anon#d41d6a69044f57f4c643a70c668809c060233706aa7abf4301dc3cbb37044801::" providerId="AD" clId="Web-{A6041893-4830-2A13-0D38-F1C6C3AE723D}" dt="2023-08-26T10:09:07.943" v="19"/>
        <pc:sldMkLst>
          <pc:docMk/>
          <pc:sldMk cId="2810348344" sldId="362"/>
        </pc:sldMkLst>
        <pc:picChg chg="add">
          <ac:chgData name="Guest User" userId="S::urn:spo:anon#d41d6a69044f57f4c643a70c668809c060233706aa7abf4301dc3cbb37044801::" providerId="AD" clId="Web-{A6041893-4830-2A13-0D38-F1C6C3AE723D}" dt="2023-08-26T10:09:07.943" v="19"/>
          <ac:picMkLst>
            <pc:docMk/>
            <pc:sldMk cId="2810348344" sldId="362"/>
            <ac:picMk id="4" creationId="{BC7CEF44-5DEE-DF7F-918C-BFA110482805}"/>
          </ac:picMkLst>
        </pc:picChg>
      </pc:sldChg>
      <pc:sldChg chg="addSp">
        <pc:chgData name="Guest User" userId="S::urn:spo:anon#d41d6a69044f57f4c643a70c668809c060233706aa7abf4301dc3cbb37044801::" providerId="AD" clId="Web-{A6041893-4830-2A13-0D38-F1C6C3AE723D}" dt="2023-08-26T10:09:10.021" v="20"/>
        <pc:sldMkLst>
          <pc:docMk/>
          <pc:sldMk cId="3793680658" sldId="363"/>
        </pc:sldMkLst>
        <pc:picChg chg="add">
          <ac:chgData name="Guest User" userId="S::urn:spo:anon#d41d6a69044f57f4c643a70c668809c060233706aa7abf4301dc3cbb37044801::" providerId="AD" clId="Web-{A6041893-4830-2A13-0D38-F1C6C3AE723D}" dt="2023-08-26T10:09:10.021" v="20"/>
          <ac:picMkLst>
            <pc:docMk/>
            <pc:sldMk cId="3793680658" sldId="363"/>
            <ac:picMk id="4" creationId="{AE3EEF7D-AFEA-EE88-9C94-9108DD3BC668}"/>
          </ac:picMkLst>
        </pc:picChg>
      </pc:sldChg>
      <pc:sldChg chg="addSp">
        <pc:chgData name="Guest User" userId="S::urn:spo:anon#d41d6a69044f57f4c643a70c668809c060233706aa7abf4301dc3cbb37044801::" providerId="AD" clId="Web-{A6041893-4830-2A13-0D38-F1C6C3AE723D}" dt="2023-08-26T10:09:12.490" v="21"/>
        <pc:sldMkLst>
          <pc:docMk/>
          <pc:sldMk cId="1011169" sldId="364"/>
        </pc:sldMkLst>
        <pc:picChg chg="add">
          <ac:chgData name="Guest User" userId="S::urn:spo:anon#d41d6a69044f57f4c643a70c668809c060233706aa7abf4301dc3cbb37044801::" providerId="AD" clId="Web-{A6041893-4830-2A13-0D38-F1C6C3AE723D}" dt="2023-08-26T10:09:12.490" v="21"/>
          <ac:picMkLst>
            <pc:docMk/>
            <pc:sldMk cId="1011169" sldId="364"/>
            <ac:picMk id="4" creationId="{6D6F3ED8-3DED-61C5-3616-D7F65E0AC662}"/>
          </ac:picMkLst>
        </pc:picChg>
      </pc:sldChg>
      <pc:sldChg chg="addSp">
        <pc:chgData name="Guest User" userId="S::urn:spo:anon#d41d6a69044f57f4c643a70c668809c060233706aa7abf4301dc3cbb37044801::" providerId="AD" clId="Web-{A6041893-4830-2A13-0D38-F1C6C3AE723D}" dt="2023-08-26T10:09:14.381" v="22"/>
        <pc:sldMkLst>
          <pc:docMk/>
          <pc:sldMk cId="2668077928" sldId="365"/>
        </pc:sldMkLst>
        <pc:picChg chg="add">
          <ac:chgData name="Guest User" userId="S::urn:spo:anon#d41d6a69044f57f4c643a70c668809c060233706aa7abf4301dc3cbb37044801::" providerId="AD" clId="Web-{A6041893-4830-2A13-0D38-F1C6C3AE723D}" dt="2023-08-26T10:09:14.381" v="22"/>
          <ac:picMkLst>
            <pc:docMk/>
            <pc:sldMk cId="2668077928" sldId="365"/>
            <ac:picMk id="4" creationId="{761109DF-9192-433A-E03D-C4551F8A05AA}"/>
          </ac:picMkLst>
        </pc:picChg>
      </pc:sldChg>
      <pc:sldChg chg="addSp">
        <pc:chgData name="Guest User" userId="S::urn:spo:anon#d41d6a69044f57f4c643a70c668809c060233706aa7abf4301dc3cbb37044801::" providerId="AD" clId="Web-{A6041893-4830-2A13-0D38-F1C6C3AE723D}" dt="2023-08-26T10:09:16.225" v="23"/>
        <pc:sldMkLst>
          <pc:docMk/>
          <pc:sldMk cId="4000967610" sldId="366"/>
        </pc:sldMkLst>
        <pc:picChg chg="add">
          <ac:chgData name="Guest User" userId="S::urn:spo:anon#d41d6a69044f57f4c643a70c668809c060233706aa7abf4301dc3cbb37044801::" providerId="AD" clId="Web-{A6041893-4830-2A13-0D38-F1C6C3AE723D}" dt="2023-08-26T10:09:16.225" v="23"/>
          <ac:picMkLst>
            <pc:docMk/>
            <pc:sldMk cId="4000967610" sldId="366"/>
            <ac:picMk id="4" creationId="{87493D5A-8E26-E89D-8ADE-13200CA16DFC}"/>
          </ac:picMkLst>
        </pc:picChg>
      </pc:sldChg>
      <pc:sldChg chg="addSp">
        <pc:chgData name="Guest User" userId="S::urn:spo:anon#d41d6a69044f57f4c643a70c668809c060233706aa7abf4301dc3cbb37044801::" providerId="AD" clId="Web-{A6041893-4830-2A13-0D38-F1C6C3AE723D}" dt="2023-08-26T10:09:18.100" v="24"/>
        <pc:sldMkLst>
          <pc:docMk/>
          <pc:sldMk cId="4000684122" sldId="368"/>
        </pc:sldMkLst>
        <pc:picChg chg="add">
          <ac:chgData name="Guest User" userId="S::urn:spo:anon#d41d6a69044f57f4c643a70c668809c060233706aa7abf4301dc3cbb37044801::" providerId="AD" clId="Web-{A6041893-4830-2A13-0D38-F1C6C3AE723D}" dt="2023-08-26T10:09:18.100" v="24"/>
          <ac:picMkLst>
            <pc:docMk/>
            <pc:sldMk cId="4000684122" sldId="368"/>
            <ac:picMk id="4" creationId="{708818A3-15BE-20A0-D437-D7F59FB837F4}"/>
          </ac:picMkLst>
        </pc:picChg>
      </pc:sldChg>
      <pc:sldChg chg="addSp">
        <pc:chgData name="Guest User" userId="S::urn:spo:anon#d41d6a69044f57f4c643a70c668809c060233706aa7abf4301dc3cbb37044801::" providerId="AD" clId="Web-{A6041893-4830-2A13-0D38-F1C6C3AE723D}" dt="2023-08-26T10:09:20.959" v="25"/>
        <pc:sldMkLst>
          <pc:docMk/>
          <pc:sldMk cId="2138067783" sldId="369"/>
        </pc:sldMkLst>
        <pc:picChg chg="add">
          <ac:chgData name="Guest User" userId="S::urn:spo:anon#d41d6a69044f57f4c643a70c668809c060233706aa7abf4301dc3cbb37044801::" providerId="AD" clId="Web-{A6041893-4830-2A13-0D38-F1C6C3AE723D}" dt="2023-08-26T10:09:20.959" v="25"/>
          <ac:picMkLst>
            <pc:docMk/>
            <pc:sldMk cId="2138067783" sldId="369"/>
            <ac:picMk id="4" creationId="{DD045B4A-A6F9-317C-AAB0-908FEE6BAAF5}"/>
          </ac:picMkLst>
        </pc:picChg>
      </pc:sldChg>
      <pc:sldChg chg="add replId">
        <pc:chgData name="Guest User" userId="S::urn:spo:anon#d41d6a69044f57f4c643a70c668809c060233706aa7abf4301dc3cbb37044801::" providerId="AD" clId="Web-{A6041893-4830-2A13-0D38-F1C6C3AE723D}" dt="2023-08-26T10:09:36.866" v="27"/>
        <pc:sldMkLst>
          <pc:docMk/>
          <pc:sldMk cId="1382448637" sldId="370"/>
        </pc:sldMkLst>
      </pc:sldChg>
      <pc:sldChg chg="addSp delSp new del">
        <pc:chgData name="Guest User" userId="S::urn:spo:anon#d41d6a69044f57f4c643a70c668809c060233706aa7abf4301dc3cbb37044801::" providerId="AD" clId="Web-{A6041893-4830-2A13-0D38-F1C6C3AE723D}" dt="2023-08-26T10:06:47.908" v="3"/>
        <pc:sldMkLst>
          <pc:docMk/>
          <pc:sldMk cId="2421316095" sldId="370"/>
        </pc:sldMkLst>
        <pc:picChg chg="add del">
          <ac:chgData name="Guest User" userId="S::urn:spo:anon#d41d6a69044f57f4c643a70c668809c060233706aa7abf4301dc3cbb37044801::" providerId="AD" clId="Web-{A6041893-4830-2A13-0D38-F1C6C3AE723D}" dt="2023-08-26T10:06:45.611" v="2"/>
          <ac:picMkLst>
            <pc:docMk/>
            <pc:sldMk cId="2421316095" sldId="370"/>
            <ac:picMk id="3" creationId="{3D1B5C31-ED94-33A2-E8DB-CC14DBEE0AE5}"/>
          </ac:picMkLst>
        </pc:picChg>
      </pc:sldChg>
      <pc:sldChg chg="add replId">
        <pc:chgData name="Guest User" userId="S::urn:spo:anon#d41d6a69044f57f4c643a70c668809c060233706aa7abf4301dc3cbb37044801::" providerId="AD" clId="Web-{A6041893-4830-2A13-0D38-F1C6C3AE723D}" dt="2023-08-26T10:09:39.475" v="28"/>
        <pc:sldMkLst>
          <pc:docMk/>
          <pc:sldMk cId="857309819" sldId="371"/>
        </pc:sldMkLst>
      </pc:sldChg>
      <pc:sldChg chg="add replId">
        <pc:chgData name="Guest User" userId="S::urn:spo:anon#d41d6a69044f57f4c643a70c668809c060233706aa7abf4301dc3cbb37044801::" providerId="AD" clId="Web-{A6041893-4830-2A13-0D38-F1C6C3AE723D}" dt="2023-08-26T10:09:41.210" v="29"/>
        <pc:sldMkLst>
          <pc:docMk/>
          <pc:sldMk cId="4161101770" sldId="372"/>
        </pc:sldMkLst>
      </pc:sldChg>
      <pc:sldChg chg="add replId">
        <pc:chgData name="Guest User" userId="S::urn:spo:anon#d41d6a69044f57f4c643a70c668809c060233706aa7abf4301dc3cbb37044801::" providerId="AD" clId="Web-{A6041893-4830-2A13-0D38-F1C6C3AE723D}" dt="2023-08-26T10:09:42.335" v="30"/>
        <pc:sldMkLst>
          <pc:docMk/>
          <pc:sldMk cId="3629750951" sldId="373"/>
        </pc:sldMkLst>
      </pc:sldChg>
      <pc:sldChg chg="add replId">
        <pc:chgData name="Guest User" userId="S::urn:spo:anon#d41d6a69044f57f4c643a70c668809c060233706aa7abf4301dc3cbb37044801::" providerId="AD" clId="Web-{A6041893-4830-2A13-0D38-F1C6C3AE723D}" dt="2023-08-26T10:09:49.023" v="31"/>
        <pc:sldMkLst>
          <pc:docMk/>
          <pc:sldMk cId="2222445884" sldId="374"/>
        </pc:sldMkLst>
      </pc:sldChg>
      <pc:sldChg chg="add replId">
        <pc:chgData name="Guest User" userId="S::urn:spo:anon#d41d6a69044f57f4c643a70c668809c060233706aa7abf4301dc3cbb37044801::" providerId="AD" clId="Web-{A6041893-4830-2A13-0D38-F1C6C3AE723D}" dt="2023-08-26T10:09:50.991" v="32"/>
        <pc:sldMkLst>
          <pc:docMk/>
          <pc:sldMk cId="960344497" sldId="375"/>
        </pc:sldMkLst>
      </pc:sldChg>
      <pc:sldChg chg="add replId">
        <pc:chgData name="Guest User" userId="S::urn:spo:anon#d41d6a69044f57f4c643a70c668809c060233706aa7abf4301dc3cbb37044801::" providerId="AD" clId="Web-{A6041893-4830-2A13-0D38-F1C6C3AE723D}" dt="2023-08-26T10:09:53.616" v="33"/>
        <pc:sldMkLst>
          <pc:docMk/>
          <pc:sldMk cId="3995201294" sldId="376"/>
        </pc:sldMkLst>
      </pc:sldChg>
      <pc:sldChg chg="add replId">
        <pc:chgData name="Guest User" userId="S::urn:spo:anon#d41d6a69044f57f4c643a70c668809c060233706aa7abf4301dc3cbb37044801::" providerId="AD" clId="Web-{A6041893-4830-2A13-0D38-F1C6C3AE723D}" dt="2023-08-26T10:09:55.679" v="34"/>
        <pc:sldMkLst>
          <pc:docMk/>
          <pc:sldMk cId="1845461691" sldId="377"/>
        </pc:sldMkLst>
      </pc:sldChg>
      <pc:sldChg chg="add replId">
        <pc:chgData name="Guest User" userId="S::urn:spo:anon#d41d6a69044f57f4c643a70c668809c060233706aa7abf4301dc3cbb37044801::" providerId="AD" clId="Web-{A6041893-4830-2A13-0D38-F1C6C3AE723D}" dt="2023-08-26T10:09:57.757" v="35"/>
        <pc:sldMkLst>
          <pc:docMk/>
          <pc:sldMk cId="1873376010" sldId="378"/>
        </pc:sldMkLst>
      </pc:sldChg>
      <pc:sldChg chg="add replId">
        <pc:chgData name="Guest User" userId="S::urn:spo:anon#d41d6a69044f57f4c643a70c668809c060233706aa7abf4301dc3cbb37044801::" providerId="AD" clId="Web-{A6041893-4830-2A13-0D38-F1C6C3AE723D}" dt="2023-08-26T10:09:59.804" v="36"/>
        <pc:sldMkLst>
          <pc:docMk/>
          <pc:sldMk cId="2775279365" sldId="379"/>
        </pc:sldMkLst>
      </pc:sldChg>
      <pc:sldChg chg="add replId">
        <pc:chgData name="Guest User" userId="S::urn:spo:anon#d41d6a69044f57f4c643a70c668809c060233706aa7abf4301dc3cbb37044801::" providerId="AD" clId="Web-{A6041893-4830-2A13-0D38-F1C6C3AE723D}" dt="2023-08-26T10:10:01.757" v="37"/>
        <pc:sldMkLst>
          <pc:docMk/>
          <pc:sldMk cId="1112338691" sldId="380"/>
        </pc:sldMkLst>
      </pc:sldChg>
      <pc:sldChg chg="add replId">
        <pc:chgData name="Guest User" userId="S::urn:spo:anon#d41d6a69044f57f4c643a70c668809c060233706aa7abf4301dc3cbb37044801::" providerId="AD" clId="Web-{A6041893-4830-2A13-0D38-F1C6C3AE723D}" dt="2023-08-26T10:10:03.710" v="38"/>
        <pc:sldMkLst>
          <pc:docMk/>
          <pc:sldMk cId="818892514" sldId="381"/>
        </pc:sldMkLst>
      </pc:sldChg>
      <pc:sldChg chg="add replId">
        <pc:chgData name="Guest User" userId="S::urn:spo:anon#d41d6a69044f57f4c643a70c668809c060233706aa7abf4301dc3cbb37044801::" providerId="AD" clId="Web-{A6041893-4830-2A13-0D38-F1C6C3AE723D}" dt="2023-08-26T10:10:05.398" v="39"/>
        <pc:sldMkLst>
          <pc:docMk/>
          <pc:sldMk cId="93149884" sldId="382"/>
        </pc:sldMkLst>
      </pc:sldChg>
      <pc:sldChg chg="add replId">
        <pc:chgData name="Guest User" userId="S::urn:spo:anon#d41d6a69044f57f4c643a70c668809c060233706aa7abf4301dc3cbb37044801::" providerId="AD" clId="Web-{A6041893-4830-2A13-0D38-F1C6C3AE723D}" dt="2023-08-26T10:10:07.273" v="40"/>
        <pc:sldMkLst>
          <pc:docMk/>
          <pc:sldMk cId="3909749334" sldId="383"/>
        </pc:sldMkLst>
      </pc:sldChg>
    </pc:docChg>
  </pc:docChgLst>
  <pc:docChgLst>
    <pc:chgData name="pradiptasome@gmail.com" userId="S::pradiptasome_gmail.com#ext#@bostoninstituteofanalyti399.onmicrosoft.com::e24c374b-b589-4a79-b9d0-aebd985f90da" providerId="AD" clId="Web-{04073C84-5926-E799-9BF8-87AADF2A61DC}"/>
    <pc:docChg chg="modSld">
      <pc:chgData name="pradiptasome@gmail.com" userId="S::pradiptasome_gmail.com#ext#@bostoninstituteofanalyti399.onmicrosoft.com::e24c374b-b589-4a79-b9d0-aebd985f90da" providerId="AD" clId="Web-{04073C84-5926-E799-9BF8-87AADF2A61DC}" dt="2023-07-17T19:15:36.929" v="0" actId="1076"/>
      <pc:docMkLst>
        <pc:docMk/>
      </pc:docMkLst>
      <pc:sldChg chg="modSp">
        <pc:chgData name="pradiptasome@gmail.com" userId="S::pradiptasome_gmail.com#ext#@bostoninstituteofanalyti399.onmicrosoft.com::e24c374b-b589-4a79-b9d0-aebd985f90da" providerId="AD" clId="Web-{04073C84-5926-E799-9BF8-87AADF2A61DC}" dt="2023-07-17T19:15:36.929" v="0" actId="1076"/>
        <pc:sldMkLst>
          <pc:docMk/>
          <pc:sldMk cId="2341085596" sldId="257"/>
        </pc:sldMkLst>
        <pc:picChg chg="mod">
          <ac:chgData name="pradiptasome@gmail.com" userId="S::pradiptasome_gmail.com#ext#@bostoninstituteofanalyti399.onmicrosoft.com::e24c374b-b589-4a79-b9d0-aebd985f90da" providerId="AD" clId="Web-{04073C84-5926-E799-9BF8-87AADF2A61DC}" dt="2023-07-17T19:15:36.929" v="0" actId="1076"/>
          <ac:picMkLst>
            <pc:docMk/>
            <pc:sldMk cId="2341085596" sldId="257"/>
            <ac:picMk id="5" creationId="{9DF61CB4-EFD8-4FB2-AC1D-5731103B6470}"/>
          </ac:picMkLst>
        </pc:picChg>
      </pc:sldChg>
    </pc:docChg>
  </pc:docChgLst>
  <pc:docChgLst>
    <pc:chgData name="Guest User" userId="S::urn:spo:anon#97adaefaa88d08b2ba711028a4f64ff710dd32d9f1ee6d12c6604cc156e78cb9::" providerId="AD" clId="Web-{6CF80389-5956-4E84-6380-F0CE9E807ECF}"/>
    <pc:docChg chg="modSld">
      <pc:chgData name="Guest User" userId="S::urn:spo:anon#97adaefaa88d08b2ba711028a4f64ff710dd32d9f1ee6d12c6604cc156e78cb9::" providerId="AD" clId="Web-{6CF80389-5956-4E84-6380-F0CE9E807ECF}" dt="2023-08-29T04:28:35.525" v="1" actId="1076"/>
      <pc:docMkLst>
        <pc:docMk/>
      </pc:docMkLst>
      <pc:sldChg chg="modSp">
        <pc:chgData name="Guest User" userId="S::urn:spo:anon#97adaefaa88d08b2ba711028a4f64ff710dd32d9f1ee6d12c6604cc156e78cb9::" providerId="AD" clId="Web-{6CF80389-5956-4E84-6380-F0CE9E807ECF}" dt="2023-08-29T04:28:35.525" v="1" actId="1076"/>
        <pc:sldMkLst>
          <pc:docMk/>
          <pc:sldMk cId="4099306829" sldId="356"/>
        </pc:sldMkLst>
        <pc:picChg chg="mod">
          <ac:chgData name="Guest User" userId="S::urn:spo:anon#97adaefaa88d08b2ba711028a4f64ff710dd32d9f1ee6d12c6604cc156e78cb9::" providerId="AD" clId="Web-{6CF80389-5956-4E84-6380-F0CE9E807ECF}" dt="2023-08-29T04:28:35.525" v="1" actId="1076"/>
          <ac:picMkLst>
            <pc:docMk/>
            <pc:sldMk cId="4099306829" sldId="356"/>
            <ac:picMk id="2" creationId="{BDB90223-5D15-41E3-9664-BD96C3BD25A2}"/>
          </ac:picMkLst>
        </pc:picChg>
      </pc:sldChg>
    </pc:docChg>
  </pc:docChgLst>
  <pc:docChgLst>
    <pc:chgData name="jaygaudse6069@gmail.com" userId="S::jaygaudse6069_gmail.com#ext#@bostoninstituteofanalyti399.onmicrosoft.com::772e6284-ad1d-4d8f-ba1e-15f2cefab82f" providerId="AD" clId="Web-{74A4A6BE-B01F-EC1A-932D-1E68B62EDB84}"/>
    <pc:docChg chg="modSld sldOrd">
      <pc:chgData name="jaygaudse6069@gmail.com" userId="S::jaygaudse6069_gmail.com#ext#@bostoninstituteofanalyti399.onmicrosoft.com::772e6284-ad1d-4d8f-ba1e-15f2cefab82f" providerId="AD" clId="Web-{74A4A6BE-B01F-EC1A-932D-1E68B62EDB84}" dt="2023-06-02T07:03:37.630" v="2"/>
      <pc:docMkLst>
        <pc:docMk/>
      </pc:docMkLst>
      <pc:sldChg chg="addSp delSp modSp">
        <pc:chgData name="jaygaudse6069@gmail.com" userId="S::jaygaudse6069_gmail.com#ext#@bostoninstituteofanalyti399.onmicrosoft.com::772e6284-ad1d-4d8f-ba1e-15f2cefab82f" providerId="AD" clId="Web-{74A4A6BE-B01F-EC1A-932D-1E68B62EDB84}" dt="2023-06-02T07:03:21.583" v="1" actId="1076"/>
        <pc:sldMkLst>
          <pc:docMk/>
          <pc:sldMk cId="3559273396" sldId="305"/>
        </pc:sldMkLst>
        <pc:spChg chg="mod ord">
          <ac:chgData name="jaygaudse6069@gmail.com" userId="S::jaygaudse6069_gmail.com#ext#@bostoninstituteofanalyti399.onmicrosoft.com::772e6284-ad1d-4d8f-ba1e-15f2cefab82f" providerId="AD" clId="Web-{74A4A6BE-B01F-EC1A-932D-1E68B62EDB84}" dt="2023-06-02T07:03:12.723" v="0"/>
          <ac:spMkLst>
            <pc:docMk/>
            <pc:sldMk cId="3559273396" sldId="305"/>
            <ac:spMk id="4" creationId="{610A72D7-8611-9701-960C-4D6B9B223C38}"/>
          </ac:spMkLst>
        </pc:spChg>
        <pc:spChg chg="del">
          <ac:chgData name="jaygaudse6069@gmail.com" userId="S::jaygaudse6069_gmail.com#ext#@bostoninstituteofanalyti399.onmicrosoft.com::772e6284-ad1d-4d8f-ba1e-15f2cefab82f" providerId="AD" clId="Web-{74A4A6BE-B01F-EC1A-932D-1E68B62EDB84}" dt="2023-06-02T07:03:12.723" v="0"/>
          <ac:spMkLst>
            <pc:docMk/>
            <pc:sldMk cId="3559273396" sldId="305"/>
            <ac:spMk id="51" creationId="{53B475F8-50AE-46A0-9943-B2B63183D50C}"/>
          </ac:spMkLst>
        </pc:spChg>
        <pc:spChg chg="del">
          <ac:chgData name="jaygaudse6069@gmail.com" userId="S::jaygaudse6069_gmail.com#ext#@bostoninstituteofanalyti399.onmicrosoft.com::772e6284-ad1d-4d8f-ba1e-15f2cefab82f" providerId="AD" clId="Web-{74A4A6BE-B01F-EC1A-932D-1E68B62EDB84}" dt="2023-06-02T07:03:12.723" v="0"/>
          <ac:spMkLst>
            <pc:docMk/>
            <pc:sldMk cId="3559273396" sldId="305"/>
            <ac:spMk id="52" creationId="{75F6FDB4-2351-48C2-A863-2364A02343C0}"/>
          </ac:spMkLst>
        </pc:spChg>
        <pc:spChg chg="add">
          <ac:chgData name="jaygaudse6069@gmail.com" userId="S::jaygaudse6069_gmail.com#ext#@bostoninstituteofanalyti399.onmicrosoft.com::772e6284-ad1d-4d8f-ba1e-15f2cefab82f" providerId="AD" clId="Web-{74A4A6BE-B01F-EC1A-932D-1E68B62EDB84}" dt="2023-06-02T07:03:12.723" v="0"/>
          <ac:spMkLst>
            <pc:docMk/>
            <pc:sldMk cId="3559273396" sldId="305"/>
            <ac:spMk id="57" creationId="{F1E7273E-E5A3-4B1D-BE3E-56F045D92700}"/>
          </ac:spMkLst>
        </pc:spChg>
        <pc:spChg chg="add">
          <ac:chgData name="jaygaudse6069@gmail.com" userId="S::jaygaudse6069_gmail.com#ext#@bostoninstituteofanalyti399.onmicrosoft.com::772e6284-ad1d-4d8f-ba1e-15f2cefab82f" providerId="AD" clId="Web-{74A4A6BE-B01F-EC1A-932D-1E68B62EDB84}" dt="2023-06-02T07:03:12.723" v="0"/>
          <ac:spMkLst>
            <pc:docMk/>
            <pc:sldMk cId="3559273396" sldId="305"/>
            <ac:spMk id="59" creationId="{9CF7FE1C-8BC5-4B0C-A2BC-93AB72C90FDD}"/>
          </ac:spMkLst>
        </pc:spChg>
        <pc:picChg chg="mod">
          <ac:chgData name="jaygaudse6069@gmail.com" userId="S::jaygaudse6069_gmail.com#ext#@bostoninstituteofanalyti399.onmicrosoft.com::772e6284-ad1d-4d8f-ba1e-15f2cefab82f" providerId="AD" clId="Web-{74A4A6BE-B01F-EC1A-932D-1E68B62EDB84}" dt="2023-06-02T07:03:12.723" v="0"/>
          <ac:picMkLst>
            <pc:docMk/>
            <pc:sldMk cId="3559273396" sldId="305"/>
            <ac:picMk id="5" creationId="{6C6313B0-065A-6726-5F2C-3F6D702BB5FD}"/>
          </ac:picMkLst>
        </pc:picChg>
        <pc:picChg chg="mod ord">
          <ac:chgData name="jaygaudse6069@gmail.com" userId="S::jaygaudse6069_gmail.com#ext#@bostoninstituteofanalyti399.onmicrosoft.com::772e6284-ad1d-4d8f-ba1e-15f2cefab82f" providerId="AD" clId="Web-{74A4A6BE-B01F-EC1A-932D-1E68B62EDB84}" dt="2023-06-02T07:03:21.583" v="1" actId="1076"/>
          <ac:picMkLst>
            <pc:docMk/>
            <pc:sldMk cId="3559273396" sldId="305"/>
            <ac:picMk id="7" creationId="{4019A7C7-4F37-4807-89DC-50EF4BBEB556}"/>
          </ac:picMkLst>
        </pc:picChg>
        <pc:picChg chg="mod">
          <ac:chgData name="jaygaudse6069@gmail.com" userId="S::jaygaudse6069_gmail.com#ext#@bostoninstituteofanalyti399.onmicrosoft.com::772e6284-ad1d-4d8f-ba1e-15f2cefab82f" providerId="AD" clId="Web-{74A4A6BE-B01F-EC1A-932D-1E68B62EDB84}" dt="2023-06-02T07:03:12.723" v="0"/>
          <ac:picMkLst>
            <pc:docMk/>
            <pc:sldMk cId="3559273396" sldId="305"/>
            <ac:picMk id="9" creationId="{0CB34209-72E2-54C0-8133-7B6C9D16162B}"/>
          </ac:picMkLst>
        </pc:picChg>
      </pc:sldChg>
      <pc:sldChg chg="ord">
        <pc:chgData name="jaygaudse6069@gmail.com" userId="S::jaygaudse6069_gmail.com#ext#@bostoninstituteofanalyti399.onmicrosoft.com::772e6284-ad1d-4d8f-ba1e-15f2cefab82f" providerId="AD" clId="Web-{74A4A6BE-B01F-EC1A-932D-1E68B62EDB84}" dt="2023-06-02T07:03:37.630" v="2"/>
        <pc:sldMkLst>
          <pc:docMk/>
          <pc:sldMk cId="1189344885" sldId="315"/>
        </pc:sldMkLst>
      </pc:sldChg>
    </pc:docChg>
  </pc:docChgLst>
  <pc:docChgLst>
    <pc:chgData name="Guest User" userId="S::urn:spo:anon#364690f7bbff3b1e222d726bf71400b03314f1682c509694860d1b0bd9fb2066::" providerId="AD" clId="Web-{FBD392D4-E771-D390-EDCD-EC9998EB96FF}"/>
    <pc:docChg chg="modSld">
      <pc:chgData name="Guest User" userId="S::urn:spo:anon#364690f7bbff3b1e222d726bf71400b03314f1682c509694860d1b0bd9fb2066::" providerId="AD" clId="Web-{FBD392D4-E771-D390-EDCD-EC9998EB96FF}" dt="2023-06-23T07:42:11.627" v="4" actId="14100"/>
      <pc:docMkLst>
        <pc:docMk/>
      </pc:docMkLst>
      <pc:sldChg chg="modSp">
        <pc:chgData name="Guest User" userId="S::urn:spo:anon#364690f7bbff3b1e222d726bf71400b03314f1682c509694860d1b0bd9fb2066::" providerId="AD" clId="Web-{FBD392D4-E771-D390-EDCD-EC9998EB96FF}" dt="2023-06-23T07:42:11.627" v="4" actId="14100"/>
        <pc:sldMkLst>
          <pc:docMk/>
          <pc:sldMk cId="2729877128" sldId="311"/>
        </pc:sldMkLst>
        <pc:spChg chg="mod">
          <ac:chgData name="Guest User" userId="S::urn:spo:anon#364690f7bbff3b1e222d726bf71400b03314f1682c509694860d1b0bd9fb2066::" providerId="AD" clId="Web-{FBD392D4-E771-D390-EDCD-EC9998EB96FF}" dt="2023-06-23T07:41:09.891" v="0" actId="1076"/>
          <ac:spMkLst>
            <pc:docMk/>
            <pc:sldMk cId="2729877128" sldId="311"/>
            <ac:spMk id="4" creationId="{DF4DADA6-DDBE-583D-B22D-4C803A42DEB2}"/>
          </ac:spMkLst>
        </pc:spChg>
        <pc:picChg chg="mod">
          <ac:chgData name="Guest User" userId="S::urn:spo:anon#364690f7bbff3b1e222d726bf71400b03314f1682c509694860d1b0bd9fb2066::" providerId="AD" clId="Web-{FBD392D4-E771-D390-EDCD-EC9998EB96FF}" dt="2023-06-23T07:42:11.627" v="4" actId="14100"/>
          <ac:picMkLst>
            <pc:docMk/>
            <pc:sldMk cId="2729877128" sldId="311"/>
            <ac:picMk id="5" creationId="{8BEF04F9-0AEC-F229-D8F4-D8328E33C718}"/>
          </ac:picMkLst>
        </pc:picChg>
      </pc:sldChg>
    </pc:docChg>
  </pc:docChgLst>
  <pc:docChgLst>
    <pc:chgData name="bhushsportsholic@gmail.com" userId="S::bhushsportsholic_gmail.com#ext#@bostoninstituteofanalyti399.onmicrosoft.com::7cc4be64-8f4b-4ec0-99b2-cf10887bc0c4" providerId="AD" clId="Web-{05568D65-5818-2160-20E1-0569A861CED2}"/>
    <pc:docChg chg="modSld">
      <pc:chgData name="bhushsportsholic@gmail.com" userId="S::bhushsportsholic_gmail.com#ext#@bostoninstituteofanalyti399.onmicrosoft.com::7cc4be64-8f4b-4ec0-99b2-cf10887bc0c4" providerId="AD" clId="Web-{05568D65-5818-2160-20E1-0569A861CED2}" dt="2023-08-23T18:09:28.571" v="1" actId="1076"/>
      <pc:docMkLst>
        <pc:docMk/>
      </pc:docMkLst>
      <pc:sldChg chg="modSp">
        <pc:chgData name="bhushsportsholic@gmail.com" userId="S::bhushsportsholic_gmail.com#ext#@bostoninstituteofanalyti399.onmicrosoft.com::7cc4be64-8f4b-4ec0-99b2-cf10887bc0c4" providerId="AD" clId="Web-{05568D65-5818-2160-20E1-0569A861CED2}" dt="2023-08-23T18:09:28.571" v="1" actId="1076"/>
        <pc:sldMkLst>
          <pc:docMk/>
          <pc:sldMk cId="1321977132" sldId="346"/>
        </pc:sldMkLst>
        <pc:spChg chg="mod">
          <ac:chgData name="bhushsportsholic@gmail.com" userId="S::bhushsportsholic_gmail.com#ext#@bostoninstituteofanalyti399.onmicrosoft.com::7cc4be64-8f4b-4ec0-99b2-cf10887bc0c4" providerId="AD" clId="Web-{05568D65-5818-2160-20E1-0569A861CED2}" dt="2023-08-23T18:09:28.571" v="1" actId="1076"/>
          <ac:spMkLst>
            <pc:docMk/>
            <pc:sldMk cId="1321977132" sldId="346"/>
            <ac:spMk id="6" creationId="{BE57CFD5-F33D-39F7-BD16-2E9FAE3F25DC}"/>
          </ac:spMkLst>
        </pc:spChg>
      </pc:sldChg>
      <pc:sldChg chg="modSp">
        <pc:chgData name="bhushsportsholic@gmail.com" userId="S::bhushsportsholic_gmail.com#ext#@bostoninstituteofanalyti399.onmicrosoft.com::7cc4be64-8f4b-4ec0-99b2-cf10887bc0c4" providerId="AD" clId="Web-{05568D65-5818-2160-20E1-0569A861CED2}" dt="2023-08-23T17:55:59.599" v="0" actId="1076"/>
        <pc:sldMkLst>
          <pc:docMk/>
          <pc:sldMk cId="658793775" sldId="352"/>
        </pc:sldMkLst>
        <pc:spChg chg="mod">
          <ac:chgData name="bhushsportsholic@gmail.com" userId="S::bhushsportsholic_gmail.com#ext#@bostoninstituteofanalyti399.onmicrosoft.com::7cc4be64-8f4b-4ec0-99b2-cf10887bc0c4" providerId="AD" clId="Web-{05568D65-5818-2160-20E1-0569A861CED2}" dt="2023-08-23T17:55:59.599" v="0" actId="1076"/>
          <ac:spMkLst>
            <pc:docMk/>
            <pc:sldMk cId="658793775" sldId="352"/>
            <ac:spMk id="6" creationId="{DDA5CC9C-0F86-C18B-FEA0-9A141E6C0E90}"/>
          </ac:spMkLst>
        </pc:spChg>
      </pc:sldChg>
    </pc:docChg>
  </pc:docChgLst>
  <pc:docChgLst>
    <pc:chgData name="Guest User" userId="S::urn:spo:anon#d41d6a69044f57f4c643a70c668809c060233706aa7abf4301dc3cbb37044801::" providerId="AD" clId="Web-{98E0C963-C72B-9A1E-C513-9D66AB57EEAF}"/>
    <pc:docChg chg="modSld">
      <pc:chgData name="Guest User" userId="S::urn:spo:anon#d41d6a69044f57f4c643a70c668809c060233706aa7abf4301dc3cbb37044801::" providerId="AD" clId="Web-{98E0C963-C72B-9A1E-C513-9D66AB57EEAF}" dt="2023-10-27T08:39:26.647" v="56" actId="20577"/>
      <pc:docMkLst>
        <pc:docMk/>
      </pc:docMkLst>
      <pc:sldChg chg="modSp">
        <pc:chgData name="Guest User" userId="S::urn:spo:anon#d41d6a69044f57f4c643a70c668809c060233706aa7abf4301dc3cbb37044801::" providerId="AD" clId="Web-{98E0C963-C72B-9A1E-C513-9D66AB57EEAF}" dt="2023-10-27T08:39:26.647" v="56" actId="20577"/>
        <pc:sldMkLst>
          <pc:docMk/>
          <pc:sldMk cId="2341085596" sldId="257"/>
        </pc:sldMkLst>
        <pc:spChg chg="mod">
          <ac:chgData name="Guest User" userId="S::urn:spo:anon#d41d6a69044f57f4c643a70c668809c060233706aa7abf4301dc3cbb37044801::" providerId="AD" clId="Web-{98E0C963-C72B-9A1E-C513-9D66AB57EEAF}" dt="2023-10-27T08:39:26.647" v="56" actId="20577"/>
          <ac:spMkLst>
            <pc:docMk/>
            <pc:sldMk cId="2341085596" sldId="257"/>
            <ac:spMk id="2" creationId="{C85AB3DA-940A-D577-FA37-54817ADD156C}"/>
          </ac:spMkLst>
        </pc:spChg>
        <pc:picChg chg="mod">
          <ac:chgData name="Guest User" userId="S::urn:spo:anon#d41d6a69044f57f4c643a70c668809c060233706aa7abf4301dc3cbb37044801::" providerId="AD" clId="Web-{98E0C963-C72B-9A1E-C513-9D66AB57EEAF}" dt="2023-10-27T08:36:24.595" v="30" actId="1076"/>
          <ac:picMkLst>
            <pc:docMk/>
            <pc:sldMk cId="2341085596" sldId="257"/>
            <ac:picMk id="5" creationId="{9DF61CB4-EFD8-4FB2-AC1D-5731103B6470}"/>
          </ac:picMkLst>
        </pc:picChg>
      </pc:sldChg>
    </pc:docChg>
  </pc:docChgLst>
  <pc:docChgLst>
    <pc:chgData name="Guest User" userId="S::urn:spo:anon#ce595c4bca777017a69eb2c2327bdd1b1f591f8e0e649d631a59a464e3dd1199::" providerId="AD" clId="Web-{F799C06E-E861-F592-78B3-AF83AA9DBD99}"/>
    <pc:docChg chg="delSld modSld">
      <pc:chgData name="Guest User" userId="S::urn:spo:anon#ce595c4bca777017a69eb2c2327bdd1b1f591f8e0e649d631a59a464e3dd1199::" providerId="AD" clId="Web-{F799C06E-E861-F592-78B3-AF83AA9DBD99}" dt="2023-10-28T05:55:17.725" v="21"/>
      <pc:docMkLst>
        <pc:docMk/>
      </pc:docMkLst>
      <pc:sldChg chg="del">
        <pc:chgData name="Guest User" userId="S::urn:spo:anon#ce595c4bca777017a69eb2c2327bdd1b1f591f8e0e649d631a59a464e3dd1199::" providerId="AD" clId="Web-{F799C06E-E861-F592-78B3-AF83AA9DBD99}" dt="2023-10-28T05:53:22.248" v="0"/>
        <pc:sldMkLst>
          <pc:docMk/>
          <pc:sldMk cId="818892514" sldId="381"/>
        </pc:sldMkLst>
      </pc:sldChg>
      <pc:sldChg chg="modSp">
        <pc:chgData name="Guest User" userId="S::urn:spo:anon#ce595c4bca777017a69eb2c2327bdd1b1f591f8e0e649d631a59a464e3dd1199::" providerId="AD" clId="Web-{F799C06E-E861-F592-78B3-AF83AA9DBD99}" dt="2023-10-28T05:53:48.378" v="2" actId="1076"/>
        <pc:sldMkLst>
          <pc:docMk/>
          <pc:sldMk cId="1147586658" sldId="384"/>
        </pc:sldMkLst>
        <pc:picChg chg="mod">
          <ac:chgData name="Guest User" userId="S::urn:spo:anon#ce595c4bca777017a69eb2c2327bdd1b1f591f8e0e649d631a59a464e3dd1199::" providerId="AD" clId="Web-{F799C06E-E861-F592-78B3-AF83AA9DBD99}" dt="2023-10-28T05:53:48.378" v="2" actId="1076"/>
          <ac:picMkLst>
            <pc:docMk/>
            <pc:sldMk cId="1147586658" sldId="384"/>
            <ac:picMk id="4" creationId="{1E893A09-19E0-A24C-1539-B55C3AD06B6D}"/>
          </ac:picMkLst>
        </pc:picChg>
      </pc:sldChg>
      <pc:sldChg chg="delSp modSp">
        <pc:chgData name="Guest User" userId="S::urn:spo:anon#ce595c4bca777017a69eb2c2327bdd1b1f591f8e0e649d631a59a464e3dd1199::" providerId="AD" clId="Web-{F799C06E-E861-F592-78B3-AF83AA9DBD99}" dt="2023-10-28T05:54:18.520" v="11"/>
        <pc:sldMkLst>
          <pc:docMk/>
          <pc:sldMk cId="1374087656" sldId="385"/>
        </pc:sldMkLst>
        <pc:picChg chg="del">
          <ac:chgData name="Guest User" userId="S::urn:spo:anon#ce595c4bca777017a69eb2c2327bdd1b1f591f8e0e649d631a59a464e3dd1199::" providerId="AD" clId="Web-{F799C06E-E861-F592-78B3-AF83AA9DBD99}" dt="2023-10-28T05:54:09.598" v="4"/>
          <ac:picMkLst>
            <pc:docMk/>
            <pc:sldMk cId="1374087656" sldId="385"/>
            <ac:picMk id="4" creationId="{A0ECED2A-DE8E-62E4-BEEA-22329B023B46}"/>
          </ac:picMkLst>
        </pc:picChg>
        <pc:picChg chg="del mod">
          <ac:chgData name="Guest User" userId="S::urn:spo:anon#ce595c4bca777017a69eb2c2327bdd1b1f591f8e0e649d631a59a464e3dd1199::" providerId="AD" clId="Web-{F799C06E-E861-F592-78B3-AF83AA9DBD99}" dt="2023-10-28T05:54:18.520" v="11"/>
          <ac:picMkLst>
            <pc:docMk/>
            <pc:sldMk cId="1374087656" sldId="385"/>
            <ac:picMk id="5" creationId="{16B6F273-86B5-59E0-8084-4CC7F409B6A9}"/>
          </ac:picMkLst>
        </pc:picChg>
        <pc:picChg chg="del">
          <ac:chgData name="Guest User" userId="S::urn:spo:anon#ce595c4bca777017a69eb2c2327bdd1b1f591f8e0e649d631a59a464e3dd1199::" providerId="AD" clId="Web-{F799C06E-E861-F592-78B3-AF83AA9DBD99}" dt="2023-10-28T05:54:13.504" v="7"/>
          <ac:picMkLst>
            <pc:docMk/>
            <pc:sldMk cId="1374087656" sldId="385"/>
            <ac:picMk id="6" creationId="{DD8AAEC5-5EA3-8754-D2C1-0E51714F950B}"/>
          </ac:picMkLst>
        </pc:picChg>
        <pc:picChg chg="del">
          <ac:chgData name="Guest User" userId="S::urn:spo:anon#ce595c4bca777017a69eb2c2327bdd1b1f591f8e0e649d631a59a464e3dd1199::" providerId="AD" clId="Web-{F799C06E-E861-F592-78B3-AF83AA9DBD99}" dt="2023-10-28T05:54:07.379" v="3"/>
          <ac:picMkLst>
            <pc:docMk/>
            <pc:sldMk cId="1374087656" sldId="385"/>
            <ac:picMk id="8" creationId="{7A767D1F-3E9E-5A11-7A0C-5C821FF69AAA}"/>
          </ac:picMkLst>
        </pc:picChg>
        <pc:picChg chg="del mod">
          <ac:chgData name="Guest User" userId="S::urn:spo:anon#ce595c4bca777017a69eb2c2327bdd1b1f591f8e0e649d631a59a464e3dd1199::" providerId="AD" clId="Web-{F799C06E-E861-F592-78B3-AF83AA9DBD99}" dt="2023-10-28T05:54:11.535" v="6"/>
          <ac:picMkLst>
            <pc:docMk/>
            <pc:sldMk cId="1374087656" sldId="385"/>
            <ac:picMk id="9" creationId="{DB285755-F3E2-245D-6083-704ECAEF8324}"/>
          </ac:picMkLst>
        </pc:picChg>
        <pc:picChg chg="del mod">
          <ac:chgData name="Guest User" userId="S::urn:spo:anon#ce595c4bca777017a69eb2c2327bdd1b1f591f8e0e649d631a59a464e3dd1199::" providerId="AD" clId="Web-{F799C06E-E861-F592-78B3-AF83AA9DBD99}" dt="2023-10-28T05:54:16.660" v="9"/>
          <ac:picMkLst>
            <pc:docMk/>
            <pc:sldMk cId="1374087656" sldId="385"/>
            <ac:picMk id="10" creationId="{D151B51C-7C61-0A91-4A01-D1E8B1220DDE}"/>
          </ac:picMkLst>
        </pc:picChg>
      </pc:sldChg>
      <pc:sldChg chg="del">
        <pc:chgData name="Guest User" userId="S::urn:spo:anon#ce595c4bca777017a69eb2c2327bdd1b1f591f8e0e649d631a59a464e3dd1199::" providerId="AD" clId="Web-{F799C06E-E861-F592-78B3-AF83AA9DBD99}" dt="2023-10-28T05:54:26.458" v="12"/>
        <pc:sldMkLst>
          <pc:docMk/>
          <pc:sldMk cId="1602440175" sldId="386"/>
        </pc:sldMkLst>
      </pc:sldChg>
      <pc:sldChg chg="delSp modSp">
        <pc:chgData name="Guest User" userId="S::urn:spo:anon#ce595c4bca777017a69eb2c2327bdd1b1f591f8e0e649d631a59a464e3dd1199::" providerId="AD" clId="Web-{F799C06E-E861-F592-78B3-AF83AA9DBD99}" dt="2023-10-28T05:55:01.615" v="19" actId="1076"/>
        <pc:sldMkLst>
          <pc:docMk/>
          <pc:sldMk cId="844918343" sldId="388"/>
        </pc:sldMkLst>
        <pc:spChg chg="mod">
          <ac:chgData name="Guest User" userId="S::urn:spo:anon#ce595c4bca777017a69eb2c2327bdd1b1f591f8e0e649d631a59a464e3dd1199::" providerId="AD" clId="Web-{F799C06E-E861-F592-78B3-AF83AA9DBD99}" dt="2023-10-28T05:55:01.615" v="19" actId="1076"/>
          <ac:spMkLst>
            <pc:docMk/>
            <pc:sldMk cId="844918343" sldId="388"/>
            <ac:spMk id="3" creationId="{4E384B3A-CCDD-2428-B398-AFF44000C70C}"/>
          </ac:spMkLst>
        </pc:spChg>
        <pc:picChg chg="del">
          <ac:chgData name="Guest User" userId="S::urn:spo:anon#ce595c4bca777017a69eb2c2327bdd1b1f591f8e0e649d631a59a464e3dd1199::" providerId="AD" clId="Web-{F799C06E-E861-F592-78B3-AF83AA9DBD99}" dt="2023-10-28T05:54:47.927" v="14"/>
          <ac:picMkLst>
            <pc:docMk/>
            <pc:sldMk cId="844918343" sldId="388"/>
            <ac:picMk id="4" creationId="{C3C3B426-8BF0-ED9E-12B9-6655D78EDA1F}"/>
          </ac:picMkLst>
        </pc:picChg>
        <pc:picChg chg="del">
          <ac:chgData name="Guest User" userId="S::urn:spo:anon#ce595c4bca777017a69eb2c2327bdd1b1f591f8e0e649d631a59a464e3dd1199::" providerId="AD" clId="Web-{F799C06E-E861-F592-78B3-AF83AA9DBD99}" dt="2023-10-28T05:54:50.958" v="16"/>
          <ac:picMkLst>
            <pc:docMk/>
            <pc:sldMk cId="844918343" sldId="388"/>
            <ac:picMk id="5" creationId="{1A083452-16FC-3513-B7CA-AACD026D0F5F}"/>
          </ac:picMkLst>
        </pc:picChg>
        <pc:picChg chg="del">
          <ac:chgData name="Guest User" userId="S::urn:spo:anon#ce595c4bca777017a69eb2c2327bdd1b1f591f8e0e649d631a59a464e3dd1199::" providerId="AD" clId="Web-{F799C06E-E861-F592-78B3-AF83AA9DBD99}" dt="2023-10-28T05:54:54.318" v="18"/>
          <ac:picMkLst>
            <pc:docMk/>
            <pc:sldMk cId="844918343" sldId="388"/>
            <ac:picMk id="6" creationId="{01A6A829-B21F-BCBF-1680-43BC2EFBEDB3}"/>
          </ac:picMkLst>
        </pc:picChg>
        <pc:picChg chg="del">
          <ac:chgData name="Guest User" userId="S::urn:spo:anon#ce595c4bca777017a69eb2c2327bdd1b1f591f8e0e649d631a59a464e3dd1199::" providerId="AD" clId="Web-{F799C06E-E861-F592-78B3-AF83AA9DBD99}" dt="2023-10-28T05:54:45.927" v="13"/>
          <ac:picMkLst>
            <pc:docMk/>
            <pc:sldMk cId="844918343" sldId="388"/>
            <ac:picMk id="8" creationId="{C57A4ADB-EFA8-6B87-8EB6-6D19ADEB1864}"/>
          </ac:picMkLst>
        </pc:picChg>
        <pc:picChg chg="del">
          <ac:chgData name="Guest User" userId="S::urn:spo:anon#ce595c4bca777017a69eb2c2327bdd1b1f591f8e0e649d631a59a464e3dd1199::" providerId="AD" clId="Web-{F799C06E-E861-F592-78B3-AF83AA9DBD99}" dt="2023-10-28T05:54:49.630" v="15"/>
          <ac:picMkLst>
            <pc:docMk/>
            <pc:sldMk cId="844918343" sldId="388"/>
            <ac:picMk id="10" creationId="{AEB9C99C-FF90-8AC2-C3C5-861327ADC4AB}"/>
          </ac:picMkLst>
        </pc:picChg>
        <pc:picChg chg="del">
          <ac:chgData name="Guest User" userId="S::urn:spo:anon#ce595c4bca777017a69eb2c2327bdd1b1f591f8e0e649d631a59a464e3dd1199::" providerId="AD" clId="Web-{F799C06E-E861-F592-78B3-AF83AA9DBD99}" dt="2023-10-28T05:54:52.709" v="17"/>
          <ac:picMkLst>
            <pc:docMk/>
            <pc:sldMk cId="844918343" sldId="388"/>
            <ac:picMk id="11" creationId="{9050241F-B713-A9B4-7A96-09C9D7816328}"/>
          </ac:picMkLst>
        </pc:picChg>
      </pc:sldChg>
      <pc:sldChg chg="del">
        <pc:chgData name="Guest User" userId="S::urn:spo:anon#ce595c4bca777017a69eb2c2327bdd1b1f591f8e0e649d631a59a464e3dd1199::" providerId="AD" clId="Web-{F799C06E-E861-F592-78B3-AF83AA9DBD99}" dt="2023-10-28T05:55:15.616" v="20"/>
        <pc:sldMkLst>
          <pc:docMk/>
          <pc:sldMk cId="1398918669" sldId="389"/>
        </pc:sldMkLst>
      </pc:sldChg>
      <pc:sldChg chg="del">
        <pc:chgData name="Guest User" userId="S::urn:spo:anon#ce595c4bca777017a69eb2c2327bdd1b1f591f8e0e649d631a59a464e3dd1199::" providerId="AD" clId="Web-{F799C06E-E861-F592-78B3-AF83AA9DBD99}" dt="2023-10-28T05:55:17.725" v="21"/>
        <pc:sldMkLst>
          <pc:docMk/>
          <pc:sldMk cId="3596696669" sldId="391"/>
        </pc:sldMkLst>
      </pc:sldChg>
      <pc:sldChg chg="del">
        <pc:chgData name="Guest User" userId="S::urn:spo:anon#ce595c4bca777017a69eb2c2327bdd1b1f591f8e0e649d631a59a464e3dd1199::" providerId="AD" clId="Web-{F799C06E-E861-F592-78B3-AF83AA9DBD99}" dt="2023-10-28T05:53:24.904" v="1"/>
        <pc:sldMkLst>
          <pc:docMk/>
          <pc:sldMk cId="177204989" sldId="398"/>
        </pc:sldMkLst>
      </pc:sldChg>
    </pc:docChg>
  </pc:docChgLst>
  <pc:docChgLst>
    <pc:chgData name="jaygaudse6069@gmail.com" userId="S::jaygaudse6069_gmail.com#ext#@bostoninstituteofanalyti399.onmicrosoft.com::772e6284-ad1d-4d8f-ba1e-15f2cefab82f" providerId="AD" clId="Web-{AAEB9726-7A5E-00FD-D38C-4F31D167B849}"/>
    <pc:docChg chg="addSld delSld modSld sldOrd">
      <pc:chgData name="jaygaudse6069@gmail.com" userId="S::jaygaudse6069_gmail.com#ext#@bostoninstituteofanalyti399.onmicrosoft.com::772e6284-ad1d-4d8f-ba1e-15f2cefab82f" providerId="AD" clId="Web-{AAEB9726-7A5E-00FD-D38C-4F31D167B849}" dt="2023-05-31T07:12:57.147" v="114" actId="20577"/>
      <pc:docMkLst>
        <pc:docMk/>
      </pc:docMkLst>
      <pc:sldChg chg="addSp modSp">
        <pc:chgData name="jaygaudse6069@gmail.com" userId="S::jaygaudse6069_gmail.com#ext#@bostoninstituteofanalyti399.onmicrosoft.com::772e6284-ad1d-4d8f-ba1e-15f2cefab82f" providerId="AD" clId="Web-{AAEB9726-7A5E-00FD-D38C-4F31D167B849}" dt="2023-05-31T06:57:52.695" v="27"/>
        <pc:sldMkLst>
          <pc:docMk/>
          <pc:sldMk cId="1252571269" sldId="270"/>
        </pc:sldMkLst>
        <pc:spChg chg="mod">
          <ac:chgData name="jaygaudse6069@gmail.com" userId="S::jaygaudse6069_gmail.com#ext#@bostoninstituteofanalyti399.onmicrosoft.com::772e6284-ad1d-4d8f-ba1e-15f2cefab82f" providerId="AD" clId="Web-{AAEB9726-7A5E-00FD-D38C-4F31D167B849}" dt="2023-05-31T06:57:25.789" v="21" actId="20577"/>
          <ac:spMkLst>
            <pc:docMk/>
            <pc:sldMk cId="1252571269" sldId="270"/>
            <ac:spMk id="8" creationId="{BA54165A-2B53-2134-FC82-0395AC05D909}"/>
          </ac:spMkLst>
        </pc:spChg>
        <pc:spChg chg="mod">
          <ac:chgData name="jaygaudse6069@gmail.com" userId="S::jaygaudse6069_gmail.com#ext#@bostoninstituteofanalyti399.onmicrosoft.com::772e6284-ad1d-4d8f-ba1e-15f2cefab82f" providerId="AD" clId="Web-{AAEB9726-7A5E-00FD-D38C-4F31D167B849}" dt="2023-05-31T06:56:05.475" v="9" actId="20577"/>
          <ac:spMkLst>
            <pc:docMk/>
            <pc:sldMk cId="1252571269" sldId="270"/>
            <ac:spMk id="9" creationId="{D06B6D32-CF6D-87A2-53F6-EB0CD37F4A42}"/>
          </ac:spMkLst>
        </pc:spChg>
        <pc:picChg chg="add mod">
          <ac:chgData name="jaygaudse6069@gmail.com" userId="S::jaygaudse6069_gmail.com#ext#@bostoninstituteofanalyti399.onmicrosoft.com::772e6284-ad1d-4d8f-ba1e-15f2cefab82f" providerId="AD" clId="Web-{AAEB9726-7A5E-00FD-D38C-4F31D167B849}" dt="2023-05-31T06:57:52.695" v="27"/>
          <ac:picMkLst>
            <pc:docMk/>
            <pc:sldMk cId="1252571269" sldId="270"/>
            <ac:picMk id="4" creationId="{1338DE00-DD54-CABF-C6C1-8852DF43777D}"/>
          </ac:picMkLst>
        </pc:picChg>
      </pc:sldChg>
      <pc:sldChg chg="del">
        <pc:chgData name="jaygaudse6069@gmail.com" userId="S::jaygaudse6069_gmail.com#ext#@bostoninstituteofanalyti399.onmicrosoft.com::772e6284-ad1d-4d8f-ba1e-15f2cefab82f" providerId="AD" clId="Web-{AAEB9726-7A5E-00FD-D38C-4F31D167B849}" dt="2023-05-31T07:01:54.793" v="36"/>
        <pc:sldMkLst>
          <pc:docMk/>
          <pc:sldMk cId="2813402021" sldId="280"/>
        </pc:sldMkLst>
      </pc:sldChg>
      <pc:sldChg chg="addSp delSp modSp mod ord setBg">
        <pc:chgData name="jaygaudse6069@gmail.com" userId="S::jaygaudse6069_gmail.com#ext#@bostoninstituteofanalyti399.onmicrosoft.com::772e6284-ad1d-4d8f-ba1e-15f2cefab82f" providerId="AD" clId="Web-{AAEB9726-7A5E-00FD-D38C-4F31D167B849}" dt="2023-05-31T07:08:37.939" v="79"/>
        <pc:sldMkLst>
          <pc:docMk/>
          <pc:sldMk cId="1756244935" sldId="281"/>
        </pc:sldMkLst>
        <pc:spChg chg="add mod">
          <ac:chgData name="jaygaudse6069@gmail.com" userId="S::jaygaudse6069_gmail.com#ext#@bostoninstituteofanalyti399.onmicrosoft.com::772e6284-ad1d-4d8f-ba1e-15f2cefab82f" providerId="AD" clId="Web-{AAEB9726-7A5E-00FD-D38C-4F31D167B849}" dt="2023-05-31T07:08:20.502" v="78" actId="20577"/>
          <ac:spMkLst>
            <pc:docMk/>
            <pc:sldMk cId="1756244935" sldId="281"/>
            <ac:spMk id="3" creationId="{F475C9AF-9D59-03AE-C0F1-C37B155F644B}"/>
          </ac:spMkLst>
        </pc:spChg>
        <pc:spChg chg="add mod">
          <ac:chgData name="jaygaudse6069@gmail.com" userId="S::jaygaudse6069_gmail.com#ext#@bostoninstituteofanalyti399.onmicrosoft.com::772e6284-ad1d-4d8f-ba1e-15f2cefab82f" providerId="AD" clId="Web-{AAEB9726-7A5E-00FD-D38C-4F31D167B849}" dt="2023-05-31T07:07:36.110" v="71"/>
          <ac:spMkLst>
            <pc:docMk/>
            <pc:sldMk cId="1756244935" sldId="281"/>
            <ac:spMk id="4" creationId="{6A8DED72-C023-B96B-4603-A34D7994C2BD}"/>
          </ac:spMkLst>
        </pc:spChg>
        <pc:spChg chg="del mod">
          <ac:chgData name="jaygaudse6069@gmail.com" userId="S::jaygaudse6069_gmail.com#ext#@bostoninstituteofanalyti399.onmicrosoft.com::772e6284-ad1d-4d8f-ba1e-15f2cefab82f" providerId="AD" clId="Web-{AAEB9726-7A5E-00FD-D38C-4F31D167B849}" dt="2023-05-31T07:07:21.454" v="68"/>
          <ac:spMkLst>
            <pc:docMk/>
            <pc:sldMk cId="1756244935" sldId="281"/>
            <ac:spMk id="6" creationId="{2FCBF0B7-94AB-BD25-B9D7-E5A88529D971}"/>
          </ac:spMkLst>
        </pc:spChg>
        <pc:spChg chg="add">
          <ac:chgData name="jaygaudse6069@gmail.com" userId="S::jaygaudse6069_gmail.com#ext#@bostoninstituteofanalyti399.onmicrosoft.com::772e6284-ad1d-4d8f-ba1e-15f2cefab82f" providerId="AD" clId="Web-{AAEB9726-7A5E-00FD-D38C-4F31D167B849}" dt="2023-05-31T07:07:36.110" v="71"/>
          <ac:spMkLst>
            <pc:docMk/>
            <pc:sldMk cId="1756244935" sldId="281"/>
            <ac:spMk id="12" creationId="{AAAE94E3-A7DB-4868-B1E3-E49703488BBC}"/>
          </ac:spMkLst>
        </pc:spChg>
        <pc:spChg chg="add">
          <ac:chgData name="jaygaudse6069@gmail.com" userId="S::jaygaudse6069_gmail.com#ext#@bostoninstituteofanalyti399.onmicrosoft.com::772e6284-ad1d-4d8f-ba1e-15f2cefab82f" providerId="AD" clId="Web-{AAEB9726-7A5E-00FD-D38C-4F31D167B849}" dt="2023-05-31T07:07:36.110" v="71"/>
          <ac:spMkLst>
            <pc:docMk/>
            <pc:sldMk cId="1756244935" sldId="281"/>
            <ac:spMk id="18" creationId="{3873B707-463F-40B0-8227-E8CC6C67EB25}"/>
          </ac:spMkLst>
        </pc:spChg>
        <pc:spChg chg="add">
          <ac:chgData name="jaygaudse6069@gmail.com" userId="S::jaygaudse6069_gmail.com#ext#@bostoninstituteofanalyti399.onmicrosoft.com::772e6284-ad1d-4d8f-ba1e-15f2cefab82f" providerId="AD" clId="Web-{AAEB9726-7A5E-00FD-D38C-4F31D167B849}" dt="2023-05-31T07:07:36.110" v="71"/>
          <ac:spMkLst>
            <pc:docMk/>
            <pc:sldMk cId="1756244935" sldId="281"/>
            <ac:spMk id="20" creationId="{C13237C8-E62C-4F0D-A318-BD6FB6C2D138}"/>
          </ac:spMkLst>
        </pc:spChg>
        <pc:spChg chg="add">
          <ac:chgData name="jaygaudse6069@gmail.com" userId="S::jaygaudse6069_gmail.com#ext#@bostoninstituteofanalyti399.onmicrosoft.com::772e6284-ad1d-4d8f-ba1e-15f2cefab82f" providerId="AD" clId="Web-{AAEB9726-7A5E-00FD-D38C-4F31D167B849}" dt="2023-05-31T07:07:36.110" v="71"/>
          <ac:spMkLst>
            <pc:docMk/>
            <pc:sldMk cId="1756244935" sldId="281"/>
            <ac:spMk id="22" creationId="{19C9EAEA-39D0-4B0E-A0EB-51E7B26740B1}"/>
          </ac:spMkLst>
        </pc:spChg>
        <pc:spChg chg="add">
          <ac:chgData name="jaygaudse6069@gmail.com" userId="S::jaygaudse6069_gmail.com#ext#@bostoninstituteofanalyti399.onmicrosoft.com::772e6284-ad1d-4d8f-ba1e-15f2cefab82f" providerId="AD" clId="Web-{AAEB9726-7A5E-00FD-D38C-4F31D167B849}" dt="2023-05-31T07:07:36.110" v="71"/>
          <ac:spMkLst>
            <pc:docMk/>
            <pc:sldMk cId="1756244935" sldId="281"/>
            <ac:spMk id="24" creationId="{8CB5D2D7-DF65-4E86-BFBA-FFB9B5ACEB64}"/>
          </ac:spMkLst>
        </pc:spChg>
        <pc:grpChg chg="add">
          <ac:chgData name="jaygaudse6069@gmail.com" userId="S::jaygaudse6069_gmail.com#ext#@bostoninstituteofanalyti399.onmicrosoft.com::772e6284-ad1d-4d8f-ba1e-15f2cefab82f" providerId="AD" clId="Web-{AAEB9726-7A5E-00FD-D38C-4F31D167B849}" dt="2023-05-31T07:07:36.110" v="71"/>
          <ac:grpSpMkLst>
            <pc:docMk/>
            <pc:sldMk cId="1756244935" sldId="281"/>
            <ac:grpSpMk id="14" creationId="{1DE889C7-FAD6-4397-98E2-05D503484459}"/>
          </ac:grpSpMkLst>
        </pc:grpChg>
        <pc:picChg chg="del mod ord">
          <ac:chgData name="jaygaudse6069@gmail.com" userId="S::jaygaudse6069_gmail.com#ext#@bostoninstituteofanalyti399.onmicrosoft.com::772e6284-ad1d-4d8f-ba1e-15f2cefab82f" providerId="AD" clId="Web-{AAEB9726-7A5E-00FD-D38C-4F31D167B849}" dt="2023-05-31T07:07:48.157" v="72"/>
          <ac:picMkLst>
            <pc:docMk/>
            <pc:sldMk cId="1756244935" sldId="281"/>
            <ac:picMk id="2" creationId="{BDB90223-5D15-41E3-9664-BD96C3BD25A2}"/>
          </ac:picMkLst>
        </pc:picChg>
        <pc:picChg chg="mod ord">
          <ac:chgData name="jaygaudse6069@gmail.com" userId="S::jaygaudse6069_gmail.com#ext#@bostoninstituteofanalyti399.onmicrosoft.com::772e6284-ad1d-4d8f-ba1e-15f2cefab82f" providerId="AD" clId="Web-{AAEB9726-7A5E-00FD-D38C-4F31D167B849}" dt="2023-05-31T07:07:36.110" v="71"/>
          <ac:picMkLst>
            <pc:docMk/>
            <pc:sldMk cId="1756244935" sldId="281"/>
            <ac:picMk id="7" creationId="{4019A7C7-4F37-4807-89DC-50EF4BBEB556}"/>
          </ac:picMkLst>
        </pc:picChg>
      </pc:sldChg>
      <pc:sldChg chg="addSp delSp modSp">
        <pc:chgData name="jaygaudse6069@gmail.com" userId="S::jaygaudse6069_gmail.com#ext#@bostoninstituteofanalyti399.onmicrosoft.com::772e6284-ad1d-4d8f-ba1e-15f2cefab82f" providerId="AD" clId="Web-{AAEB9726-7A5E-00FD-D38C-4F31D167B849}" dt="2023-05-31T07:10:52.910" v="109" actId="1076"/>
        <pc:sldMkLst>
          <pc:docMk/>
          <pc:sldMk cId="3647430003" sldId="296"/>
        </pc:sldMkLst>
        <pc:spChg chg="del">
          <ac:chgData name="jaygaudse6069@gmail.com" userId="S::jaygaudse6069_gmail.com#ext#@bostoninstituteofanalyti399.onmicrosoft.com::772e6284-ad1d-4d8f-ba1e-15f2cefab82f" providerId="AD" clId="Web-{AAEB9726-7A5E-00FD-D38C-4F31D167B849}" dt="2023-05-31T07:10:06.331" v="94"/>
          <ac:spMkLst>
            <pc:docMk/>
            <pc:sldMk cId="3647430003" sldId="296"/>
            <ac:spMk id="2" creationId="{1A87C608-33D1-7563-3665-4D0AF714A49F}"/>
          </ac:spMkLst>
        </pc:spChg>
        <pc:spChg chg="add mod">
          <ac:chgData name="jaygaudse6069@gmail.com" userId="S::jaygaudse6069_gmail.com#ext#@bostoninstituteofanalyti399.onmicrosoft.com::772e6284-ad1d-4d8f-ba1e-15f2cefab82f" providerId="AD" clId="Web-{AAEB9726-7A5E-00FD-D38C-4F31D167B849}" dt="2023-05-31T07:10:02.659" v="93" actId="20577"/>
          <ac:spMkLst>
            <pc:docMk/>
            <pc:sldMk cId="3647430003" sldId="296"/>
            <ac:spMk id="4" creationId="{3804DA55-A2BC-B478-B4D7-2BB61B11813A}"/>
          </ac:spMkLst>
        </pc:spChg>
        <pc:spChg chg="add mod">
          <ac:chgData name="jaygaudse6069@gmail.com" userId="S::jaygaudse6069_gmail.com#ext#@bostoninstituteofanalyti399.onmicrosoft.com::772e6284-ad1d-4d8f-ba1e-15f2cefab82f" providerId="AD" clId="Web-{AAEB9726-7A5E-00FD-D38C-4F31D167B849}" dt="2023-05-31T07:10:19.785" v="106" actId="20577"/>
          <ac:spMkLst>
            <pc:docMk/>
            <pc:sldMk cId="3647430003" sldId="296"/>
            <ac:spMk id="5" creationId="{B3D9E085-DDFB-12BB-4053-A8F1D428FD40}"/>
          </ac:spMkLst>
        </pc:spChg>
        <pc:picChg chg="mod">
          <ac:chgData name="jaygaudse6069@gmail.com" userId="S::jaygaudse6069_gmail.com#ext#@bostoninstituteofanalyti399.onmicrosoft.com::772e6284-ad1d-4d8f-ba1e-15f2cefab82f" providerId="AD" clId="Web-{AAEB9726-7A5E-00FD-D38C-4F31D167B849}" dt="2023-05-31T07:10:52.910" v="109" actId="1076"/>
          <ac:picMkLst>
            <pc:docMk/>
            <pc:sldMk cId="3647430003" sldId="296"/>
            <ac:picMk id="6" creationId="{4A2BE48B-48F7-4E62-8299-646F465DC426}"/>
          </ac:picMkLst>
        </pc:picChg>
      </pc:sldChg>
      <pc:sldChg chg="addSp delSp modSp mod setBg">
        <pc:chgData name="jaygaudse6069@gmail.com" userId="S::jaygaudse6069_gmail.com#ext#@bostoninstituteofanalyti399.onmicrosoft.com::772e6284-ad1d-4d8f-ba1e-15f2cefab82f" providerId="AD" clId="Web-{AAEB9726-7A5E-00FD-D38C-4F31D167B849}" dt="2023-05-31T07:00:48.714" v="35"/>
        <pc:sldMkLst>
          <pc:docMk/>
          <pc:sldMk cId="1052015915" sldId="298"/>
        </pc:sldMkLst>
        <pc:spChg chg="add mod ord">
          <ac:chgData name="jaygaudse6069@gmail.com" userId="S::jaygaudse6069_gmail.com#ext#@bostoninstituteofanalyti399.onmicrosoft.com::772e6284-ad1d-4d8f-ba1e-15f2cefab82f" providerId="AD" clId="Web-{AAEB9726-7A5E-00FD-D38C-4F31D167B849}" dt="2023-05-31T07:00:48.714" v="35"/>
          <ac:spMkLst>
            <pc:docMk/>
            <pc:sldMk cId="1052015915" sldId="298"/>
            <ac:spMk id="2" creationId="{0C15E4EC-5518-1821-16FE-375FF44F61E5}"/>
          </ac:spMkLst>
        </pc:spChg>
        <pc:spChg chg="add del">
          <ac:chgData name="jaygaudse6069@gmail.com" userId="S::jaygaudse6069_gmail.com#ext#@bostoninstituteofanalyti399.onmicrosoft.com::772e6284-ad1d-4d8f-ba1e-15f2cefab82f" providerId="AD" clId="Web-{AAEB9726-7A5E-00FD-D38C-4F31D167B849}" dt="2023-05-31T07:00:31.588" v="32"/>
          <ac:spMkLst>
            <pc:docMk/>
            <pc:sldMk cId="1052015915" sldId="298"/>
            <ac:spMk id="8" creationId="{8FC9BE17-9A7B-462D-AE50-3D8777387304}"/>
          </ac:spMkLst>
        </pc:spChg>
        <pc:spChg chg="add del">
          <ac:chgData name="jaygaudse6069@gmail.com" userId="S::jaygaudse6069_gmail.com#ext#@bostoninstituteofanalyti399.onmicrosoft.com::772e6284-ad1d-4d8f-ba1e-15f2cefab82f" providerId="AD" clId="Web-{AAEB9726-7A5E-00FD-D38C-4F31D167B849}" dt="2023-05-31T07:00:31.588" v="32"/>
          <ac:spMkLst>
            <pc:docMk/>
            <pc:sldMk cId="1052015915" sldId="298"/>
            <ac:spMk id="10" creationId="{3EBE8569-6AEC-4B8C-8D53-2DE337CDBA65}"/>
          </ac:spMkLst>
        </pc:spChg>
        <pc:spChg chg="add del">
          <ac:chgData name="jaygaudse6069@gmail.com" userId="S::jaygaudse6069_gmail.com#ext#@bostoninstituteofanalyti399.onmicrosoft.com::772e6284-ad1d-4d8f-ba1e-15f2cefab82f" providerId="AD" clId="Web-{AAEB9726-7A5E-00FD-D38C-4F31D167B849}" dt="2023-05-31T07:00:31.588" v="32"/>
          <ac:spMkLst>
            <pc:docMk/>
            <pc:sldMk cId="1052015915" sldId="298"/>
            <ac:spMk id="12" creationId="{55D4142C-5077-457F-A6AD-3FECFDB39685}"/>
          </ac:spMkLst>
        </pc:spChg>
        <pc:spChg chg="add del">
          <ac:chgData name="jaygaudse6069@gmail.com" userId="S::jaygaudse6069_gmail.com#ext#@bostoninstituteofanalyti399.onmicrosoft.com::772e6284-ad1d-4d8f-ba1e-15f2cefab82f" providerId="AD" clId="Web-{AAEB9726-7A5E-00FD-D38C-4F31D167B849}" dt="2023-05-31T07:00:31.588" v="32"/>
          <ac:spMkLst>
            <pc:docMk/>
            <pc:sldMk cId="1052015915" sldId="298"/>
            <ac:spMk id="14" creationId="{7A5F0580-5EE9-419F-96EE-B6529EF6E7D0}"/>
          </ac:spMkLst>
        </pc:spChg>
        <pc:spChg chg="add del">
          <ac:chgData name="jaygaudse6069@gmail.com" userId="S::jaygaudse6069_gmail.com#ext#@bostoninstituteofanalyti399.onmicrosoft.com::772e6284-ad1d-4d8f-ba1e-15f2cefab82f" providerId="AD" clId="Web-{AAEB9726-7A5E-00FD-D38C-4F31D167B849}" dt="2023-05-31T07:00:48.714" v="35"/>
          <ac:spMkLst>
            <pc:docMk/>
            <pc:sldMk cId="1052015915" sldId="298"/>
            <ac:spMk id="16" creationId="{F13C74B1-5B17-4795-BED0-7140497B445A}"/>
          </ac:spMkLst>
        </pc:spChg>
        <pc:spChg chg="add del">
          <ac:chgData name="jaygaudse6069@gmail.com" userId="S::jaygaudse6069_gmail.com#ext#@bostoninstituteofanalyti399.onmicrosoft.com::772e6284-ad1d-4d8f-ba1e-15f2cefab82f" providerId="AD" clId="Web-{AAEB9726-7A5E-00FD-D38C-4F31D167B849}" dt="2023-05-31T07:00:48.714" v="35"/>
          <ac:spMkLst>
            <pc:docMk/>
            <pc:sldMk cId="1052015915" sldId="298"/>
            <ac:spMk id="17" creationId="{D4974D33-8DC5-464E-8C6D-BE58F0669C17}"/>
          </ac:spMkLst>
        </pc:spChg>
        <pc:spChg chg="add">
          <ac:chgData name="jaygaudse6069@gmail.com" userId="S::jaygaudse6069_gmail.com#ext#@bostoninstituteofanalyti399.onmicrosoft.com::772e6284-ad1d-4d8f-ba1e-15f2cefab82f" providerId="AD" clId="Web-{AAEB9726-7A5E-00FD-D38C-4F31D167B849}" dt="2023-05-31T07:00:48.714" v="35"/>
          <ac:spMkLst>
            <pc:docMk/>
            <pc:sldMk cId="1052015915" sldId="298"/>
            <ac:spMk id="22" creationId="{257363FD-7E77-4145-9483-331A807ADF0E}"/>
          </ac:spMkLst>
        </pc:spChg>
        <pc:picChg chg="mod ord">
          <ac:chgData name="jaygaudse6069@gmail.com" userId="S::jaygaudse6069_gmail.com#ext#@bostoninstituteofanalyti399.onmicrosoft.com::772e6284-ad1d-4d8f-ba1e-15f2cefab82f" providerId="AD" clId="Web-{AAEB9726-7A5E-00FD-D38C-4F31D167B849}" dt="2023-05-31T07:00:48.714" v="35"/>
          <ac:picMkLst>
            <pc:docMk/>
            <pc:sldMk cId="1052015915" sldId="298"/>
            <ac:picMk id="3" creationId="{83CA32FE-FFDE-B04A-0B16-9BA32BE0B3A8}"/>
          </ac:picMkLst>
        </pc:picChg>
      </pc:sldChg>
      <pc:sldChg chg="addSp delSp modSp del">
        <pc:chgData name="jaygaudse6069@gmail.com" userId="S::jaygaudse6069_gmail.com#ext#@bostoninstituteofanalyti399.onmicrosoft.com::772e6284-ad1d-4d8f-ba1e-15f2cefab82f" providerId="AD" clId="Web-{AAEB9726-7A5E-00FD-D38C-4F31D167B849}" dt="2023-05-31T07:03:22.825" v="44"/>
        <pc:sldMkLst>
          <pc:docMk/>
          <pc:sldMk cId="813904914" sldId="299"/>
        </pc:sldMkLst>
        <pc:spChg chg="add del mod">
          <ac:chgData name="jaygaudse6069@gmail.com" userId="S::jaygaudse6069_gmail.com#ext#@bostoninstituteofanalyti399.onmicrosoft.com::772e6284-ad1d-4d8f-ba1e-15f2cefab82f" providerId="AD" clId="Web-{AAEB9726-7A5E-00FD-D38C-4F31D167B849}" dt="2023-05-31T07:02:54.903" v="42"/>
          <ac:spMkLst>
            <pc:docMk/>
            <pc:sldMk cId="813904914" sldId="299"/>
            <ac:spMk id="2" creationId="{EBB9F3CD-661D-2260-23C1-D53E5644EC1C}"/>
          </ac:spMkLst>
        </pc:spChg>
        <pc:picChg chg="mod">
          <ac:chgData name="jaygaudse6069@gmail.com" userId="S::jaygaudse6069_gmail.com#ext#@bostoninstituteofanalyti399.onmicrosoft.com::772e6284-ad1d-4d8f-ba1e-15f2cefab82f" providerId="AD" clId="Web-{AAEB9726-7A5E-00FD-D38C-4F31D167B849}" dt="2023-05-31T07:03:12.466" v="43" actId="14100"/>
          <ac:picMkLst>
            <pc:docMk/>
            <pc:sldMk cId="813904914" sldId="299"/>
            <ac:picMk id="3" creationId="{37A8115D-331C-660C-9AE4-C5093C535C9B}"/>
          </ac:picMkLst>
        </pc:picChg>
      </pc:sldChg>
      <pc:sldChg chg="addSp delSp modSp new">
        <pc:chgData name="jaygaudse6069@gmail.com" userId="S::jaygaudse6069_gmail.com#ext#@bostoninstituteofanalyti399.onmicrosoft.com::772e6284-ad1d-4d8f-ba1e-15f2cefab82f" providerId="AD" clId="Web-{AAEB9726-7A5E-00FD-D38C-4F31D167B849}" dt="2023-05-31T07:09:34.425" v="81"/>
        <pc:sldMkLst>
          <pc:docMk/>
          <pc:sldMk cId="3091168040" sldId="301"/>
        </pc:sldMkLst>
        <pc:spChg chg="add del mod">
          <ac:chgData name="jaygaudse6069@gmail.com" userId="S::jaygaudse6069_gmail.com#ext#@bostoninstituteofanalyti399.onmicrosoft.com::772e6284-ad1d-4d8f-ba1e-15f2cefab82f" providerId="AD" clId="Web-{AAEB9726-7A5E-00FD-D38C-4F31D167B849}" dt="2023-05-31T07:06:00.187" v="59"/>
          <ac:spMkLst>
            <pc:docMk/>
            <pc:sldMk cId="3091168040" sldId="301"/>
            <ac:spMk id="2" creationId="{569116A5-2673-F157-8913-2315579E99E2}"/>
          </ac:spMkLst>
        </pc:spChg>
        <pc:spChg chg="add mod">
          <ac:chgData name="jaygaudse6069@gmail.com" userId="S::jaygaudse6069_gmail.com#ext#@bostoninstituteofanalyti399.onmicrosoft.com::772e6284-ad1d-4d8f-ba1e-15f2cefab82f" providerId="AD" clId="Web-{AAEB9726-7A5E-00FD-D38C-4F31D167B849}" dt="2023-05-31T07:09:34.425" v="81"/>
          <ac:spMkLst>
            <pc:docMk/>
            <pc:sldMk cId="3091168040" sldId="301"/>
            <ac:spMk id="3" creationId="{CFF834FF-DBF7-C04F-E8F1-1731356BD5C6}"/>
          </ac:spMkLst>
        </pc:spChg>
      </pc:sldChg>
      <pc:sldChg chg="new">
        <pc:chgData name="jaygaudse6069@gmail.com" userId="S::jaygaudse6069_gmail.com#ext#@bostoninstituteofanalyti399.onmicrosoft.com::772e6284-ad1d-4d8f-ba1e-15f2cefab82f" providerId="AD" clId="Web-{AAEB9726-7A5E-00FD-D38C-4F31D167B849}" dt="2023-05-31T07:11:31.895" v="110"/>
        <pc:sldMkLst>
          <pc:docMk/>
          <pc:sldMk cId="174580153" sldId="302"/>
        </pc:sldMkLst>
      </pc:sldChg>
      <pc:sldChg chg="add replId">
        <pc:chgData name="jaygaudse6069@gmail.com" userId="S::jaygaudse6069_gmail.com#ext#@bostoninstituteofanalyti399.onmicrosoft.com::772e6284-ad1d-4d8f-ba1e-15f2cefab82f" providerId="AD" clId="Web-{AAEB9726-7A5E-00FD-D38C-4F31D167B849}" dt="2023-05-31T07:12:08.536" v="111"/>
        <pc:sldMkLst>
          <pc:docMk/>
          <pc:sldMk cId="3149427604" sldId="303"/>
        </pc:sldMkLst>
      </pc:sldChg>
      <pc:sldChg chg="modSp add replId">
        <pc:chgData name="jaygaudse6069@gmail.com" userId="S::jaygaudse6069_gmail.com#ext#@bostoninstituteofanalyti399.onmicrosoft.com::772e6284-ad1d-4d8f-ba1e-15f2cefab82f" providerId="AD" clId="Web-{AAEB9726-7A5E-00FD-D38C-4F31D167B849}" dt="2023-05-31T07:12:57.147" v="114" actId="20577"/>
        <pc:sldMkLst>
          <pc:docMk/>
          <pc:sldMk cId="2952116117" sldId="304"/>
        </pc:sldMkLst>
        <pc:spChg chg="mod">
          <ac:chgData name="jaygaudse6069@gmail.com" userId="S::jaygaudse6069_gmail.com#ext#@bostoninstituteofanalyti399.onmicrosoft.com::772e6284-ad1d-4d8f-ba1e-15f2cefab82f" providerId="AD" clId="Web-{AAEB9726-7A5E-00FD-D38C-4F31D167B849}" dt="2023-05-31T07:12:57.147" v="114" actId="20577"/>
          <ac:spMkLst>
            <pc:docMk/>
            <pc:sldMk cId="2952116117" sldId="304"/>
            <ac:spMk id="3" creationId="{F475C9AF-9D59-03AE-C0F1-C37B155F644B}"/>
          </ac:spMkLst>
        </pc:spChg>
      </pc:sldChg>
    </pc:docChg>
  </pc:docChgLst>
  <pc:docChgLst>
    <pc:chgData name="Guest User" userId="S::urn:spo:anon#12bb9c270c8a06e2adebb12a476771c11d5d4ef54da76a286c505b46425cd796::" providerId="AD" clId="Web-{6F070989-95D9-339C-49BC-138F0E60CE94}"/>
    <pc:docChg chg="delSld modSld">
      <pc:chgData name="Guest User" userId="S::urn:spo:anon#12bb9c270c8a06e2adebb12a476771c11d5d4ef54da76a286c505b46425cd796::" providerId="AD" clId="Web-{6F070989-95D9-339C-49BC-138F0E60CE94}" dt="2023-09-14T20:26:11.890" v="3"/>
      <pc:docMkLst>
        <pc:docMk/>
      </pc:docMkLst>
      <pc:sldChg chg="addSp delSp modSp del mod setBg modClrScheme setClrOvrMap delDesignElem chgLayout">
        <pc:chgData name="Guest User" userId="S::urn:spo:anon#12bb9c270c8a06e2adebb12a476771c11d5d4ef54da76a286c505b46425cd796::" providerId="AD" clId="Web-{6F070989-95D9-339C-49BC-138F0E60CE94}" dt="2023-09-14T20:26:08.859" v="2"/>
        <pc:sldMkLst>
          <pc:docMk/>
          <pc:sldMk cId="4099306829" sldId="356"/>
        </pc:sldMkLst>
        <pc:spChg chg="ord">
          <ac:chgData name="Guest User" userId="S::urn:spo:anon#12bb9c270c8a06e2adebb12a476771c11d5d4ef54da76a286c505b46425cd796::" providerId="AD" clId="Web-{6F070989-95D9-339C-49BC-138F0E60CE94}" dt="2023-09-14T20:25:42.201" v="1"/>
          <ac:spMkLst>
            <pc:docMk/>
            <pc:sldMk cId="4099306829" sldId="356"/>
            <ac:spMk id="3" creationId="{1A22142C-D0F1-2209-B9C3-8B83E2C5D2C2}"/>
          </ac:spMkLst>
        </pc:spChg>
        <pc:spChg chg="add mod ord">
          <ac:chgData name="Guest User" userId="S::urn:spo:anon#12bb9c270c8a06e2adebb12a476771c11d5d4ef54da76a286c505b46425cd796::" providerId="AD" clId="Web-{6F070989-95D9-339C-49BC-138F0E60CE94}" dt="2023-09-14T20:25:42.201" v="1"/>
          <ac:spMkLst>
            <pc:docMk/>
            <pc:sldMk cId="4099306829" sldId="356"/>
            <ac:spMk id="4" creationId="{FE304318-C8BE-796C-5C9E-C64327D328BD}"/>
          </ac:spMkLst>
        </pc:spChg>
        <pc:spChg chg="add mod ord">
          <ac:chgData name="Guest User" userId="S::urn:spo:anon#12bb9c270c8a06e2adebb12a476771c11d5d4ef54da76a286c505b46425cd796::" providerId="AD" clId="Web-{6F070989-95D9-339C-49BC-138F0E60CE94}" dt="2023-09-14T20:25:42.201" v="1"/>
          <ac:spMkLst>
            <pc:docMk/>
            <pc:sldMk cId="4099306829" sldId="356"/>
            <ac:spMk id="5" creationId="{F94ADF8E-6840-FE6D-D63D-A515AF91B210}"/>
          </ac:spMkLst>
        </pc:spChg>
        <pc:spChg chg="add">
          <ac:chgData name="Guest User" userId="S::urn:spo:anon#12bb9c270c8a06e2adebb12a476771c11d5d4ef54da76a286c505b46425cd796::" providerId="AD" clId="Web-{6F070989-95D9-339C-49BC-138F0E60CE94}" dt="2023-09-14T20:25:42.201" v="1"/>
          <ac:spMkLst>
            <pc:docMk/>
            <pc:sldMk cId="4099306829" sldId="356"/>
            <ac:spMk id="9" creationId="{71B2258F-86CA-4D4D-8270-BC05FCDEBFB3}"/>
          </ac:spMkLst>
        </pc:spChg>
        <pc:spChg chg="del">
          <ac:chgData name="Guest User" userId="S::urn:spo:anon#12bb9c270c8a06e2adebb12a476771c11d5d4ef54da76a286c505b46425cd796::" providerId="AD" clId="Web-{6F070989-95D9-339C-49BC-138F0E60CE94}" dt="2023-09-14T20:25:33.873" v="0"/>
          <ac:spMkLst>
            <pc:docMk/>
            <pc:sldMk cId="4099306829" sldId="356"/>
            <ac:spMk id="27" creationId="{42A4FC2C-047E-45A5-965D-8E1E3BF09BC6}"/>
          </ac:spMkLst>
        </pc:spChg>
        <pc:picChg chg="mod">
          <ac:chgData name="Guest User" userId="S::urn:spo:anon#12bb9c270c8a06e2adebb12a476771c11d5d4ef54da76a286c505b46425cd796::" providerId="AD" clId="Web-{6F070989-95D9-339C-49BC-138F0E60CE94}" dt="2023-09-14T20:25:42.201" v="1"/>
          <ac:picMkLst>
            <pc:docMk/>
            <pc:sldMk cId="4099306829" sldId="356"/>
            <ac:picMk id="2" creationId="{BDB90223-5D15-41E3-9664-BD96C3BD25A2}"/>
          </ac:picMkLst>
        </pc:picChg>
        <pc:picChg chg="ord">
          <ac:chgData name="Guest User" userId="S::urn:spo:anon#12bb9c270c8a06e2adebb12a476771c11d5d4ef54da76a286c505b46425cd796::" providerId="AD" clId="Web-{6F070989-95D9-339C-49BC-138F0E60CE94}" dt="2023-09-14T20:25:42.201" v="1"/>
          <ac:picMkLst>
            <pc:docMk/>
            <pc:sldMk cId="4099306829" sldId="356"/>
            <ac:picMk id="7" creationId="{4019A7C7-4F37-4807-89DC-50EF4BBEB556}"/>
          </ac:picMkLst>
        </pc:picChg>
      </pc:sldChg>
      <pc:sldChg chg="del">
        <pc:chgData name="Guest User" userId="S::urn:spo:anon#12bb9c270c8a06e2adebb12a476771c11d5d4ef54da76a286c505b46425cd796::" providerId="AD" clId="Web-{6F070989-95D9-339C-49BC-138F0E60CE94}" dt="2023-09-14T20:26:11.890" v="3"/>
        <pc:sldMkLst>
          <pc:docMk/>
          <pc:sldMk cId="1310001096" sldId="384"/>
        </pc:sldMkLst>
      </pc:sldChg>
    </pc:docChg>
  </pc:docChgLst>
  <pc:docChgLst>
    <pc:chgData name="Guest User" userId="S::urn:spo:anon#12bb9c270c8a06e2adebb12a476771c11d5d4ef54da76a286c505b46425cd796::" providerId="AD" clId="Web-{66194EFB-2228-0C71-037B-215F513543AC}"/>
    <pc:docChg chg="modSld">
      <pc:chgData name="Guest User" userId="S::urn:spo:anon#12bb9c270c8a06e2adebb12a476771c11d5d4ef54da76a286c505b46425cd796::" providerId="AD" clId="Web-{66194EFB-2228-0C71-037B-215F513543AC}" dt="2023-08-07T16:05:58.081" v="0" actId="1076"/>
      <pc:docMkLst>
        <pc:docMk/>
      </pc:docMkLst>
      <pc:sldChg chg="modSp">
        <pc:chgData name="Guest User" userId="S::urn:spo:anon#12bb9c270c8a06e2adebb12a476771c11d5d4ef54da76a286c505b46425cd796::" providerId="AD" clId="Web-{66194EFB-2228-0C71-037B-215F513543AC}" dt="2023-08-07T16:05:58.081" v="0" actId="1076"/>
        <pc:sldMkLst>
          <pc:docMk/>
          <pc:sldMk cId="2191786966" sldId="320"/>
        </pc:sldMkLst>
        <pc:picChg chg="mod">
          <ac:chgData name="Guest User" userId="S::urn:spo:anon#12bb9c270c8a06e2adebb12a476771c11d5d4ef54da76a286c505b46425cd796::" providerId="AD" clId="Web-{66194EFB-2228-0C71-037B-215F513543AC}" dt="2023-08-07T16:05:58.081" v="0" actId="1076"/>
          <ac:picMkLst>
            <pc:docMk/>
            <pc:sldMk cId="2191786966" sldId="320"/>
            <ac:picMk id="2" creationId="{BDB90223-5D15-41E3-9664-BD96C3BD25A2}"/>
          </ac:picMkLst>
        </pc:picChg>
      </pc:sldChg>
    </pc:docChg>
  </pc:docChgLst>
  <pc:docChgLst>
    <pc:chgData name="nitinshetty9000@gmail.com" userId="S::nitinshetty9000_gmail.com#ext#@bostoninstituteofanalyti399.onmicrosoft.com::a4cbb8cf-a501-43ce-9232-35ed556394c2" providerId="AD" clId="Web-{D20282B0-2A63-5B8E-ED6E-21AC7D4BDCAC}"/>
    <pc:docChg chg="modSld">
      <pc:chgData name="nitinshetty9000@gmail.com" userId="S::nitinshetty9000_gmail.com#ext#@bostoninstituteofanalyti399.onmicrosoft.com::a4cbb8cf-a501-43ce-9232-35ed556394c2" providerId="AD" clId="Web-{D20282B0-2A63-5B8E-ED6E-21AC7D4BDCAC}" dt="2023-06-24T10:05:05.459" v="122" actId="20577"/>
      <pc:docMkLst>
        <pc:docMk/>
      </pc:docMkLst>
      <pc:sldChg chg="addSp delSp modSp mod setBg setClrOvrMap">
        <pc:chgData name="nitinshetty9000@gmail.com" userId="S::nitinshetty9000_gmail.com#ext#@bostoninstituteofanalyti399.onmicrosoft.com::a4cbb8cf-a501-43ce-9232-35ed556394c2" providerId="AD" clId="Web-{D20282B0-2A63-5B8E-ED6E-21AC7D4BDCAC}" dt="2023-06-24T10:05:05.459" v="122" actId="20577"/>
        <pc:sldMkLst>
          <pc:docMk/>
          <pc:sldMk cId="2348246817" sldId="337"/>
        </pc:sldMkLst>
        <pc:spChg chg="add del mod ord">
          <ac:chgData name="nitinshetty9000@gmail.com" userId="S::nitinshetty9000_gmail.com#ext#@bostoninstituteofanalyti399.onmicrosoft.com::a4cbb8cf-a501-43ce-9232-35ed556394c2" providerId="AD" clId="Web-{D20282B0-2A63-5B8E-ED6E-21AC7D4BDCAC}" dt="2023-06-24T10:03:19.612" v="111"/>
          <ac:spMkLst>
            <pc:docMk/>
            <pc:sldMk cId="2348246817" sldId="337"/>
            <ac:spMk id="4" creationId="{B56E3493-F35C-66B7-19CB-C3B8BB301380}"/>
          </ac:spMkLst>
        </pc:spChg>
        <pc:spChg chg="add del">
          <ac:chgData name="nitinshetty9000@gmail.com" userId="S::nitinshetty9000_gmail.com#ext#@bostoninstituteofanalyti399.onmicrosoft.com::a4cbb8cf-a501-43ce-9232-35ed556394c2" providerId="AD" clId="Web-{D20282B0-2A63-5B8E-ED6E-21AC7D4BDCAC}" dt="2023-06-24T10:00:51.309" v="75"/>
          <ac:spMkLst>
            <pc:docMk/>
            <pc:sldMk cId="2348246817" sldId="337"/>
            <ac:spMk id="12" creationId="{D4771268-CB57-404A-9271-370EB28F6090}"/>
          </ac:spMkLst>
        </pc:spChg>
        <pc:spChg chg="add del">
          <ac:chgData name="nitinshetty9000@gmail.com" userId="S::nitinshetty9000_gmail.com#ext#@bostoninstituteofanalyti399.onmicrosoft.com::a4cbb8cf-a501-43ce-9232-35ed556394c2" providerId="AD" clId="Web-{D20282B0-2A63-5B8E-ED6E-21AC7D4BDCAC}" dt="2023-06-24T10:00:54.903" v="77"/>
          <ac:spMkLst>
            <pc:docMk/>
            <pc:sldMk cId="2348246817" sldId="337"/>
            <ac:spMk id="14" creationId="{097CD68E-23E3-4007-8847-CD0944C4F7BE}"/>
          </ac:spMkLst>
        </pc:spChg>
        <pc:spChg chg="add del">
          <ac:chgData name="nitinshetty9000@gmail.com" userId="S::nitinshetty9000_gmail.com#ext#@bostoninstituteofanalyti399.onmicrosoft.com::a4cbb8cf-a501-43ce-9232-35ed556394c2" providerId="AD" clId="Web-{D20282B0-2A63-5B8E-ED6E-21AC7D4BDCAC}" dt="2023-06-24T10:00:54.903" v="77"/>
          <ac:spMkLst>
            <pc:docMk/>
            <pc:sldMk cId="2348246817" sldId="337"/>
            <ac:spMk id="15" creationId="{E91DC736-0EF8-4F87-9146-EBF1D2EE4D3D}"/>
          </ac:spMkLst>
        </pc:spChg>
        <pc:spChg chg="add del">
          <ac:chgData name="nitinshetty9000@gmail.com" userId="S::nitinshetty9000_gmail.com#ext#@bostoninstituteofanalyti399.onmicrosoft.com::a4cbb8cf-a501-43ce-9232-35ed556394c2" providerId="AD" clId="Web-{D20282B0-2A63-5B8E-ED6E-21AC7D4BDCAC}" dt="2023-06-24T10:00:54.903" v="77"/>
          <ac:spMkLst>
            <pc:docMk/>
            <pc:sldMk cId="2348246817" sldId="337"/>
            <ac:spMk id="16" creationId="{AF2F604E-43BE-4DC3-B983-E071523364F8}"/>
          </ac:spMkLst>
        </pc:spChg>
        <pc:spChg chg="add del">
          <ac:chgData name="nitinshetty9000@gmail.com" userId="S::nitinshetty9000_gmail.com#ext#@bostoninstituteofanalyti399.onmicrosoft.com::a4cbb8cf-a501-43ce-9232-35ed556394c2" providerId="AD" clId="Web-{D20282B0-2A63-5B8E-ED6E-21AC7D4BDCAC}" dt="2023-06-24T10:00:54.903" v="77"/>
          <ac:spMkLst>
            <pc:docMk/>
            <pc:sldMk cId="2348246817" sldId="337"/>
            <ac:spMk id="18" creationId="{08C9B587-E65E-4B52-B37C-ABEBB6E87928}"/>
          </ac:spMkLst>
        </pc:spChg>
        <pc:spChg chg="add del">
          <ac:chgData name="nitinshetty9000@gmail.com" userId="S::nitinshetty9000_gmail.com#ext#@bostoninstituteofanalyti399.onmicrosoft.com::a4cbb8cf-a501-43ce-9232-35ed556394c2" providerId="AD" clId="Web-{D20282B0-2A63-5B8E-ED6E-21AC7D4BDCAC}" dt="2023-06-24T10:01:02.231" v="81"/>
          <ac:spMkLst>
            <pc:docMk/>
            <pc:sldMk cId="2348246817" sldId="337"/>
            <ac:spMk id="19" creationId="{B81933D1-5615-42C7-9C0B-4EB7105CCE2D}"/>
          </ac:spMkLst>
        </pc:spChg>
        <pc:spChg chg="add del">
          <ac:chgData name="nitinshetty9000@gmail.com" userId="S::nitinshetty9000_gmail.com#ext#@bostoninstituteofanalyti399.onmicrosoft.com::a4cbb8cf-a501-43ce-9232-35ed556394c2" providerId="AD" clId="Web-{D20282B0-2A63-5B8E-ED6E-21AC7D4BDCAC}" dt="2023-06-24T10:00:58.465" v="79"/>
          <ac:spMkLst>
            <pc:docMk/>
            <pc:sldMk cId="2348246817" sldId="337"/>
            <ac:spMk id="20" creationId="{37C89E4B-3C9F-44B9-8B86-D9E3D112D8EC}"/>
          </ac:spMkLst>
        </pc:spChg>
        <pc:spChg chg="add del">
          <ac:chgData name="nitinshetty9000@gmail.com" userId="S::nitinshetty9000_gmail.com#ext#@bostoninstituteofanalyti399.onmicrosoft.com::a4cbb8cf-a501-43ce-9232-35ed556394c2" providerId="AD" clId="Web-{D20282B0-2A63-5B8E-ED6E-21AC7D4BDCAC}" dt="2023-06-24T10:01:02.231" v="81"/>
          <ac:spMkLst>
            <pc:docMk/>
            <pc:sldMk cId="2348246817" sldId="337"/>
            <ac:spMk id="24" creationId="{47942995-B07F-4636-9A06-C6A104B260A8}"/>
          </ac:spMkLst>
        </pc:spChg>
        <pc:spChg chg="add del">
          <ac:chgData name="nitinshetty9000@gmail.com" userId="S::nitinshetty9000_gmail.com#ext#@bostoninstituteofanalyti399.onmicrosoft.com::a4cbb8cf-a501-43ce-9232-35ed556394c2" providerId="AD" clId="Web-{D20282B0-2A63-5B8E-ED6E-21AC7D4BDCAC}" dt="2023-06-24T10:01:02.231" v="81"/>
          <ac:spMkLst>
            <pc:docMk/>
            <pc:sldMk cId="2348246817" sldId="337"/>
            <ac:spMk id="28" creationId="{19C9EAEA-39D0-4B0E-A0EB-51E7B26740B1}"/>
          </ac:spMkLst>
        </pc:spChg>
        <pc:spChg chg="add del">
          <ac:chgData name="nitinshetty9000@gmail.com" userId="S::nitinshetty9000_gmail.com#ext#@bostoninstituteofanalyti399.onmicrosoft.com::a4cbb8cf-a501-43ce-9232-35ed556394c2" providerId="AD" clId="Web-{D20282B0-2A63-5B8E-ED6E-21AC7D4BDCAC}" dt="2023-06-24T10:01:04.934" v="83"/>
          <ac:spMkLst>
            <pc:docMk/>
            <pc:sldMk cId="2348246817" sldId="337"/>
            <ac:spMk id="30" creationId="{A4AC5506-6312-4701-8D3C-40187889A947}"/>
          </ac:spMkLst>
        </pc:spChg>
        <pc:spChg chg="add del">
          <ac:chgData name="nitinshetty9000@gmail.com" userId="S::nitinshetty9000_gmail.com#ext#@bostoninstituteofanalyti399.onmicrosoft.com::a4cbb8cf-a501-43ce-9232-35ed556394c2" providerId="AD" clId="Web-{D20282B0-2A63-5B8E-ED6E-21AC7D4BDCAC}" dt="2023-06-24T10:01:07.888" v="85"/>
          <ac:spMkLst>
            <pc:docMk/>
            <pc:sldMk cId="2348246817" sldId="337"/>
            <ac:spMk id="32" creationId="{5964CBE2-084A-47DF-A704-CF5F6217B569}"/>
          </ac:spMkLst>
        </pc:spChg>
        <pc:spChg chg="add del">
          <ac:chgData name="nitinshetty9000@gmail.com" userId="S::nitinshetty9000_gmail.com#ext#@bostoninstituteofanalyti399.onmicrosoft.com::a4cbb8cf-a501-43ce-9232-35ed556394c2" providerId="AD" clId="Web-{D20282B0-2A63-5B8E-ED6E-21AC7D4BDCAC}" dt="2023-06-24T10:01:07.888" v="85"/>
          <ac:spMkLst>
            <pc:docMk/>
            <pc:sldMk cId="2348246817" sldId="337"/>
            <ac:spMk id="33" creationId="{686A5CBB-E03B-4019-8BCD-78975D39E48C}"/>
          </ac:spMkLst>
        </pc:spChg>
        <pc:spChg chg="add del">
          <ac:chgData name="nitinshetty9000@gmail.com" userId="S::nitinshetty9000_gmail.com#ext#@bostoninstituteofanalyti399.onmicrosoft.com::a4cbb8cf-a501-43ce-9232-35ed556394c2" providerId="AD" clId="Web-{D20282B0-2A63-5B8E-ED6E-21AC7D4BDCAC}" dt="2023-06-24T10:01:07.888" v="85"/>
          <ac:spMkLst>
            <pc:docMk/>
            <pc:sldMk cId="2348246817" sldId="337"/>
            <ac:spMk id="34" creationId="{94993204-9792-4E61-A83C-73D4379E2B1C}"/>
          </ac:spMkLst>
        </pc:spChg>
        <pc:spChg chg="add del">
          <ac:chgData name="nitinshetty9000@gmail.com" userId="S::nitinshetty9000_gmail.com#ext#@bostoninstituteofanalyti399.onmicrosoft.com::a4cbb8cf-a501-43ce-9232-35ed556394c2" providerId="AD" clId="Web-{D20282B0-2A63-5B8E-ED6E-21AC7D4BDCAC}" dt="2023-06-24T10:03:19.612" v="111"/>
          <ac:spMkLst>
            <pc:docMk/>
            <pc:sldMk cId="2348246817" sldId="337"/>
            <ac:spMk id="36" creationId="{5A59F003-E00A-43F9-91DC-CC54E3B87466}"/>
          </ac:spMkLst>
        </pc:spChg>
        <pc:spChg chg="add del">
          <ac:chgData name="nitinshetty9000@gmail.com" userId="S::nitinshetty9000_gmail.com#ext#@bostoninstituteofanalyti399.onmicrosoft.com::a4cbb8cf-a501-43ce-9232-35ed556394c2" providerId="AD" clId="Web-{D20282B0-2A63-5B8E-ED6E-21AC7D4BDCAC}" dt="2023-06-24T10:03:19.612" v="111"/>
          <ac:spMkLst>
            <pc:docMk/>
            <pc:sldMk cId="2348246817" sldId="337"/>
            <ac:spMk id="37" creationId="{D74A4382-E3AD-430A-9A1F-DFA3E0E77A7D}"/>
          </ac:spMkLst>
        </pc:spChg>
        <pc:spChg chg="add del">
          <ac:chgData name="nitinshetty9000@gmail.com" userId="S::nitinshetty9000_gmail.com#ext#@bostoninstituteofanalyti399.onmicrosoft.com::a4cbb8cf-a501-43ce-9232-35ed556394c2" providerId="AD" clId="Web-{D20282B0-2A63-5B8E-ED6E-21AC7D4BDCAC}" dt="2023-06-24T10:03:19.612" v="111"/>
          <ac:spMkLst>
            <pc:docMk/>
            <pc:sldMk cId="2348246817" sldId="337"/>
            <ac:spMk id="38" creationId="{79F40191-0F44-4FD1-82CC-ACB507C14BE6}"/>
          </ac:spMkLst>
        </pc:spChg>
        <pc:spChg chg="add del">
          <ac:chgData name="nitinshetty9000@gmail.com" userId="S::nitinshetty9000_gmail.com#ext#@bostoninstituteofanalyti399.onmicrosoft.com::a4cbb8cf-a501-43ce-9232-35ed556394c2" providerId="AD" clId="Web-{D20282B0-2A63-5B8E-ED6E-21AC7D4BDCAC}" dt="2023-06-24T10:02:16.422" v="90"/>
          <ac:spMkLst>
            <pc:docMk/>
            <pc:sldMk cId="2348246817" sldId="337"/>
            <ac:spMk id="43" creationId="{6753252F-4873-4F63-801D-CC719279A7D5}"/>
          </ac:spMkLst>
        </pc:spChg>
        <pc:spChg chg="add del">
          <ac:chgData name="nitinshetty9000@gmail.com" userId="S::nitinshetty9000_gmail.com#ext#@bostoninstituteofanalyti399.onmicrosoft.com::a4cbb8cf-a501-43ce-9232-35ed556394c2" providerId="AD" clId="Web-{D20282B0-2A63-5B8E-ED6E-21AC7D4BDCAC}" dt="2023-06-24T10:02:16.422" v="90"/>
          <ac:spMkLst>
            <pc:docMk/>
            <pc:sldMk cId="2348246817" sldId="337"/>
            <ac:spMk id="45" creationId="{047C8CCB-F95D-4249-92DD-651249D3535A}"/>
          </ac:spMkLst>
        </pc:spChg>
        <pc:spChg chg="add del">
          <ac:chgData name="nitinshetty9000@gmail.com" userId="S::nitinshetty9000_gmail.com#ext#@bostoninstituteofanalyti399.onmicrosoft.com::a4cbb8cf-a501-43ce-9232-35ed556394c2" providerId="AD" clId="Web-{D20282B0-2A63-5B8E-ED6E-21AC7D4BDCAC}" dt="2023-06-24T10:02:21.125" v="92"/>
          <ac:spMkLst>
            <pc:docMk/>
            <pc:sldMk cId="2348246817" sldId="337"/>
            <ac:spMk id="47" creationId="{D4771268-CB57-404A-9271-370EB28F6090}"/>
          </ac:spMkLst>
        </pc:spChg>
        <pc:spChg chg="add del">
          <ac:chgData name="nitinshetty9000@gmail.com" userId="S::nitinshetty9000_gmail.com#ext#@bostoninstituteofanalyti399.onmicrosoft.com::a4cbb8cf-a501-43ce-9232-35ed556394c2" providerId="AD" clId="Web-{D20282B0-2A63-5B8E-ED6E-21AC7D4BDCAC}" dt="2023-06-24T10:02:24.047" v="94"/>
          <ac:spMkLst>
            <pc:docMk/>
            <pc:sldMk cId="2348246817" sldId="337"/>
            <ac:spMk id="49" creationId="{5964CBE2-084A-47DF-A704-CF5F6217B569}"/>
          </ac:spMkLst>
        </pc:spChg>
        <pc:spChg chg="add del">
          <ac:chgData name="nitinshetty9000@gmail.com" userId="S::nitinshetty9000_gmail.com#ext#@bostoninstituteofanalyti399.onmicrosoft.com::a4cbb8cf-a501-43ce-9232-35ed556394c2" providerId="AD" clId="Web-{D20282B0-2A63-5B8E-ED6E-21AC7D4BDCAC}" dt="2023-06-24T10:02:24.047" v="94"/>
          <ac:spMkLst>
            <pc:docMk/>
            <pc:sldMk cId="2348246817" sldId="337"/>
            <ac:spMk id="50" creationId="{686A5CBB-E03B-4019-8BCD-78975D39E48C}"/>
          </ac:spMkLst>
        </pc:spChg>
        <pc:spChg chg="add del">
          <ac:chgData name="nitinshetty9000@gmail.com" userId="S::nitinshetty9000_gmail.com#ext#@bostoninstituteofanalyti399.onmicrosoft.com::a4cbb8cf-a501-43ce-9232-35ed556394c2" providerId="AD" clId="Web-{D20282B0-2A63-5B8E-ED6E-21AC7D4BDCAC}" dt="2023-06-24T10:02:24.047" v="94"/>
          <ac:spMkLst>
            <pc:docMk/>
            <pc:sldMk cId="2348246817" sldId="337"/>
            <ac:spMk id="51" creationId="{94993204-9792-4E61-A83C-73D4379E2B1C}"/>
          </ac:spMkLst>
        </pc:spChg>
        <pc:spChg chg="add del">
          <ac:chgData name="nitinshetty9000@gmail.com" userId="S::nitinshetty9000_gmail.com#ext#@bostoninstituteofanalyti399.onmicrosoft.com::a4cbb8cf-a501-43ce-9232-35ed556394c2" providerId="AD" clId="Web-{D20282B0-2A63-5B8E-ED6E-21AC7D4BDCAC}" dt="2023-06-24T10:03:19.596" v="110"/>
          <ac:spMkLst>
            <pc:docMk/>
            <pc:sldMk cId="2348246817" sldId="337"/>
            <ac:spMk id="52" creationId="{19C9EAEA-39D0-4B0E-A0EB-51E7B26740B1}"/>
          </ac:spMkLst>
        </pc:spChg>
        <pc:spChg chg="add del">
          <ac:chgData name="nitinshetty9000@gmail.com" userId="S::nitinshetty9000_gmail.com#ext#@bostoninstituteofanalyti399.onmicrosoft.com::a4cbb8cf-a501-43ce-9232-35ed556394c2" providerId="AD" clId="Web-{D20282B0-2A63-5B8E-ED6E-21AC7D4BDCAC}" dt="2023-06-24T10:02:34.422" v="96"/>
          <ac:spMkLst>
            <pc:docMk/>
            <pc:sldMk cId="2348246817" sldId="337"/>
            <ac:spMk id="53" creationId="{5A59F003-E00A-43F9-91DC-CC54E3B87466}"/>
          </ac:spMkLst>
        </pc:spChg>
        <pc:spChg chg="add del">
          <ac:chgData name="nitinshetty9000@gmail.com" userId="S::nitinshetty9000_gmail.com#ext#@bostoninstituteofanalyti399.onmicrosoft.com::a4cbb8cf-a501-43ce-9232-35ed556394c2" providerId="AD" clId="Web-{D20282B0-2A63-5B8E-ED6E-21AC7D4BDCAC}" dt="2023-06-24T10:02:34.422" v="96"/>
          <ac:spMkLst>
            <pc:docMk/>
            <pc:sldMk cId="2348246817" sldId="337"/>
            <ac:spMk id="54" creationId="{D74A4382-E3AD-430A-9A1F-DFA3E0E77A7D}"/>
          </ac:spMkLst>
        </pc:spChg>
        <pc:spChg chg="add del">
          <ac:chgData name="nitinshetty9000@gmail.com" userId="S::nitinshetty9000_gmail.com#ext#@bostoninstituteofanalyti399.onmicrosoft.com::a4cbb8cf-a501-43ce-9232-35ed556394c2" providerId="AD" clId="Web-{D20282B0-2A63-5B8E-ED6E-21AC7D4BDCAC}" dt="2023-06-24T10:02:34.422" v="96"/>
          <ac:spMkLst>
            <pc:docMk/>
            <pc:sldMk cId="2348246817" sldId="337"/>
            <ac:spMk id="55" creationId="{79F40191-0F44-4FD1-82CC-ACB507C14BE6}"/>
          </ac:spMkLst>
        </pc:spChg>
        <pc:spChg chg="add del">
          <ac:chgData name="nitinshetty9000@gmail.com" userId="S::nitinshetty9000_gmail.com#ext#@bostoninstituteofanalyti399.onmicrosoft.com::a4cbb8cf-a501-43ce-9232-35ed556394c2" providerId="AD" clId="Web-{D20282B0-2A63-5B8E-ED6E-21AC7D4BDCAC}" dt="2023-06-24T10:02:38.204" v="98"/>
          <ac:spMkLst>
            <pc:docMk/>
            <pc:sldMk cId="2348246817" sldId="337"/>
            <ac:spMk id="57" creationId="{5A59F003-E00A-43F9-91DC-CC54E3B87466}"/>
          </ac:spMkLst>
        </pc:spChg>
        <pc:spChg chg="add del">
          <ac:chgData name="nitinshetty9000@gmail.com" userId="S::nitinshetty9000_gmail.com#ext#@bostoninstituteofanalyti399.onmicrosoft.com::a4cbb8cf-a501-43ce-9232-35ed556394c2" providerId="AD" clId="Web-{D20282B0-2A63-5B8E-ED6E-21AC7D4BDCAC}" dt="2023-06-24T10:02:38.204" v="98"/>
          <ac:spMkLst>
            <pc:docMk/>
            <pc:sldMk cId="2348246817" sldId="337"/>
            <ac:spMk id="58" creationId="{D74A4382-E3AD-430A-9A1F-DFA3E0E77A7D}"/>
          </ac:spMkLst>
        </pc:spChg>
        <pc:spChg chg="add del">
          <ac:chgData name="nitinshetty9000@gmail.com" userId="S::nitinshetty9000_gmail.com#ext#@bostoninstituteofanalyti399.onmicrosoft.com::a4cbb8cf-a501-43ce-9232-35ed556394c2" providerId="AD" clId="Web-{D20282B0-2A63-5B8E-ED6E-21AC7D4BDCAC}" dt="2023-06-24T10:02:38.204" v="98"/>
          <ac:spMkLst>
            <pc:docMk/>
            <pc:sldMk cId="2348246817" sldId="337"/>
            <ac:spMk id="59" creationId="{79F40191-0F44-4FD1-82CC-ACB507C14BE6}"/>
          </ac:spMkLst>
        </pc:spChg>
        <pc:spChg chg="add del">
          <ac:chgData name="nitinshetty9000@gmail.com" userId="S::nitinshetty9000_gmail.com#ext#@bostoninstituteofanalyti399.onmicrosoft.com::a4cbb8cf-a501-43ce-9232-35ed556394c2" providerId="AD" clId="Web-{D20282B0-2A63-5B8E-ED6E-21AC7D4BDCAC}" dt="2023-06-24T10:02:47.173" v="100"/>
          <ac:spMkLst>
            <pc:docMk/>
            <pc:sldMk cId="2348246817" sldId="337"/>
            <ac:spMk id="62" creationId="{5A59F003-E00A-43F9-91DC-CC54E3B87466}"/>
          </ac:spMkLst>
        </pc:spChg>
        <pc:spChg chg="add del">
          <ac:chgData name="nitinshetty9000@gmail.com" userId="S::nitinshetty9000_gmail.com#ext#@bostoninstituteofanalyti399.onmicrosoft.com::a4cbb8cf-a501-43ce-9232-35ed556394c2" providerId="AD" clId="Web-{D20282B0-2A63-5B8E-ED6E-21AC7D4BDCAC}" dt="2023-06-24T10:02:47.173" v="100"/>
          <ac:spMkLst>
            <pc:docMk/>
            <pc:sldMk cId="2348246817" sldId="337"/>
            <ac:spMk id="63" creationId="{D74A4382-E3AD-430A-9A1F-DFA3E0E77A7D}"/>
          </ac:spMkLst>
        </pc:spChg>
        <pc:spChg chg="add del">
          <ac:chgData name="nitinshetty9000@gmail.com" userId="S::nitinshetty9000_gmail.com#ext#@bostoninstituteofanalyti399.onmicrosoft.com::a4cbb8cf-a501-43ce-9232-35ed556394c2" providerId="AD" clId="Web-{D20282B0-2A63-5B8E-ED6E-21AC7D4BDCAC}" dt="2023-06-24T10:02:47.173" v="100"/>
          <ac:spMkLst>
            <pc:docMk/>
            <pc:sldMk cId="2348246817" sldId="337"/>
            <ac:spMk id="64" creationId="{79F40191-0F44-4FD1-82CC-ACB507C14BE6}"/>
          </ac:spMkLst>
        </pc:spChg>
        <pc:spChg chg="add del">
          <ac:chgData name="nitinshetty9000@gmail.com" userId="S::nitinshetty9000_gmail.com#ext#@bostoninstituteofanalyti399.onmicrosoft.com::a4cbb8cf-a501-43ce-9232-35ed556394c2" providerId="AD" clId="Web-{D20282B0-2A63-5B8E-ED6E-21AC7D4BDCAC}" dt="2023-06-24T10:03:01.001" v="102"/>
          <ac:spMkLst>
            <pc:docMk/>
            <pc:sldMk cId="2348246817" sldId="337"/>
            <ac:spMk id="67" creationId="{37C89E4B-3C9F-44B9-8B86-D9E3D112D8EC}"/>
          </ac:spMkLst>
        </pc:spChg>
        <pc:spChg chg="add del">
          <ac:chgData name="nitinshetty9000@gmail.com" userId="S::nitinshetty9000_gmail.com#ext#@bostoninstituteofanalyti399.onmicrosoft.com::a4cbb8cf-a501-43ce-9232-35ed556394c2" providerId="AD" clId="Web-{D20282B0-2A63-5B8E-ED6E-21AC7D4BDCAC}" dt="2023-06-24T10:03:01.001" v="102"/>
          <ac:spMkLst>
            <pc:docMk/>
            <pc:sldMk cId="2348246817" sldId="337"/>
            <ac:spMk id="68" creationId="{B56E3493-F35C-66B7-19CB-C3B8BB301380}"/>
          </ac:spMkLst>
        </pc:spChg>
        <pc:spChg chg="add del">
          <ac:chgData name="nitinshetty9000@gmail.com" userId="S::nitinshetty9000_gmail.com#ext#@bostoninstituteofanalyti399.onmicrosoft.com::a4cbb8cf-a501-43ce-9232-35ed556394c2" providerId="AD" clId="Web-{D20282B0-2A63-5B8E-ED6E-21AC7D4BDCAC}" dt="2023-06-24T10:03:03.830" v="104"/>
          <ac:spMkLst>
            <pc:docMk/>
            <pc:sldMk cId="2348246817" sldId="337"/>
            <ac:spMk id="72" creationId="{A4AC5506-6312-4701-8D3C-40187889A947}"/>
          </ac:spMkLst>
        </pc:spChg>
        <pc:spChg chg="add del">
          <ac:chgData name="nitinshetty9000@gmail.com" userId="S::nitinshetty9000_gmail.com#ext#@bostoninstituteofanalyti399.onmicrosoft.com::a4cbb8cf-a501-43ce-9232-35ed556394c2" providerId="AD" clId="Web-{D20282B0-2A63-5B8E-ED6E-21AC7D4BDCAC}" dt="2023-06-24T10:03:03.830" v="104"/>
          <ac:spMkLst>
            <pc:docMk/>
            <pc:sldMk cId="2348246817" sldId="337"/>
            <ac:spMk id="73" creationId="{B56E3493-F35C-66B7-19CB-C3B8BB301380}"/>
          </ac:spMkLst>
        </pc:spChg>
        <pc:spChg chg="add del">
          <ac:chgData name="nitinshetty9000@gmail.com" userId="S::nitinshetty9000_gmail.com#ext#@bostoninstituteofanalyti399.onmicrosoft.com::a4cbb8cf-a501-43ce-9232-35ed556394c2" providerId="AD" clId="Web-{D20282B0-2A63-5B8E-ED6E-21AC7D4BDCAC}" dt="2023-06-24T10:03:04.845" v="106"/>
          <ac:spMkLst>
            <pc:docMk/>
            <pc:sldMk cId="2348246817" sldId="337"/>
            <ac:spMk id="75" creationId="{06DA9DF9-31F7-4056-B42E-878CC92417B8}"/>
          </ac:spMkLst>
        </pc:spChg>
        <pc:spChg chg="add del">
          <ac:chgData name="nitinshetty9000@gmail.com" userId="S::nitinshetty9000_gmail.com#ext#@bostoninstituteofanalyti399.onmicrosoft.com::a4cbb8cf-a501-43ce-9232-35ed556394c2" providerId="AD" clId="Web-{D20282B0-2A63-5B8E-ED6E-21AC7D4BDCAC}" dt="2023-06-24T10:03:04.845" v="106"/>
          <ac:spMkLst>
            <pc:docMk/>
            <pc:sldMk cId="2348246817" sldId="337"/>
            <ac:spMk id="76" creationId="{B56E3493-F35C-66B7-19CB-C3B8BB301380}"/>
          </ac:spMkLst>
        </pc:spChg>
        <pc:spChg chg="add del">
          <ac:chgData name="nitinshetty9000@gmail.com" userId="S::nitinshetty9000_gmail.com#ext#@bostoninstituteofanalyti399.onmicrosoft.com::a4cbb8cf-a501-43ce-9232-35ed556394c2" providerId="AD" clId="Web-{D20282B0-2A63-5B8E-ED6E-21AC7D4BDCAC}" dt="2023-06-24T10:03:08.970" v="108"/>
          <ac:spMkLst>
            <pc:docMk/>
            <pc:sldMk cId="2348246817" sldId="337"/>
            <ac:spMk id="78" creationId="{9B7AD9F6-8CE7-4299-8FC6-328F4DCD3FF9}"/>
          </ac:spMkLst>
        </pc:spChg>
        <pc:spChg chg="add del">
          <ac:chgData name="nitinshetty9000@gmail.com" userId="S::nitinshetty9000_gmail.com#ext#@bostoninstituteofanalyti399.onmicrosoft.com::a4cbb8cf-a501-43ce-9232-35ed556394c2" providerId="AD" clId="Web-{D20282B0-2A63-5B8E-ED6E-21AC7D4BDCAC}" dt="2023-06-24T10:03:08.970" v="108"/>
          <ac:spMkLst>
            <pc:docMk/>
            <pc:sldMk cId="2348246817" sldId="337"/>
            <ac:spMk id="79" creationId="{B56E3493-F35C-66B7-19CB-C3B8BB301380}"/>
          </ac:spMkLst>
        </pc:spChg>
        <pc:spChg chg="add del">
          <ac:chgData name="nitinshetty9000@gmail.com" userId="S::nitinshetty9000_gmail.com#ext#@bostoninstituteofanalyti399.onmicrosoft.com::a4cbb8cf-a501-43ce-9232-35ed556394c2" providerId="AD" clId="Web-{D20282B0-2A63-5B8E-ED6E-21AC7D4BDCAC}" dt="2023-06-24T10:03:08.970" v="108"/>
          <ac:spMkLst>
            <pc:docMk/>
            <pc:sldMk cId="2348246817" sldId="337"/>
            <ac:spMk id="80" creationId="{F49775AF-8896-43EE-92C6-83497D6DC56F}"/>
          </ac:spMkLst>
        </pc:spChg>
        <pc:spChg chg="add del">
          <ac:chgData name="nitinshetty9000@gmail.com" userId="S::nitinshetty9000_gmail.com#ext#@bostoninstituteofanalyti399.onmicrosoft.com::a4cbb8cf-a501-43ce-9232-35ed556394c2" providerId="AD" clId="Web-{D20282B0-2A63-5B8E-ED6E-21AC7D4BDCAC}" dt="2023-06-24T10:03:19.596" v="110"/>
          <ac:spMkLst>
            <pc:docMk/>
            <pc:sldMk cId="2348246817" sldId="337"/>
            <ac:spMk id="82" creationId="{47942995-B07F-4636-9A06-C6A104B260A8}"/>
          </ac:spMkLst>
        </pc:spChg>
        <pc:spChg chg="add del">
          <ac:chgData name="nitinshetty9000@gmail.com" userId="S::nitinshetty9000_gmail.com#ext#@bostoninstituteofanalyti399.onmicrosoft.com::a4cbb8cf-a501-43ce-9232-35ed556394c2" providerId="AD" clId="Web-{D20282B0-2A63-5B8E-ED6E-21AC7D4BDCAC}" dt="2023-06-24T10:03:19.596" v="110"/>
          <ac:spMkLst>
            <pc:docMk/>
            <pc:sldMk cId="2348246817" sldId="337"/>
            <ac:spMk id="83" creationId="{B56E3493-F35C-66B7-19CB-C3B8BB301380}"/>
          </ac:spMkLst>
        </pc:spChg>
        <pc:spChg chg="add del">
          <ac:chgData name="nitinshetty9000@gmail.com" userId="S::nitinshetty9000_gmail.com#ext#@bostoninstituteofanalyti399.onmicrosoft.com::a4cbb8cf-a501-43ce-9232-35ed556394c2" providerId="AD" clId="Web-{D20282B0-2A63-5B8E-ED6E-21AC7D4BDCAC}" dt="2023-06-24T10:03:19.596" v="110"/>
          <ac:spMkLst>
            <pc:docMk/>
            <pc:sldMk cId="2348246817" sldId="337"/>
            <ac:spMk id="86" creationId="{B81933D1-5615-42C7-9C0B-4EB7105CCE2D}"/>
          </ac:spMkLst>
        </pc:spChg>
        <pc:spChg chg="add">
          <ac:chgData name="nitinshetty9000@gmail.com" userId="S::nitinshetty9000_gmail.com#ext#@bostoninstituteofanalyti399.onmicrosoft.com::a4cbb8cf-a501-43ce-9232-35ed556394c2" providerId="AD" clId="Web-{D20282B0-2A63-5B8E-ED6E-21AC7D4BDCAC}" dt="2023-06-24T10:03:19.612" v="111"/>
          <ac:spMkLst>
            <pc:docMk/>
            <pc:sldMk cId="2348246817" sldId="337"/>
            <ac:spMk id="88" creationId="{16C5FA50-8D52-4617-AF91-5C7B1C8352F1}"/>
          </ac:spMkLst>
        </pc:spChg>
        <pc:spChg chg="add mod">
          <ac:chgData name="nitinshetty9000@gmail.com" userId="S::nitinshetty9000_gmail.com#ext#@bostoninstituteofanalyti399.onmicrosoft.com::a4cbb8cf-a501-43ce-9232-35ed556394c2" providerId="AD" clId="Web-{D20282B0-2A63-5B8E-ED6E-21AC7D4BDCAC}" dt="2023-06-24T10:05:05.459" v="122" actId="20577"/>
          <ac:spMkLst>
            <pc:docMk/>
            <pc:sldMk cId="2348246817" sldId="337"/>
            <ac:spMk id="89" creationId="{B56E3493-F35C-66B7-19CB-C3B8BB301380}"/>
          </ac:spMkLst>
        </pc:spChg>
        <pc:spChg chg="add">
          <ac:chgData name="nitinshetty9000@gmail.com" userId="S::nitinshetty9000_gmail.com#ext#@bostoninstituteofanalyti399.onmicrosoft.com::a4cbb8cf-a501-43ce-9232-35ed556394c2" providerId="AD" clId="Web-{D20282B0-2A63-5B8E-ED6E-21AC7D4BDCAC}" dt="2023-06-24T10:03:19.612" v="111"/>
          <ac:spMkLst>
            <pc:docMk/>
            <pc:sldMk cId="2348246817" sldId="337"/>
            <ac:spMk id="90" creationId="{E223798C-12AD-4B0C-A50C-D676347D67CF}"/>
          </ac:spMkLst>
        </pc:spChg>
        <pc:grpChg chg="add del">
          <ac:chgData name="nitinshetty9000@gmail.com" userId="S::nitinshetty9000_gmail.com#ext#@bostoninstituteofanalyti399.onmicrosoft.com::a4cbb8cf-a501-43ce-9232-35ed556394c2" providerId="AD" clId="Web-{D20282B0-2A63-5B8E-ED6E-21AC7D4BDCAC}" dt="2023-06-24T10:01:02.231" v="81"/>
          <ac:grpSpMkLst>
            <pc:docMk/>
            <pc:sldMk cId="2348246817" sldId="337"/>
            <ac:grpSpMk id="25" creationId="{032D8612-31EB-44CF-A1D0-14FD4C705424}"/>
          </ac:grpSpMkLst>
        </pc:grpChg>
        <pc:grpChg chg="add del">
          <ac:chgData name="nitinshetty9000@gmail.com" userId="S::nitinshetty9000_gmail.com#ext#@bostoninstituteofanalyti399.onmicrosoft.com::a4cbb8cf-a501-43ce-9232-35ed556394c2" providerId="AD" clId="Web-{D20282B0-2A63-5B8E-ED6E-21AC7D4BDCAC}" dt="2023-06-24T10:03:19.596" v="110"/>
          <ac:grpSpMkLst>
            <pc:docMk/>
            <pc:sldMk cId="2348246817" sldId="337"/>
            <ac:grpSpMk id="84" creationId="{032D8612-31EB-44CF-A1D0-14FD4C705424}"/>
          </ac:grpSpMkLst>
        </pc:grpChg>
        <pc:graphicFrameChg chg="add del">
          <ac:chgData name="nitinshetty9000@gmail.com" userId="S::nitinshetty9000_gmail.com#ext#@bostoninstituteofanalyti399.onmicrosoft.com::a4cbb8cf-a501-43ce-9232-35ed556394c2" providerId="AD" clId="Web-{D20282B0-2A63-5B8E-ED6E-21AC7D4BDCAC}" dt="2023-06-24T10:02:34.422" v="96"/>
          <ac:graphicFrameMkLst>
            <pc:docMk/>
            <pc:sldMk cId="2348246817" sldId="337"/>
            <ac:graphicFrameMk id="40" creationId="{3B99E645-10DE-B77B-0B07-5C77A75ACFF1}"/>
          </ac:graphicFrameMkLst>
        </pc:graphicFrameChg>
        <pc:graphicFrameChg chg="add del">
          <ac:chgData name="nitinshetty9000@gmail.com" userId="S::nitinshetty9000_gmail.com#ext#@bostoninstituteofanalyti399.onmicrosoft.com::a4cbb8cf-a501-43ce-9232-35ed556394c2" providerId="AD" clId="Web-{D20282B0-2A63-5B8E-ED6E-21AC7D4BDCAC}" dt="2023-06-24T10:02:38.204" v="98"/>
          <ac:graphicFrameMkLst>
            <pc:docMk/>
            <pc:sldMk cId="2348246817" sldId="337"/>
            <ac:graphicFrameMk id="60" creationId="{29C5138C-8A5C-13F3-6826-8CBE61FC8BDE}"/>
          </ac:graphicFrameMkLst>
        </pc:graphicFrameChg>
        <pc:graphicFrameChg chg="add del">
          <ac:chgData name="nitinshetty9000@gmail.com" userId="S::nitinshetty9000_gmail.com#ext#@bostoninstituteofanalyti399.onmicrosoft.com::a4cbb8cf-a501-43ce-9232-35ed556394c2" providerId="AD" clId="Web-{D20282B0-2A63-5B8E-ED6E-21AC7D4BDCAC}" dt="2023-06-24T10:02:47.173" v="100"/>
          <ac:graphicFrameMkLst>
            <pc:docMk/>
            <pc:sldMk cId="2348246817" sldId="337"/>
            <ac:graphicFrameMk id="65" creationId="{573AAEDD-B8EC-AC31-3FE7-6E848F24285F}"/>
          </ac:graphicFrameMkLst>
        </pc:graphicFrameChg>
        <pc:picChg chg="del mod">
          <ac:chgData name="nitinshetty9000@gmail.com" userId="S::nitinshetty9000_gmail.com#ext#@bostoninstituteofanalyti399.onmicrosoft.com::a4cbb8cf-a501-43ce-9232-35ed556394c2" providerId="AD" clId="Web-{D20282B0-2A63-5B8E-ED6E-21AC7D4BDCAC}" dt="2023-06-24T10:00:37.590" v="73"/>
          <ac:picMkLst>
            <pc:docMk/>
            <pc:sldMk cId="2348246817" sldId="337"/>
            <ac:picMk id="2" creationId="{BDB90223-5D15-41E3-9664-BD96C3BD25A2}"/>
          </ac:picMkLst>
        </pc:picChg>
        <pc:picChg chg="add mod ord modCrop">
          <ac:chgData name="nitinshetty9000@gmail.com" userId="S::nitinshetty9000_gmail.com#ext#@bostoninstituteofanalyti399.onmicrosoft.com::a4cbb8cf-a501-43ce-9232-35ed556394c2" providerId="AD" clId="Web-{D20282B0-2A63-5B8E-ED6E-21AC7D4BDCAC}" dt="2023-06-24T10:04:12.317" v="116" actId="14100"/>
          <ac:picMkLst>
            <pc:docMk/>
            <pc:sldMk cId="2348246817" sldId="337"/>
            <ac:picMk id="3" creationId="{09248B0A-ADDB-7BF2-8379-993E18299B8D}"/>
          </ac:picMkLst>
        </pc:picChg>
        <pc:picChg chg="del">
          <ac:chgData name="nitinshetty9000@gmail.com" userId="S::nitinshetty9000_gmail.com#ext#@bostoninstituteofanalyti399.onmicrosoft.com::a4cbb8cf-a501-43ce-9232-35ed556394c2" providerId="AD" clId="Web-{D20282B0-2A63-5B8E-ED6E-21AC7D4BDCAC}" dt="2023-06-24T09:46:54.104" v="1"/>
          <ac:picMkLst>
            <pc:docMk/>
            <pc:sldMk cId="2348246817" sldId="337"/>
            <ac:picMk id="5" creationId="{174A789E-6956-12D8-EA3F-326B30980A35}"/>
          </ac:picMkLst>
        </pc:picChg>
        <pc:picChg chg="ord">
          <ac:chgData name="nitinshetty9000@gmail.com" userId="S::nitinshetty9000_gmail.com#ext#@bostoninstituteofanalyti399.onmicrosoft.com::a4cbb8cf-a501-43ce-9232-35ed556394c2" providerId="AD" clId="Web-{D20282B0-2A63-5B8E-ED6E-21AC7D4BDCAC}" dt="2023-06-24T10:01:07.903" v="86"/>
          <ac:picMkLst>
            <pc:docMk/>
            <pc:sldMk cId="2348246817" sldId="337"/>
            <ac:picMk id="7" creationId="{4019A7C7-4F37-4807-89DC-50EF4BBEB556}"/>
          </ac:picMkLst>
        </pc:picChg>
        <pc:cxnChg chg="add del">
          <ac:chgData name="nitinshetty9000@gmail.com" userId="S::nitinshetty9000_gmail.com#ext#@bostoninstituteofanalyti399.onmicrosoft.com::a4cbb8cf-a501-43ce-9232-35ed556394c2" providerId="AD" clId="Web-{D20282B0-2A63-5B8E-ED6E-21AC7D4BDCAC}" dt="2023-06-24T10:00:58.465" v="79"/>
          <ac:cxnSpMkLst>
            <pc:docMk/>
            <pc:sldMk cId="2348246817" sldId="337"/>
            <ac:cxnSpMk id="21" creationId="{AA2EAA10-076F-46BD-8F0F-B9A2FB77A85C}"/>
          </ac:cxnSpMkLst>
        </pc:cxnChg>
        <pc:cxnChg chg="add del">
          <ac:chgData name="nitinshetty9000@gmail.com" userId="S::nitinshetty9000_gmail.com#ext#@bostoninstituteofanalyti399.onmicrosoft.com::a4cbb8cf-a501-43ce-9232-35ed556394c2" providerId="AD" clId="Web-{D20282B0-2A63-5B8E-ED6E-21AC7D4BDCAC}" dt="2023-06-24T10:00:58.465" v="79"/>
          <ac:cxnSpMkLst>
            <pc:docMk/>
            <pc:sldMk cId="2348246817" sldId="337"/>
            <ac:cxnSpMk id="22" creationId="{D891E407-403B-4764-86C9-33A56D3BCAA3}"/>
          </ac:cxnSpMkLst>
        </pc:cxnChg>
        <pc:cxnChg chg="add del">
          <ac:chgData name="nitinshetty9000@gmail.com" userId="S::nitinshetty9000_gmail.com#ext#@bostoninstituteofanalyti399.onmicrosoft.com::a4cbb8cf-a501-43ce-9232-35ed556394c2" providerId="AD" clId="Web-{D20282B0-2A63-5B8E-ED6E-21AC7D4BDCAC}" dt="2023-06-24T10:03:01.001" v="102"/>
          <ac:cxnSpMkLst>
            <pc:docMk/>
            <pc:sldMk cId="2348246817" sldId="337"/>
            <ac:cxnSpMk id="69" creationId="{AA2EAA10-076F-46BD-8F0F-B9A2FB77A85C}"/>
          </ac:cxnSpMkLst>
        </pc:cxnChg>
        <pc:cxnChg chg="add del">
          <ac:chgData name="nitinshetty9000@gmail.com" userId="S::nitinshetty9000_gmail.com#ext#@bostoninstituteofanalyti399.onmicrosoft.com::a4cbb8cf-a501-43ce-9232-35ed556394c2" providerId="AD" clId="Web-{D20282B0-2A63-5B8E-ED6E-21AC7D4BDCAC}" dt="2023-06-24T10:03:01.001" v="102"/>
          <ac:cxnSpMkLst>
            <pc:docMk/>
            <pc:sldMk cId="2348246817" sldId="337"/>
            <ac:cxnSpMk id="70" creationId="{D891E407-403B-4764-86C9-33A56D3BCAA3}"/>
          </ac:cxnSpMkLst>
        </pc:cxnChg>
      </pc:sldChg>
    </pc:docChg>
  </pc:docChgLst>
  <pc:docChgLst>
    <pc:chgData name="jaygaudse6069@gmail.com" userId="S::jaygaudse6069_gmail.com#ext#@bostoninstituteofanalyti399.onmicrosoft.com::772e6284-ad1d-4d8f-ba1e-15f2cefab82f" providerId="AD" clId="Web-{86FF1B0D-6EB9-D066-0E2C-0C09927B2B60}"/>
    <pc:docChg chg="modSld">
      <pc:chgData name="jaygaudse6069@gmail.com" userId="S::jaygaudse6069_gmail.com#ext#@bostoninstituteofanalyti399.onmicrosoft.com::772e6284-ad1d-4d8f-ba1e-15f2cefab82f" providerId="AD" clId="Web-{86FF1B0D-6EB9-D066-0E2C-0C09927B2B60}" dt="2023-05-31T18:58:10.815" v="46" actId="20577"/>
      <pc:docMkLst>
        <pc:docMk/>
      </pc:docMkLst>
      <pc:sldChg chg="delSp modSp">
        <pc:chgData name="jaygaudse6069@gmail.com" userId="S::jaygaudse6069_gmail.com#ext#@bostoninstituteofanalyti399.onmicrosoft.com::772e6284-ad1d-4d8f-ba1e-15f2cefab82f" providerId="AD" clId="Web-{86FF1B0D-6EB9-D066-0E2C-0C09927B2B60}" dt="2023-05-31T18:43:53.844" v="16" actId="14100"/>
        <pc:sldMkLst>
          <pc:docMk/>
          <pc:sldMk cId="1252571269" sldId="270"/>
        </pc:sldMkLst>
        <pc:spChg chg="mod">
          <ac:chgData name="jaygaudse6069@gmail.com" userId="S::jaygaudse6069_gmail.com#ext#@bostoninstituteofanalyti399.onmicrosoft.com::772e6284-ad1d-4d8f-ba1e-15f2cefab82f" providerId="AD" clId="Web-{86FF1B0D-6EB9-D066-0E2C-0C09927B2B60}" dt="2023-05-31T18:43:53.844" v="16" actId="14100"/>
          <ac:spMkLst>
            <pc:docMk/>
            <pc:sldMk cId="1252571269" sldId="270"/>
            <ac:spMk id="8" creationId="{BA54165A-2B53-2134-FC82-0395AC05D909}"/>
          </ac:spMkLst>
        </pc:spChg>
        <pc:spChg chg="mod">
          <ac:chgData name="jaygaudse6069@gmail.com" userId="S::jaygaudse6069_gmail.com#ext#@bostoninstituteofanalyti399.onmicrosoft.com::772e6284-ad1d-4d8f-ba1e-15f2cefab82f" providerId="AD" clId="Web-{86FF1B0D-6EB9-D066-0E2C-0C09927B2B60}" dt="2023-05-31T18:43:24.640" v="10" actId="14100"/>
          <ac:spMkLst>
            <pc:docMk/>
            <pc:sldMk cId="1252571269" sldId="270"/>
            <ac:spMk id="9" creationId="{D06B6D32-CF6D-87A2-53F6-EB0CD37F4A42}"/>
          </ac:spMkLst>
        </pc:spChg>
        <pc:picChg chg="del">
          <ac:chgData name="jaygaudse6069@gmail.com" userId="S::jaygaudse6069_gmail.com#ext#@bostoninstituteofanalyti399.onmicrosoft.com::772e6284-ad1d-4d8f-ba1e-15f2cefab82f" providerId="AD" clId="Web-{86FF1B0D-6EB9-D066-0E2C-0C09927B2B60}" dt="2023-05-31T18:42:35.310" v="2"/>
          <ac:picMkLst>
            <pc:docMk/>
            <pc:sldMk cId="1252571269" sldId="270"/>
            <ac:picMk id="2" creationId="{BDB90223-5D15-41E3-9664-BD96C3BD25A2}"/>
          </ac:picMkLst>
        </pc:picChg>
        <pc:picChg chg="mod">
          <ac:chgData name="jaygaudse6069@gmail.com" userId="S::jaygaudse6069_gmail.com#ext#@bostoninstituteofanalyti399.onmicrosoft.com::772e6284-ad1d-4d8f-ba1e-15f2cefab82f" providerId="AD" clId="Web-{86FF1B0D-6EB9-D066-0E2C-0C09927B2B60}" dt="2023-05-31T18:42:40.310" v="3" actId="1076"/>
          <ac:picMkLst>
            <pc:docMk/>
            <pc:sldMk cId="1252571269" sldId="270"/>
            <ac:picMk id="4" creationId="{1338DE00-DD54-CABF-C6C1-8852DF43777D}"/>
          </ac:picMkLst>
        </pc:picChg>
        <pc:picChg chg="mod">
          <ac:chgData name="jaygaudse6069@gmail.com" userId="S::jaygaudse6069_gmail.com#ext#@bostoninstituteofanalyti399.onmicrosoft.com::772e6284-ad1d-4d8f-ba1e-15f2cefab82f" providerId="AD" clId="Web-{86FF1B0D-6EB9-D066-0E2C-0C09927B2B60}" dt="2023-05-31T18:42:50.483" v="5" actId="1076"/>
          <ac:picMkLst>
            <pc:docMk/>
            <pc:sldMk cId="1252571269" sldId="270"/>
            <ac:picMk id="7" creationId="{4019A7C7-4F37-4807-89DC-50EF4BBEB556}"/>
          </ac:picMkLst>
        </pc:picChg>
      </pc:sldChg>
      <pc:sldChg chg="addSp modSp">
        <pc:chgData name="jaygaudse6069@gmail.com" userId="S::jaygaudse6069_gmail.com#ext#@bostoninstituteofanalyti399.onmicrosoft.com::772e6284-ad1d-4d8f-ba1e-15f2cefab82f" providerId="AD" clId="Web-{86FF1B0D-6EB9-D066-0E2C-0C09927B2B60}" dt="2023-05-31T18:55:30.481" v="29" actId="1076"/>
        <pc:sldMkLst>
          <pc:docMk/>
          <pc:sldMk cId="1756244935" sldId="281"/>
        </pc:sldMkLst>
        <pc:spChg chg="add mod">
          <ac:chgData name="jaygaudse6069@gmail.com" userId="S::jaygaudse6069_gmail.com#ext#@bostoninstituteofanalyti399.onmicrosoft.com::772e6284-ad1d-4d8f-ba1e-15f2cefab82f" providerId="AD" clId="Web-{86FF1B0D-6EB9-D066-0E2C-0C09927B2B60}" dt="2023-05-31T18:55:16.902" v="28" actId="14100"/>
          <ac:spMkLst>
            <pc:docMk/>
            <pc:sldMk cId="1756244935" sldId="281"/>
            <ac:spMk id="2" creationId="{80B05385-180F-AFB0-7479-6C792E912128}"/>
          </ac:spMkLst>
        </pc:spChg>
        <pc:spChg chg="mod">
          <ac:chgData name="jaygaudse6069@gmail.com" userId="S::jaygaudse6069_gmail.com#ext#@bostoninstituteofanalyti399.onmicrosoft.com::772e6284-ad1d-4d8f-ba1e-15f2cefab82f" providerId="AD" clId="Web-{86FF1B0D-6EB9-D066-0E2C-0C09927B2B60}" dt="2023-05-31T18:54:43.526" v="24" actId="20577"/>
          <ac:spMkLst>
            <pc:docMk/>
            <pc:sldMk cId="1756244935" sldId="281"/>
            <ac:spMk id="4" creationId="{6A8DED72-C023-B96B-4603-A34D7994C2BD}"/>
          </ac:spMkLst>
        </pc:spChg>
        <pc:picChg chg="mod">
          <ac:chgData name="jaygaudse6069@gmail.com" userId="S::jaygaudse6069_gmail.com#ext#@bostoninstituteofanalyti399.onmicrosoft.com::772e6284-ad1d-4d8f-ba1e-15f2cefab82f" providerId="AD" clId="Web-{86FF1B0D-6EB9-D066-0E2C-0C09927B2B60}" dt="2023-05-31T18:55:30.481" v="29" actId="1076"/>
          <ac:picMkLst>
            <pc:docMk/>
            <pc:sldMk cId="1756244935" sldId="281"/>
            <ac:picMk id="7" creationId="{4019A7C7-4F37-4807-89DC-50EF4BBEB556}"/>
          </ac:picMkLst>
        </pc:picChg>
      </pc:sldChg>
      <pc:sldChg chg="modSp">
        <pc:chgData name="jaygaudse6069@gmail.com" userId="S::jaygaudse6069_gmail.com#ext#@bostoninstituteofanalyti399.onmicrosoft.com::772e6284-ad1d-4d8f-ba1e-15f2cefab82f" providerId="AD" clId="Web-{86FF1B0D-6EB9-D066-0E2C-0C09927B2B60}" dt="2023-05-31T18:58:10.815" v="46" actId="20577"/>
        <pc:sldMkLst>
          <pc:docMk/>
          <pc:sldMk cId="3559273396" sldId="305"/>
        </pc:sldMkLst>
        <pc:spChg chg="mod">
          <ac:chgData name="jaygaudse6069@gmail.com" userId="S::jaygaudse6069_gmail.com#ext#@bostoninstituteofanalyti399.onmicrosoft.com::772e6284-ad1d-4d8f-ba1e-15f2cefab82f" providerId="AD" clId="Web-{86FF1B0D-6EB9-D066-0E2C-0C09927B2B60}" dt="2023-05-31T18:58:10.815" v="46" actId="20577"/>
          <ac:spMkLst>
            <pc:docMk/>
            <pc:sldMk cId="3559273396" sldId="305"/>
            <ac:spMk id="4" creationId="{610A72D7-8611-9701-960C-4D6B9B223C38}"/>
          </ac:spMkLst>
        </pc:spChg>
      </pc:sldChg>
      <pc:sldChg chg="modSp">
        <pc:chgData name="jaygaudse6069@gmail.com" userId="S::jaygaudse6069_gmail.com#ext#@bostoninstituteofanalyti399.onmicrosoft.com::772e6284-ad1d-4d8f-ba1e-15f2cefab82f" providerId="AD" clId="Web-{86FF1B0D-6EB9-D066-0E2C-0C09927B2B60}" dt="2023-05-31T18:56:30.452" v="33" actId="20577"/>
        <pc:sldMkLst>
          <pc:docMk/>
          <pc:sldMk cId="859933508" sldId="307"/>
        </pc:sldMkLst>
        <pc:spChg chg="mod">
          <ac:chgData name="jaygaudse6069@gmail.com" userId="S::jaygaudse6069_gmail.com#ext#@bostoninstituteofanalyti399.onmicrosoft.com::772e6284-ad1d-4d8f-ba1e-15f2cefab82f" providerId="AD" clId="Web-{86FF1B0D-6EB9-D066-0E2C-0C09927B2B60}" dt="2023-05-31T18:56:30.452" v="33" actId="20577"/>
          <ac:spMkLst>
            <pc:docMk/>
            <pc:sldMk cId="859933508" sldId="307"/>
            <ac:spMk id="5" creationId="{A6AC1149-7024-A0EC-BA8D-C498B1A7C028}"/>
          </ac:spMkLst>
        </pc:spChg>
      </pc:sldChg>
    </pc:docChg>
  </pc:docChgLst>
  <pc:docChgLst>
    <pc:chgData name="Guest User" userId="S::urn:spo:anon#d41d6a69044f57f4c643a70c668809c060233706aa7abf4301dc3cbb37044801::" providerId="AD" clId="Web-{7D4E69BF-E051-B9BF-37DA-5A5A43329996}"/>
    <pc:docChg chg="addSld delSld modSld">
      <pc:chgData name="Guest User" userId="S::urn:spo:anon#d41d6a69044f57f4c643a70c668809c060233706aa7abf4301dc3cbb37044801::" providerId="AD" clId="Web-{7D4E69BF-E051-B9BF-37DA-5A5A43329996}" dt="2023-06-19T06:28:11.931" v="175"/>
      <pc:docMkLst>
        <pc:docMk/>
      </pc:docMkLst>
      <pc:sldChg chg="addSp modSp add del">
        <pc:chgData name="Guest User" userId="S::urn:spo:anon#d41d6a69044f57f4c643a70c668809c060233706aa7abf4301dc3cbb37044801::" providerId="AD" clId="Web-{7D4E69BF-E051-B9BF-37DA-5A5A43329996}" dt="2023-06-19T06:25:06.158" v="149" actId="20577"/>
        <pc:sldMkLst>
          <pc:docMk/>
          <pc:sldMk cId="1601312262" sldId="317"/>
        </pc:sldMkLst>
        <pc:spChg chg="add">
          <ac:chgData name="Guest User" userId="S::urn:spo:anon#d41d6a69044f57f4c643a70c668809c060233706aa7abf4301dc3cbb37044801::" providerId="AD" clId="Web-{7D4E69BF-E051-B9BF-37DA-5A5A43329996}" dt="2023-06-19T06:16:03.528" v="4"/>
          <ac:spMkLst>
            <pc:docMk/>
            <pc:sldMk cId="1601312262" sldId="317"/>
            <ac:spMk id="3" creationId="{6A0426AE-5F4F-28F0-64F6-1621360722B4}"/>
          </ac:spMkLst>
        </pc:spChg>
        <pc:spChg chg="mod">
          <ac:chgData name="Guest User" userId="S::urn:spo:anon#d41d6a69044f57f4c643a70c668809c060233706aa7abf4301dc3cbb37044801::" providerId="AD" clId="Web-{7D4E69BF-E051-B9BF-37DA-5A5A43329996}" dt="2023-06-19T06:23:40.373" v="137" actId="20577"/>
          <ac:spMkLst>
            <pc:docMk/>
            <pc:sldMk cId="1601312262" sldId="317"/>
            <ac:spMk id="4" creationId="{402702B7-9209-9C00-6B23-C87447F1A640}"/>
          </ac:spMkLst>
        </pc:spChg>
        <pc:spChg chg="mod">
          <ac:chgData name="Guest User" userId="S::urn:spo:anon#d41d6a69044f57f4c643a70c668809c060233706aa7abf4301dc3cbb37044801::" providerId="AD" clId="Web-{7D4E69BF-E051-B9BF-37DA-5A5A43329996}" dt="2023-06-19T06:25:06.158" v="149" actId="20577"/>
          <ac:spMkLst>
            <pc:docMk/>
            <pc:sldMk cId="1601312262" sldId="317"/>
            <ac:spMk id="8" creationId="{E35BD990-E826-3680-13E0-410C1E9DDC10}"/>
          </ac:spMkLst>
        </pc:spChg>
      </pc:sldChg>
      <pc:sldChg chg="delSp modSp add replId">
        <pc:chgData name="Guest User" userId="S::urn:spo:anon#d41d6a69044f57f4c643a70c668809c060233706aa7abf4301dc3cbb37044801::" providerId="AD" clId="Web-{7D4E69BF-E051-B9BF-37DA-5A5A43329996}" dt="2023-06-19T06:28:11.931" v="175"/>
        <pc:sldMkLst>
          <pc:docMk/>
          <pc:sldMk cId="1460273554" sldId="327"/>
        </pc:sldMkLst>
        <pc:spChg chg="del mod">
          <ac:chgData name="Guest User" userId="S::urn:spo:anon#d41d6a69044f57f4c643a70c668809c060233706aa7abf4301dc3cbb37044801::" providerId="AD" clId="Web-{7D4E69BF-E051-B9BF-37DA-5A5A43329996}" dt="2023-06-19T06:28:11.931" v="175"/>
          <ac:spMkLst>
            <pc:docMk/>
            <pc:sldMk cId="1460273554" sldId="327"/>
            <ac:spMk id="3" creationId="{6C46F37E-2D3A-1BB5-F9C9-7B9EE9A50A1C}"/>
          </ac:spMkLst>
        </pc:spChg>
        <pc:spChg chg="mod">
          <ac:chgData name="Guest User" userId="S::urn:spo:anon#d41d6a69044f57f4c643a70c668809c060233706aa7abf4301dc3cbb37044801::" providerId="AD" clId="Web-{7D4E69BF-E051-B9BF-37DA-5A5A43329996}" dt="2023-06-19T06:25:25.878" v="160" actId="20577"/>
          <ac:spMkLst>
            <pc:docMk/>
            <pc:sldMk cId="1460273554" sldId="327"/>
            <ac:spMk id="4" creationId="{B56E3493-F35C-66B7-19CB-C3B8BB301380}"/>
          </ac:spMkLst>
        </pc:spChg>
      </pc:sldChg>
      <pc:sldChg chg="new del">
        <pc:chgData name="Guest User" userId="S::urn:spo:anon#d41d6a69044f57f4c643a70c668809c060233706aa7abf4301dc3cbb37044801::" providerId="AD" clId="Web-{7D4E69BF-E051-B9BF-37DA-5A5A43329996}" dt="2023-06-19T06:21:08.477" v="9"/>
        <pc:sldMkLst>
          <pc:docMk/>
          <pc:sldMk cId="68266553" sldId="328"/>
        </pc:sldMkLst>
      </pc:sldChg>
      <pc:sldChg chg="new del">
        <pc:chgData name="Guest User" userId="S::urn:spo:anon#d41d6a69044f57f4c643a70c668809c060233706aa7abf4301dc3cbb37044801::" providerId="AD" clId="Web-{7D4E69BF-E051-B9BF-37DA-5A5A43329996}" dt="2023-06-19T06:20:58.305" v="7"/>
        <pc:sldMkLst>
          <pc:docMk/>
          <pc:sldMk cId="433350815" sldId="328"/>
        </pc:sldMkLst>
      </pc:sldChg>
    </pc:docChg>
  </pc:docChgLst>
  <pc:docChgLst>
    <pc:chgData name="Guest User" userId="S::urn:spo:anon#12bb9c270c8a06e2adebb12a476771c11d5d4ef54da76a286c505b46425cd796::" providerId="AD" clId="Web-{6C0AA7E7-B2AC-19B3-D932-80EEC480C900}"/>
    <pc:docChg chg="addSld delSld sldOrd">
      <pc:chgData name="Guest User" userId="S::urn:spo:anon#12bb9c270c8a06e2adebb12a476771c11d5d4ef54da76a286c505b46425cd796::" providerId="AD" clId="Web-{6C0AA7E7-B2AC-19B3-D932-80EEC480C900}" dt="2023-11-06T17:37:51.130" v="2"/>
      <pc:docMkLst>
        <pc:docMk/>
      </pc:docMkLst>
      <pc:sldChg chg="ord">
        <pc:chgData name="Guest User" userId="S::urn:spo:anon#12bb9c270c8a06e2adebb12a476771c11d5d4ef54da76a286c505b46425cd796::" providerId="AD" clId="Web-{6C0AA7E7-B2AC-19B3-D932-80EEC480C900}" dt="2023-11-06T17:37:51.130" v="2"/>
        <pc:sldMkLst>
          <pc:docMk/>
          <pc:sldMk cId="1156615313" sldId="397"/>
        </pc:sldMkLst>
      </pc:sldChg>
      <pc:sldChg chg="del">
        <pc:chgData name="Guest User" userId="S::urn:spo:anon#12bb9c270c8a06e2adebb12a476771c11d5d4ef54da76a286c505b46425cd796::" providerId="AD" clId="Web-{6C0AA7E7-B2AC-19B3-D932-80EEC480C900}" dt="2023-11-06T17:37:47.021" v="1"/>
        <pc:sldMkLst>
          <pc:docMk/>
          <pc:sldMk cId="1890947825" sldId="398"/>
        </pc:sldMkLst>
      </pc:sldChg>
      <pc:sldChg chg="add replId">
        <pc:chgData name="Guest User" userId="S::urn:spo:anon#12bb9c270c8a06e2adebb12a476771c11d5d4ef54da76a286c505b46425cd796::" providerId="AD" clId="Web-{6C0AA7E7-B2AC-19B3-D932-80EEC480C900}" dt="2023-11-06T17:37:41.583" v="0"/>
        <pc:sldMkLst>
          <pc:docMk/>
          <pc:sldMk cId="3271765712" sldId="399"/>
        </pc:sldMkLst>
      </pc:sldChg>
    </pc:docChg>
  </pc:docChgLst>
  <pc:docChgLst>
    <pc:chgData name="bhushsportsholic@gmail.com" userId="S::bhushsportsholic_gmail.com#ext#@bostoninstituteofanalyti399.onmicrosoft.com::7cc4be64-8f4b-4ec0-99b2-cf10887bc0c4" providerId="AD" clId="Web-{B7EBFCBB-5E19-32C3-AA47-C85D5AAFAFE3}"/>
    <pc:docChg chg="addSld">
      <pc:chgData name="bhushsportsholic@gmail.com" userId="S::bhushsportsholic_gmail.com#ext#@bostoninstituteofanalyti399.onmicrosoft.com::7cc4be64-8f4b-4ec0-99b2-cf10887bc0c4" providerId="AD" clId="Web-{B7EBFCBB-5E19-32C3-AA47-C85D5AAFAFE3}" dt="2023-08-24T08:14:12.891" v="0"/>
      <pc:docMkLst>
        <pc:docMk/>
      </pc:docMkLst>
      <pc:sldChg chg="new">
        <pc:chgData name="bhushsportsholic@gmail.com" userId="S::bhushsportsholic_gmail.com#ext#@bostoninstituteofanalyti399.onmicrosoft.com::7cc4be64-8f4b-4ec0-99b2-cf10887bc0c4" providerId="AD" clId="Web-{B7EBFCBB-5E19-32C3-AA47-C85D5AAFAFE3}" dt="2023-08-24T08:14:12.891" v="0"/>
        <pc:sldMkLst>
          <pc:docMk/>
          <pc:sldMk cId="2304131521" sldId="361"/>
        </pc:sldMkLst>
      </pc:sldChg>
    </pc:docChg>
  </pc:docChgLst>
  <pc:docChgLst>
    <pc:chgData name="Guest User" userId="S::urn:spo:anon#d41d6a69044f57f4c643a70c668809c060233706aa7abf4301dc3cbb37044801::" providerId="AD" clId="Web-{71FC2BA9-F019-0E13-B887-603167192011}"/>
    <pc:docChg chg="addSld">
      <pc:chgData name="Guest User" userId="S::urn:spo:anon#d41d6a69044f57f4c643a70c668809c060233706aa7abf4301dc3cbb37044801::" providerId="AD" clId="Web-{71FC2BA9-F019-0E13-B887-603167192011}" dt="2023-11-06T17:14:37.743" v="0"/>
      <pc:docMkLst>
        <pc:docMk/>
      </pc:docMkLst>
      <pc:sldChg chg="new">
        <pc:chgData name="Guest User" userId="S::urn:spo:anon#d41d6a69044f57f4c643a70c668809c060233706aa7abf4301dc3cbb37044801::" providerId="AD" clId="Web-{71FC2BA9-F019-0E13-B887-603167192011}" dt="2023-11-06T17:14:37.743" v="0"/>
        <pc:sldMkLst>
          <pc:docMk/>
          <pc:sldMk cId="1890947825" sldId="398"/>
        </pc:sldMkLst>
      </pc:sldChg>
    </pc:docChg>
  </pc:docChgLst>
  <pc:docChgLst>
    <pc:chgData name="Guest User" userId="S::urn:spo:anon#09110c10281c4919f40aec95e465d07fcdda95fcf0ba7fb6491ccd3d85db0de7::" providerId="AD" clId="Web-{665135F3-7766-7E02-069E-313BFE4B69B7}"/>
    <pc:docChg chg="mod addSld delSld modSld sldOrd addMainMaster delMainMaster modMainMaster setSldSz">
      <pc:chgData name="Guest User" userId="S::urn:spo:anon#09110c10281c4919f40aec95e465d07fcdda95fcf0ba7fb6491ccd3d85db0de7::" providerId="AD" clId="Web-{665135F3-7766-7E02-069E-313BFE4B69B7}" dt="2023-08-26T08:59:02.907" v="47"/>
      <pc:docMkLst>
        <pc:docMk/>
      </pc:docMkLst>
      <pc:sldChg chg="addSp delSp modSp mod setBg modClrScheme chgLayout">
        <pc:chgData name="Guest User" userId="S::urn:spo:anon#09110c10281c4919f40aec95e465d07fcdda95fcf0ba7fb6491ccd3d85db0de7::" providerId="AD" clId="Web-{665135F3-7766-7E02-069E-313BFE4B69B7}" dt="2023-08-26T08:58:38.968" v="46"/>
        <pc:sldMkLst>
          <pc:docMk/>
          <pc:sldMk cId="2341085596" sldId="257"/>
        </pc:sldMkLst>
        <pc:spChg chg="add del mod">
          <ac:chgData name="Guest User" userId="S::urn:spo:anon#09110c10281c4919f40aec95e465d07fcdda95fcf0ba7fb6491ccd3d85db0de7::" providerId="AD" clId="Web-{665135F3-7766-7E02-069E-313BFE4B69B7}" dt="2023-08-26T08:58:05.280" v="44"/>
          <ac:spMkLst>
            <pc:docMk/>
            <pc:sldMk cId="2341085596" sldId="257"/>
            <ac:spMk id="10" creationId="{42A4FC2C-047E-45A5-965D-8E1E3BF09BC6}"/>
          </ac:spMkLst>
        </pc:spChg>
        <pc:spChg chg="add del">
          <ac:chgData name="Guest User" userId="S::urn:spo:anon#09110c10281c4919f40aec95e465d07fcdda95fcf0ba7fb6491ccd3d85db0de7::" providerId="AD" clId="Web-{665135F3-7766-7E02-069E-313BFE4B69B7}" dt="2023-08-26T08:58:05.264" v="43"/>
          <ac:spMkLst>
            <pc:docMk/>
            <pc:sldMk cId="2341085596" sldId="257"/>
            <ac:spMk id="15" creationId="{42A4FC2C-047E-45A5-965D-8E1E3BF09BC6}"/>
          </ac:spMkLst>
        </pc:spChg>
        <pc:spChg chg="add mod">
          <ac:chgData name="Guest User" userId="S::urn:spo:anon#09110c10281c4919f40aec95e465d07fcdda95fcf0ba7fb6491ccd3d85db0de7::" providerId="AD" clId="Web-{665135F3-7766-7E02-069E-313BFE4B69B7}" dt="2023-08-26T08:58:38.515" v="45"/>
          <ac:spMkLst>
            <pc:docMk/>
            <pc:sldMk cId="2341085596" sldId="257"/>
            <ac:spMk id="17" creationId="{E2384209-CB15-4CDF-9D31-C44FD9A3F20D}"/>
          </ac:spMkLst>
        </pc:spChg>
        <pc:spChg chg="add mod">
          <ac:chgData name="Guest User" userId="S::urn:spo:anon#09110c10281c4919f40aec95e465d07fcdda95fcf0ba7fb6491ccd3d85db0de7::" providerId="AD" clId="Web-{665135F3-7766-7E02-069E-313BFE4B69B7}" dt="2023-08-26T08:58:38.515" v="45"/>
          <ac:spMkLst>
            <pc:docMk/>
            <pc:sldMk cId="2341085596" sldId="257"/>
            <ac:spMk id="18" creationId="{AB8C311F-7253-4AED-9701-7FC0708C41C7}"/>
          </ac:spMkLst>
        </pc:spChg>
        <pc:spChg chg="add mod">
          <ac:chgData name="Guest User" userId="S::urn:spo:anon#09110c10281c4919f40aec95e465d07fcdda95fcf0ba7fb6491ccd3d85db0de7::" providerId="AD" clId="Web-{665135F3-7766-7E02-069E-313BFE4B69B7}" dt="2023-08-26T08:58:38.515" v="45"/>
          <ac:spMkLst>
            <pc:docMk/>
            <pc:sldMk cId="2341085596" sldId="257"/>
            <ac:spMk id="19" creationId="{2633B3B5-CC90-43F0-8714-D31D1F3F0209}"/>
          </ac:spMkLst>
        </pc:spChg>
        <pc:spChg chg="add mod">
          <ac:chgData name="Guest User" userId="S::urn:spo:anon#09110c10281c4919f40aec95e465d07fcdda95fcf0ba7fb6491ccd3d85db0de7::" providerId="AD" clId="Web-{665135F3-7766-7E02-069E-313BFE4B69B7}" dt="2023-08-26T08:58:38.515" v="45"/>
          <ac:spMkLst>
            <pc:docMk/>
            <pc:sldMk cId="2341085596" sldId="257"/>
            <ac:spMk id="21" creationId="{A8D57A06-A426-446D-B02C-A2DC6B62E45E}"/>
          </ac:spMkLst>
        </pc:spChg>
        <pc:picChg chg="mod">
          <ac:chgData name="Guest User" userId="S::urn:spo:anon#09110c10281c4919f40aec95e465d07fcdda95fcf0ba7fb6491ccd3d85db0de7::" providerId="AD" clId="Web-{665135F3-7766-7E02-069E-313BFE4B69B7}" dt="2023-08-26T08:58:38.515" v="45"/>
          <ac:picMkLst>
            <pc:docMk/>
            <pc:sldMk cId="2341085596" sldId="257"/>
            <ac:picMk id="5" creationId="{9DF61CB4-EFD8-4FB2-AC1D-5731103B6470}"/>
          </ac:picMkLst>
        </pc:picChg>
      </pc:sldChg>
      <pc:sldChg chg="modSp mod ord modClrScheme chgLayout">
        <pc:chgData name="Guest User" userId="S::urn:spo:anon#09110c10281c4919f40aec95e465d07fcdda95fcf0ba7fb6491ccd3d85db0de7::" providerId="AD" clId="Web-{665135F3-7766-7E02-069E-313BFE4B69B7}" dt="2023-08-26T08:58:38.968" v="46"/>
        <pc:sldMkLst>
          <pc:docMk/>
          <pc:sldMk cId="379552423" sldId="333"/>
        </pc:sldMkLst>
        <pc:spChg chg="mod">
          <ac:chgData name="Guest User" userId="S::urn:spo:anon#09110c10281c4919f40aec95e465d07fcdda95fcf0ba7fb6491ccd3d85db0de7::" providerId="AD" clId="Web-{665135F3-7766-7E02-069E-313BFE4B69B7}" dt="2023-08-26T08:58:38.515" v="45"/>
          <ac:spMkLst>
            <pc:docMk/>
            <pc:sldMk cId="379552423" sldId="333"/>
            <ac:spMk id="4" creationId="{B56E3493-F35C-66B7-19CB-C3B8BB301380}"/>
          </ac:spMkLst>
        </pc:spChg>
        <pc:spChg chg="mod">
          <ac:chgData name="Guest User" userId="S::urn:spo:anon#09110c10281c4919f40aec95e465d07fcdda95fcf0ba7fb6491ccd3d85db0de7::" providerId="AD" clId="Web-{665135F3-7766-7E02-069E-313BFE4B69B7}" dt="2023-08-26T08:58:38.515" v="45"/>
          <ac:spMkLst>
            <pc:docMk/>
            <pc:sldMk cId="379552423" sldId="333"/>
            <ac:spMk id="6" creationId="{2FCBF0B7-94AB-BD25-B9D7-E5A88529D971}"/>
          </ac:spMkLst>
        </pc:spChg>
        <pc:spChg chg="mod">
          <ac:chgData name="Guest User" userId="S::urn:spo:anon#09110c10281c4919f40aec95e465d07fcdda95fcf0ba7fb6491ccd3d85db0de7::" providerId="AD" clId="Web-{665135F3-7766-7E02-069E-313BFE4B69B7}" dt="2023-08-26T08:58:38.515" v="45"/>
          <ac:spMkLst>
            <pc:docMk/>
            <pc:sldMk cId="379552423" sldId="333"/>
            <ac:spMk id="8" creationId="{E35BD990-E826-3680-13E0-410C1E9DDC10}"/>
          </ac:spMkLst>
        </pc:spChg>
        <pc:picChg chg="mod">
          <ac:chgData name="Guest User" userId="S::urn:spo:anon#09110c10281c4919f40aec95e465d07fcdda95fcf0ba7fb6491ccd3d85db0de7::" providerId="AD" clId="Web-{665135F3-7766-7E02-069E-313BFE4B69B7}" dt="2023-08-26T08:58:38.515" v="45"/>
          <ac:picMkLst>
            <pc:docMk/>
            <pc:sldMk cId="379552423" sldId="333"/>
            <ac:picMk id="2" creationId="{BDB90223-5D15-41E3-9664-BD96C3BD25A2}"/>
          </ac:picMkLst>
        </pc:picChg>
        <pc:picChg chg="mod">
          <ac:chgData name="Guest User" userId="S::urn:spo:anon#09110c10281c4919f40aec95e465d07fcdda95fcf0ba7fb6491ccd3d85db0de7::" providerId="AD" clId="Web-{665135F3-7766-7E02-069E-313BFE4B69B7}" dt="2023-08-26T08:58:38.515" v="45"/>
          <ac:picMkLst>
            <pc:docMk/>
            <pc:sldMk cId="379552423" sldId="333"/>
            <ac:picMk id="7" creationId="{4019A7C7-4F37-4807-89DC-50EF4BBEB556}"/>
          </ac:picMkLst>
        </pc:picChg>
      </pc:sldChg>
      <pc:sldChg chg="addSp delSp modSp mod setBg modClrScheme chgLayout">
        <pc:chgData name="Guest User" userId="S::urn:spo:anon#09110c10281c4919f40aec95e465d07fcdda95fcf0ba7fb6491ccd3d85db0de7::" providerId="AD" clId="Web-{665135F3-7766-7E02-069E-313BFE4B69B7}" dt="2023-08-26T08:58:38.968" v="46"/>
        <pc:sldMkLst>
          <pc:docMk/>
          <pc:sldMk cId="4099306829" sldId="356"/>
        </pc:sldMkLst>
        <pc:spChg chg="add del">
          <ac:chgData name="Guest User" userId="S::urn:spo:anon#09110c10281c4919f40aec95e465d07fcdda95fcf0ba7fb6491ccd3d85db0de7::" providerId="AD" clId="Web-{665135F3-7766-7E02-069E-313BFE4B69B7}" dt="2023-08-26T08:49:39.730" v="8"/>
          <ac:spMkLst>
            <pc:docMk/>
            <pc:sldMk cId="4099306829" sldId="356"/>
            <ac:spMk id="12" creationId="{E2BA2BD9-7B54-4190-8F06-3EF3658A0020}"/>
          </ac:spMkLst>
        </pc:spChg>
        <pc:spChg chg="add del">
          <ac:chgData name="Guest User" userId="S::urn:spo:anon#09110c10281c4919f40aec95e465d07fcdda95fcf0ba7fb6491ccd3d85db0de7::" providerId="AD" clId="Web-{665135F3-7766-7E02-069E-313BFE4B69B7}" dt="2023-08-26T08:55:00.023" v="31"/>
          <ac:spMkLst>
            <pc:docMk/>
            <pc:sldMk cId="4099306829" sldId="356"/>
            <ac:spMk id="17" creationId="{42A4FC2C-047E-45A5-965D-8E1E3BF09BC6}"/>
          </ac:spMkLst>
        </pc:spChg>
        <pc:spChg chg="add mod">
          <ac:chgData name="Guest User" userId="S::urn:spo:anon#09110c10281c4919f40aec95e465d07fcdda95fcf0ba7fb6491ccd3d85db0de7::" providerId="AD" clId="Web-{665135F3-7766-7E02-069E-313BFE4B69B7}" dt="2023-08-26T08:58:38.515" v="45"/>
          <ac:spMkLst>
            <pc:docMk/>
            <pc:sldMk cId="4099306829" sldId="356"/>
            <ac:spMk id="22" creationId="{42A4FC2C-047E-45A5-965D-8E1E3BF09BC6}"/>
          </ac:spMkLst>
        </pc:spChg>
        <pc:picChg chg="mod">
          <ac:chgData name="Guest User" userId="S::urn:spo:anon#09110c10281c4919f40aec95e465d07fcdda95fcf0ba7fb6491ccd3d85db0de7::" providerId="AD" clId="Web-{665135F3-7766-7E02-069E-313BFE4B69B7}" dt="2023-08-26T08:58:38.515" v="45"/>
          <ac:picMkLst>
            <pc:docMk/>
            <pc:sldMk cId="4099306829" sldId="356"/>
            <ac:picMk id="2" creationId="{BDB90223-5D15-41E3-9664-BD96C3BD25A2}"/>
          </ac:picMkLst>
        </pc:picChg>
        <pc:picChg chg="mod">
          <ac:chgData name="Guest User" userId="S::urn:spo:anon#09110c10281c4919f40aec95e465d07fcdda95fcf0ba7fb6491ccd3d85db0de7::" providerId="AD" clId="Web-{665135F3-7766-7E02-069E-313BFE4B69B7}" dt="2023-08-26T08:58:38.515" v="45"/>
          <ac:picMkLst>
            <pc:docMk/>
            <pc:sldMk cId="4099306829" sldId="356"/>
            <ac:picMk id="7" creationId="{4019A7C7-4F37-4807-89DC-50EF4BBEB556}"/>
          </ac:picMkLst>
        </pc:picChg>
      </pc:sldChg>
      <pc:sldChg chg="new del">
        <pc:chgData name="Guest User" userId="S::urn:spo:anon#09110c10281c4919f40aec95e465d07fcdda95fcf0ba7fb6491ccd3d85db0de7::" providerId="AD" clId="Web-{665135F3-7766-7E02-069E-313BFE4B69B7}" dt="2023-08-26T08:49:33.277" v="7"/>
        <pc:sldMkLst>
          <pc:docMk/>
          <pc:sldMk cId="1965769858" sldId="357"/>
        </pc:sldMkLst>
      </pc:sldChg>
      <pc:sldChg chg="addSp modSp new mod modClrScheme chgLayout">
        <pc:chgData name="Guest User" userId="S::urn:spo:anon#09110c10281c4919f40aec95e465d07fcdda95fcf0ba7fb6491ccd3d85db0de7::" providerId="AD" clId="Web-{665135F3-7766-7E02-069E-313BFE4B69B7}" dt="2023-08-26T08:58:38.968" v="46"/>
        <pc:sldMkLst>
          <pc:docMk/>
          <pc:sldMk cId="3773661486" sldId="357"/>
        </pc:sldMkLst>
        <pc:picChg chg="add mod">
          <ac:chgData name="Guest User" userId="S::urn:spo:anon#09110c10281c4919f40aec95e465d07fcdda95fcf0ba7fb6491ccd3d85db0de7::" providerId="AD" clId="Web-{665135F3-7766-7E02-069E-313BFE4B69B7}" dt="2023-08-26T08:58:38.515" v="45"/>
          <ac:picMkLst>
            <pc:docMk/>
            <pc:sldMk cId="3773661486" sldId="357"/>
            <ac:picMk id="3" creationId="{AD27C5E2-067F-F962-DA9A-486A67770650}"/>
          </ac:picMkLst>
        </pc:picChg>
        <pc:picChg chg="add mod">
          <ac:chgData name="Guest User" userId="S::urn:spo:anon#09110c10281c4919f40aec95e465d07fcdda95fcf0ba7fb6491ccd3d85db0de7::" providerId="AD" clId="Web-{665135F3-7766-7E02-069E-313BFE4B69B7}" dt="2023-08-26T08:58:38.515" v="45"/>
          <ac:picMkLst>
            <pc:docMk/>
            <pc:sldMk cId="3773661486" sldId="357"/>
            <ac:picMk id="5" creationId="{25CC5004-9F69-53E9-9DFC-79EE04F849DF}"/>
          </ac:picMkLst>
        </pc:picChg>
      </pc:sldChg>
      <pc:sldChg chg="new del">
        <pc:chgData name="Guest User" userId="S::urn:spo:anon#09110c10281c4919f40aec95e465d07fcdda95fcf0ba7fb6491ccd3d85db0de7::" providerId="AD" clId="Web-{665135F3-7766-7E02-069E-313BFE4B69B7}" dt="2023-08-26T08:48:26.962" v="4"/>
        <pc:sldMkLst>
          <pc:docMk/>
          <pc:sldMk cId="4091246835" sldId="357"/>
        </pc:sldMkLst>
      </pc:sldChg>
      <pc:sldChg chg="new del">
        <pc:chgData name="Guest User" userId="S::urn:spo:anon#09110c10281c4919f40aec95e465d07fcdda95fcf0ba7fb6491ccd3d85db0de7::" providerId="AD" clId="Web-{665135F3-7766-7E02-069E-313BFE4B69B7}" dt="2023-08-26T08:48:24.196" v="3"/>
        <pc:sldMkLst>
          <pc:docMk/>
          <pc:sldMk cId="3116005672" sldId="358"/>
        </pc:sldMkLst>
      </pc:sldChg>
      <pc:sldChg chg="addSp modSp new mod modClrScheme chgLayout">
        <pc:chgData name="Guest User" userId="S::urn:spo:anon#09110c10281c4919f40aec95e465d07fcdda95fcf0ba7fb6491ccd3d85db0de7::" providerId="AD" clId="Web-{665135F3-7766-7E02-069E-313BFE4B69B7}" dt="2023-08-26T08:58:38.968" v="46"/>
        <pc:sldMkLst>
          <pc:docMk/>
          <pc:sldMk cId="3893415800" sldId="358"/>
        </pc:sldMkLst>
        <pc:picChg chg="add mod">
          <ac:chgData name="Guest User" userId="S::urn:spo:anon#09110c10281c4919f40aec95e465d07fcdda95fcf0ba7fb6491ccd3d85db0de7::" providerId="AD" clId="Web-{665135F3-7766-7E02-069E-313BFE4B69B7}" dt="2023-08-26T08:58:38.515" v="45"/>
          <ac:picMkLst>
            <pc:docMk/>
            <pc:sldMk cId="3893415800" sldId="358"/>
            <ac:picMk id="3" creationId="{1E32E2D5-4260-FE2C-A4FF-CCE5D0D5F858}"/>
          </ac:picMkLst>
        </pc:picChg>
      </pc:sldChg>
      <pc:sldChg chg="add del replId">
        <pc:chgData name="Guest User" userId="S::urn:spo:anon#09110c10281c4919f40aec95e465d07fcdda95fcf0ba7fb6491ccd3d85db0de7::" providerId="AD" clId="Web-{665135F3-7766-7E02-069E-313BFE4B69B7}" dt="2023-08-26T08:51:39.547" v="26"/>
        <pc:sldMkLst>
          <pc:docMk/>
          <pc:sldMk cId="2800806585" sldId="359"/>
        </pc:sldMkLst>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4188328679" sldId="360"/>
        </pc:sldMkLst>
        <pc:picChg chg="mod">
          <ac:chgData name="Guest User" userId="S::urn:spo:anon#09110c10281c4919f40aec95e465d07fcdda95fcf0ba7fb6491ccd3d85db0de7::" providerId="AD" clId="Web-{665135F3-7766-7E02-069E-313BFE4B69B7}" dt="2023-08-26T08:58:38.515" v="45"/>
          <ac:picMkLst>
            <pc:docMk/>
            <pc:sldMk cId="4188328679" sldId="360"/>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4188328679" sldId="360"/>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1998104412" sldId="361"/>
        </pc:sldMkLst>
        <pc:picChg chg="mod">
          <ac:chgData name="Guest User" userId="S::urn:spo:anon#09110c10281c4919f40aec95e465d07fcdda95fcf0ba7fb6491ccd3d85db0de7::" providerId="AD" clId="Web-{665135F3-7766-7E02-069E-313BFE4B69B7}" dt="2023-08-26T08:58:38.515" v="45"/>
          <ac:picMkLst>
            <pc:docMk/>
            <pc:sldMk cId="1998104412" sldId="361"/>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1998104412" sldId="361"/>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2810348344" sldId="362"/>
        </pc:sldMkLst>
        <pc:picChg chg="mod">
          <ac:chgData name="Guest User" userId="S::urn:spo:anon#09110c10281c4919f40aec95e465d07fcdda95fcf0ba7fb6491ccd3d85db0de7::" providerId="AD" clId="Web-{665135F3-7766-7E02-069E-313BFE4B69B7}" dt="2023-08-26T08:58:38.515" v="45"/>
          <ac:picMkLst>
            <pc:docMk/>
            <pc:sldMk cId="2810348344" sldId="362"/>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2810348344" sldId="362"/>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3793680658" sldId="363"/>
        </pc:sldMkLst>
        <pc:picChg chg="mod">
          <ac:chgData name="Guest User" userId="S::urn:spo:anon#09110c10281c4919f40aec95e465d07fcdda95fcf0ba7fb6491ccd3d85db0de7::" providerId="AD" clId="Web-{665135F3-7766-7E02-069E-313BFE4B69B7}" dt="2023-08-26T08:58:38.515" v="45"/>
          <ac:picMkLst>
            <pc:docMk/>
            <pc:sldMk cId="3793680658" sldId="363"/>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3793680658" sldId="363"/>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1011169" sldId="364"/>
        </pc:sldMkLst>
        <pc:picChg chg="mod">
          <ac:chgData name="Guest User" userId="S::urn:spo:anon#09110c10281c4919f40aec95e465d07fcdda95fcf0ba7fb6491ccd3d85db0de7::" providerId="AD" clId="Web-{665135F3-7766-7E02-069E-313BFE4B69B7}" dt="2023-08-26T08:58:38.515" v="45"/>
          <ac:picMkLst>
            <pc:docMk/>
            <pc:sldMk cId="1011169" sldId="364"/>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1011169" sldId="364"/>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2668077928" sldId="365"/>
        </pc:sldMkLst>
        <pc:picChg chg="mod">
          <ac:chgData name="Guest User" userId="S::urn:spo:anon#09110c10281c4919f40aec95e465d07fcdda95fcf0ba7fb6491ccd3d85db0de7::" providerId="AD" clId="Web-{665135F3-7766-7E02-069E-313BFE4B69B7}" dt="2023-08-26T08:58:38.515" v="45"/>
          <ac:picMkLst>
            <pc:docMk/>
            <pc:sldMk cId="2668077928" sldId="365"/>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2668077928" sldId="365"/>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4000967610" sldId="366"/>
        </pc:sldMkLst>
        <pc:picChg chg="mod">
          <ac:chgData name="Guest User" userId="S::urn:spo:anon#09110c10281c4919f40aec95e465d07fcdda95fcf0ba7fb6491ccd3d85db0de7::" providerId="AD" clId="Web-{665135F3-7766-7E02-069E-313BFE4B69B7}" dt="2023-08-26T08:58:38.515" v="45"/>
          <ac:picMkLst>
            <pc:docMk/>
            <pc:sldMk cId="4000967610" sldId="366"/>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4000967610" sldId="366"/>
            <ac:picMk id="5" creationId="{25CC5004-9F69-53E9-9DFC-79EE04F849DF}"/>
          </ac:picMkLst>
        </pc:picChg>
      </pc:sldChg>
      <pc:sldChg chg="add del replId">
        <pc:chgData name="Guest User" userId="S::urn:spo:anon#09110c10281c4919f40aec95e465d07fcdda95fcf0ba7fb6491ccd3d85db0de7::" providerId="AD" clId="Web-{665135F3-7766-7E02-069E-313BFE4B69B7}" dt="2023-08-26T08:51:37.469" v="25"/>
        <pc:sldMkLst>
          <pc:docMk/>
          <pc:sldMk cId="21677486" sldId="367"/>
        </pc:sldMkLst>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4000684122" sldId="368"/>
        </pc:sldMkLst>
        <pc:picChg chg="mod">
          <ac:chgData name="Guest User" userId="S::urn:spo:anon#09110c10281c4919f40aec95e465d07fcdda95fcf0ba7fb6491ccd3d85db0de7::" providerId="AD" clId="Web-{665135F3-7766-7E02-069E-313BFE4B69B7}" dt="2023-08-26T08:58:38.515" v="45"/>
          <ac:picMkLst>
            <pc:docMk/>
            <pc:sldMk cId="4000684122" sldId="368"/>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4000684122" sldId="368"/>
            <ac:picMk id="5" creationId="{25CC5004-9F69-53E9-9DFC-79EE04F849DF}"/>
          </ac:picMkLst>
        </pc:picChg>
      </pc:sldChg>
      <pc:sldChg chg="modSp add mod replId modClrScheme chgLayout">
        <pc:chgData name="Guest User" userId="S::urn:spo:anon#09110c10281c4919f40aec95e465d07fcdda95fcf0ba7fb6491ccd3d85db0de7::" providerId="AD" clId="Web-{665135F3-7766-7E02-069E-313BFE4B69B7}" dt="2023-08-26T08:58:38.968" v="46"/>
        <pc:sldMkLst>
          <pc:docMk/>
          <pc:sldMk cId="2138067783" sldId="369"/>
        </pc:sldMkLst>
        <pc:picChg chg="mod">
          <ac:chgData name="Guest User" userId="S::urn:spo:anon#09110c10281c4919f40aec95e465d07fcdda95fcf0ba7fb6491ccd3d85db0de7::" providerId="AD" clId="Web-{665135F3-7766-7E02-069E-313BFE4B69B7}" dt="2023-08-26T08:58:38.515" v="45"/>
          <ac:picMkLst>
            <pc:docMk/>
            <pc:sldMk cId="2138067783" sldId="369"/>
            <ac:picMk id="3" creationId="{AD27C5E2-067F-F962-DA9A-486A67770650}"/>
          </ac:picMkLst>
        </pc:picChg>
        <pc:picChg chg="mod">
          <ac:chgData name="Guest User" userId="S::urn:spo:anon#09110c10281c4919f40aec95e465d07fcdda95fcf0ba7fb6491ccd3d85db0de7::" providerId="AD" clId="Web-{665135F3-7766-7E02-069E-313BFE4B69B7}" dt="2023-08-26T08:58:38.515" v="45"/>
          <ac:picMkLst>
            <pc:docMk/>
            <pc:sldMk cId="2138067783" sldId="369"/>
            <ac:picMk id="5" creationId="{25CC5004-9F69-53E9-9DFC-79EE04F849DF}"/>
          </ac:picMkLst>
        </pc:picChg>
      </pc:sldChg>
      <pc:sldMasterChg chg="modSp del mod setBg delSldLayout modSldLayout">
        <pc:chgData name="Guest User" userId="S::urn:spo:anon#09110c10281c4919f40aec95e465d07fcdda95fcf0ba7fb6491ccd3d85db0de7::" providerId="AD" clId="Web-{665135F3-7766-7E02-069E-313BFE4B69B7}" dt="2023-08-26T08:55:25.211" v="33"/>
        <pc:sldMasterMkLst>
          <pc:docMk/>
          <pc:sldMasterMk cId="1154115236" sldId="2147483648"/>
        </pc:sldMasterMkLst>
        <pc:spChg chg="mod">
          <ac:chgData name="Guest User" userId="S::urn:spo:anon#09110c10281c4919f40aec95e465d07fcdda95fcf0ba7fb6491ccd3d85db0de7::" providerId="AD" clId="Web-{665135F3-7766-7E02-069E-313BFE4B69B7}" dt="2023-08-26T08:55:24.118" v="32"/>
          <ac:spMkLst>
            <pc:docMk/>
            <pc:sldMasterMk cId="1154115236" sldId="2147483648"/>
            <ac:spMk id="2" creationId="{696B4F16-F514-4C93-88B6-357A87276B51}"/>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ac:spMk id="3" creationId="{D47C2CCC-FD19-4A4B-A9F0-6C034EE3AD3D}"/>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ac:spMk id="4" creationId="{2F6B15B4-46C3-4FB4-92EB-412E2096B0F3}"/>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ac:spMk id="5" creationId="{FED4274B-408C-450D-B152-EA432DAF08F3}"/>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ac:spMk id="6" creationId="{4CAA7ED8-DE5E-4098-86B3-AB1FE3B685D5}"/>
          </ac:spMkLst>
        </pc:sp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3520142388" sldId="2147483649"/>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3520142388" sldId="2147483649"/>
              <ac:spMk id="2" creationId="{5432A9D9-32E3-4B85-9F16-2E3B2ADD47A9}"/>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3520142388" sldId="2147483649"/>
              <ac:spMk id="3" creationId="{630C4CC3-ECE5-4FBE-9554-92BAC1784CAE}"/>
            </ac:spMkLst>
          </pc:spChg>
        </pc:sldLayoutChg>
        <pc:sldLayoutChg chg="del mod">
          <pc:chgData name="Guest User" userId="S::urn:spo:anon#09110c10281c4919f40aec95e465d07fcdda95fcf0ba7fb6491ccd3d85db0de7::" providerId="AD" clId="Web-{665135F3-7766-7E02-069E-313BFE4B69B7}" dt="2023-08-26T08:55:25.211" v="33"/>
          <pc:sldLayoutMkLst>
            <pc:docMk/>
            <pc:sldMasterMk cId="1154115236" sldId="2147483648"/>
            <pc:sldLayoutMk cId="3975734736" sldId="2147483650"/>
          </pc:sldLayoutMkLst>
        </pc:sldLayout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2027022891" sldId="2147483651"/>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2027022891" sldId="2147483651"/>
              <ac:spMk id="2" creationId="{9DAB8024-8432-4164-A783-5147BC71B7DE}"/>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2027022891" sldId="2147483651"/>
              <ac:spMk id="3" creationId="{773878EC-4C03-4783-B1E2-C116FED74D51}"/>
            </ac:spMkLst>
          </pc:spChg>
        </pc:sldLayout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2436932562" sldId="2147483652"/>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2436932562" sldId="2147483652"/>
              <ac:spMk id="3" creationId="{14FB9320-19C6-4981-A5D4-A65A50F432D7}"/>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2436932562" sldId="2147483652"/>
              <ac:spMk id="4" creationId="{31E799E7-0600-4327-82EF-3E8CD16C7033}"/>
            </ac:spMkLst>
          </pc:spChg>
        </pc:sldLayout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4041221761" sldId="2147483653"/>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4041221761" sldId="2147483653"/>
              <ac:spMk id="2" creationId="{56714CF9-64EF-482B-B968-17646FA0C83F}"/>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4041221761" sldId="2147483653"/>
              <ac:spMk id="3" creationId="{C577603D-F500-4BBC-973C-76058D20BC8A}"/>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4041221761" sldId="2147483653"/>
              <ac:spMk id="4" creationId="{8F1B8BFB-DF9A-4033-9983-046FDC294B7E}"/>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4041221761" sldId="2147483653"/>
              <ac:spMk id="5" creationId="{A4D37A21-56BA-438A-A3BC-0AD89D05129F}"/>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4041221761" sldId="2147483653"/>
              <ac:spMk id="6" creationId="{9BA3238E-0FC1-4D51-AA87-478499782EDA}"/>
            </ac:spMkLst>
          </pc:spChg>
        </pc:sldLayoutChg>
        <pc:sldLayoutChg chg="del mod">
          <pc:chgData name="Guest User" userId="S::urn:spo:anon#09110c10281c4919f40aec95e465d07fcdda95fcf0ba7fb6491ccd3d85db0de7::" providerId="AD" clId="Web-{665135F3-7766-7E02-069E-313BFE4B69B7}" dt="2023-08-26T08:55:25.211" v="33"/>
          <pc:sldLayoutMkLst>
            <pc:docMk/>
            <pc:sldMasterMk cId="1154115236" sldId="2147483648"/>
            <pc:sldLayoutMk cId="1675108047" sldId="2147483654"/>
          </pc:sldLayoutMkLst>
        </pc:sldLayoutChg>
        <pc:sldLayoutChg chg="del mod">
          <pc:chgData name="Guest User" userId="S::urn:spo:anon#09110c10281c4919f40aec95e465d07fcdda95fcf0ba7fb6491ccd3d85db0de7::" providerId="AD" clId="Web-{665135F3-7766-7E02-069E-313BFE4B69B7}" dt="2023-08-26T08:55:25.211" v="33"/>
          <pc:sldLayoutMkLst>
            <pc:docMk/>
            <pc:sldMasterMk cId="1154115236" sldId="2147483648"/>
            <pc:sldLayoutMk cId="3212578438" sldId="2147483655"/>
          </pc:sldLayoutMkLst>
        </pc:sldLayout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3208369948" sldId="2147483656"/>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3208369948" sldId="2147483656"/>
              <ac:spMk id="2" creationId="{5E516C8A-D1B6-4ACD-ACD4-FE77D5621716}"/>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3208369948" sldId="2147483656"/>
              <ac:spMk id="3" creationId="{6AF3DF80-DE45-44C3-BD46-5E65BB73C12D}"/>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3208369948" sldId="2147483656"/>
              <ac:spMk id="4" creationId="{AB38F8E0-5447-452D-905B-A0C01A6EDC58}"/>
            </ac:spMkLst>
          </pc:spChg>
        </pc:sldLayout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543481953" sldId="2147483657"/>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543481953" sldId="2147483657"/>
              <ac:spMk id="2" creationId="{CF016592-0CCB-4099-8515-4EA112998EC9}"/>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543481953" sldId="2147483657"/>
              <ac:spMk id="3" creationId="{3A0D3911-87C2-403A-8486-1E2828841A83}"/>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543481953" sldId="2147483657"/>
              <ac:spMk id="4" creationId="{76C68E2E-F385-4E80-857E-BCB86CE4D87E}"/>
            </ac:spMkLst>
          </pc:spChg>
        </pc:sldLayoutChg>
        <pc:sldLayoutChg chg="del mod">
          <pc:chgData name="Guest User" userId="S::urn:spo:anon#09110c10281c4919f40aec95e465d07fcdda95fcf0ba7fb6491ccd3d85db0de7::" providerId="AD" clId="Web-{665135F3-7766-7E02-069E-313BFE4B69B7}" dt="2023-08-26T08:55:25.211" v="33"/>
          <pc:sldLayoutMkLst>
            <pc:docMk/>
            <pc:sldMasterMk cId="1154115236" sldId="2147483648"/>
            <pc:sldLayoutMk cId="2998154516" sldId="2147483658"/>
          </pc:sldLayoutMkLst>
        </pc:sldLayoutChg>
        <pc:sldLayoutChg chg="modSp del mod">
          <pc:chgData name="Guest User" userId="S::urn:spo:anon#09110c10281c4919f40aec95e465d07fcdda95fcf0ba7fb6491ccd3d85db0de7::" providerId="AD" clId="Web-{665135F3-7766-7E02-069E-313BFE4B69B7}" dt="2023-08-26T08:55:25.211" v="33"/>
          <pc:sldLayoutMkLst>
            <pc:docMk/>
            <pc:sldMasterMk cId="1154115236" sldId="2147483648"/>
            <pc:sldLayoutMk cId="2877756192" sldId="2147483659"/>
          </pc:sldLayoutMkLst>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2877756192" sldId="2147483659"/>
              <ac:spMk id="2" creationId="{FA5FA8BB-BB4B-4A26-91FA-8D05181D3E93}"/>
            </ac:spMkLst>
          </pc:spChg>
          <pc:spChg chg="mod">
            <ac:chgData name="Guest User" userId="S::urn:spo:anon#09110c10281c4919f40aec95e465d07fcdda95fcf0ba7fb6491ccd3d85db0de7::" providerId="AD" clId="Web-{665135F3-7766-7E02-069E-313BFE4B69B7}" dt="2023-08-26T08:55:24.118" v="32"/>
            <ac:spMkLst>
              <pc:docMk/>
              <pc:sldMasterMk cId="1154115236" sldId="2147483648"/>
              <pc:sldLayoutMk cId="2877756192" sldId="2147483659"/>
              <ac:spMk id="3" creationId="{F17065C6-288A-4268-9E7F-D792586704D7}"/>
            </ac:spMkLst>
          </pc:spChg>
        </pc:sldLayoutChg>
      </pc:sldMasterChg>
      <pc:sldMasterChg chg="modSp mod setBg modSldLayout">
        <pc:chgData name="Guest User" userId="S::urn:spo:anon#09110c10281c4919f40aec95e465d07fcdda95fcf0ba7fb6491ccd3d85db0de7::" providerId="AD" clId="Web-{665135F3-7766-7E02-069E-313BFE4B69B7}" dt="2023-08-26T08:58:38.515" v="45"/>
        <pc:sldMasterMkLst>
          <pc:docMk/>
          <pc:sldMasterMk cId="3950202566" sldId="2147483660"/>
        </pc:sldMasterMkLst>
        <pc:spChg chg="mod">
          <ac:chgData name="Guest User" userId="S::urn:spo:anon#09110c10281c4919f40aec95e465d07fcdda95fcf0ba7fb6491ccd3d85db0de7::" providerId="AD" clId="Web-{665135F3-7766-7E02-069E-313BFE4B69B7}" dt="2023-08-26T08:58:38.515" v="45"/>
          <ac:spMkLst>
            <pc:docMk/>
            <pc:sldMasterMk cId="3950202566" sldId="2147483660"/>
            <ac:spMk id="2" creationId="{283DEE34-8DDB-4879-B479-55FC5BB0A20A}"/>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ac:spMk id="3" creationId="{79BEC7B3-5595-42CF-93F0-73B3074F731B}"/>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ac:spMk id="4" creationId="{5D690C4A-9987-4005-B7D9-B7CB29265BB2}"/>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ac:spMk id="5" creationId="{448009B2-CDDE-4779-83F0-4BFFFFA420E4}"/>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ac:spMk id="6" creationId="{A7086470-909C-4748-A5F4-25A3E55C7E3A}"/>
          </ac:spMkLst>
        </pc:sp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6451432" sldId="2147483661"/>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451432" sldId="2147483661"/>
              <ac:spMk id="2" creationId="{39055C6E-752C-4A9C-BD25-97304BFB7F00}"/>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451432" sldId="2147483661"/>
              <ac:spMk id="3" creationId="{303CB75B-0407-4298-928D-CFE6911F4CAB}"/>
            </ac:spMkLst>
          </pc:spChg>
        </pc:sldLayoutChg>
        <pc:sldLayoutChg chg="mod">
          <pc:chgData name="Guest User" userId="S::urn:spo:anon#09110c10281c4919f40aec95e465d07fcdda95fcf0ba7fb6491ccd3d85db0de7::" providerId="AD" clId="Web-{665135F3-7766-7E02-069E-313BFE4B69B7}" dt="2023-08-26T08:48:09.649" v="0"/>
          <pc:sldLayoutMkLst>
            <pc:docMk/>
            <pc:sldMasterMk cId="3950202566" sldId="2147483660"/>
            <pc:sldLayoutMk cId="2217561253" sldId="2147483662"/>
          </pc:sldLayoutMkLst>
        </pc:sldLayout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1534085232" sldId="2147483663"/>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534085232" sldId="2147483663"/>
              <ac:spMk id="2" creationId="{A0DB1301-CC7E-476B-98C1-85D83ABE3667}"/>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534085232" sldId="2147483663"/>
              <ac:spMk id="3" creationId="{C6CA8646-8C39-47E0-872D-EDA0087967DD}"/>
            </ac:spMkLst>
          </pc:spChg>
        </pc:sldLayout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3794553161" sldId="2147483664"/>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3794553161" sldId="2147483664"/>
              <ac:spMk id="3" creationId="{424A6FF1-DB57-4C60-8EEB-7640E28CE613}"/>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3794553161" sldId="2147483664"/>
              <ac:spMk id="4" creationId="{A2356D1D-8B24-4EA9-818B-E41920A21598}"/>
            </ac:spMkLst>
          </pc:spChg>
        </pc:sldLayout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685693087" sldId="2147483665"/>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85693087" sldId="2147483665"/>
              <ac:spMk id="2" creationId="{1C8ADD56-8E3E-4A7A-BA2F-CD7770B9E5EC}"/>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85693087" sldId="2147483665"/>
              <ac:spMk id="3" creationId="{24112BE4-35EE-42BA-8DE2-1F0A1983CD1C}"/>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85693087" sldId="2147483665"/>
              <ac:spMk id="4" creationId="{48CEEE23-AB47-4D07-811C-4914FB7333A2}"/>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85693087" sldId="2147483665"/>
              <ac:spMk id="5" creationId="{ADEFFE72-F5F3-4404-8220-FFBC46682DEE}"/>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685693087" sldId="2147483665"/>
              <ac:spMk id="6" creationId="{92DE4DF0-0C37-41EF-9F64-7304BE32BFDD}"/>
            </ac:spMkLst>
          </pc:spChg>
        </pc:sldLayoutChg>
        <pc:sldLayoutChg chg="mod">
          <pc:chgData name="Guest User" userId="S::urn:spo:anon#09110c10281c4919f40aec95e465d07fcdda95fcf0ba7fb6491ccd3d85db0de7::" providerId="AD" clId="Web-{665135F3-7766-7E02-069E-313BFE4B69B7}" dt="2023-08-26T08:48:09.649" v="0"/>
          <pc:sldLayoutMkLst>
            <pc:docMk/>
            <pc:sldMasterMk cId="3950202566" sldId="2147483660"/>
            <pc:sldLayoutMk cId="808584499" sldId="2147483666"/>
          </pc:sldLayoutMkLst>
        </pc:sldLayoutChg>
        <pc:sldLayoutChg chg="mod">
          <pc:chgData name="Guest User" userId="S::urn:spo:anon#09110c10281c4919f40aec95e465d07fcdda95fcf0ba7fb6491ccd3d85db0de7::" providerId="AD" clId="Web-{665135F3-7766-7E02-069E-313BFE4B69B7}" dt="2023-08-26T08:48:09.649" v="0"/>
          <pc:sldLayoutMkLst>
            <pc:docMk/>
            <pc:sldMasterMk cId="3950202566" sldId="2147483660"/>
            <pc:sldLayoutMk cId="2535569944" sldId="2147483667"/>
          </pc:sldLayoutMkLst>
        </pc:sldLayout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3635437543" sldId="2147483668"/>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3635437543" sldId="2147483668"/>
              <ac:spMk id="2" creationId="{96CEE726-B7D8-47AF-859F-BFFF6D58AB62}"/>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3635437543" sldId="2147483668"/>
              <ac:spMk id="3" creationId="{841386B6-8BE0-49C3-99A2-A78FAD2B1D9D}"/>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3635437543" sldId="2147483668"/>
              <ac:spMk id="4" creationId="{F1D4FA34-249B-4CEB-819E-C32E31EBC0E7}"/>
            </ac:spMkLst>
          </pc:spChg>
        </pc:sldLayout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1635941261" sldId="2147483669"/>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635941261" sldId="2147483669"/>
              <ac:spMk id="2" creationId="{7721D434-62A0-4287-B24D-23C6896B9452}"/>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635941261" sldId="2147483669"/>
              <ac:spMk id="3" creationId="{F07276EA-A36C-46BB-8C67-14841362F625}"/>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635941261" sldId="2147483669"/>
              <ac:spMk id="4" creationId="{36647691-4C0E-4CE8-8591-A4C38FEA487D}"/>
            </ac:spMkLst>
          </pc:spChg>
        </pc:sldLayoutChg>
        <pc:sldLayoutChg chg="mod">
          <pc:chgData name="Guest User" userId="S::urn:spo:anon#09110c10281c4919f40aec95e465d07fcdda95fcf0ba7fb6491ccd3d85db0de7::" providerId="AD" clId="Web-{665135F3-7766-7E02-069E-313BFE4B69B7}" dt="2023-08-26T08:48:09.649" v="0"/>
          <pc:sldLayoutMkLst>
            <pc:docMk/>
            <pc:sldMasterMk cId="3950202566" sldId="2147483660"/>
            <pc:sldLayoutMk cId="1307870157" sldId="2147483670"/>
          </pc:sldLayoutMkLst>
        </pc:sldLayoutChg>
        <pc:sldLayoutChg chg="modSp mod">
          <pc:chgData name="Guest User" userId="S::urn:spo:anon#09110c10281c4919f40aec95e465d07fcdda95fcf0ba7fb6491ccd3d85db0de7::" providerId="AD" clId="Web-{665135F3-7766-7E02-069E-313BFE4B69B7}" dt="2023-08-26T08:58:38.515" v="45"/>
          <pc:sldLayoutMkLst>
            <pc:docMk/>
            <pc:sldMasterMk cId="3950202566" sldId="2147483660"/>
            <pc:sldLayoutMk cId="1003356777" sldId="2147483671"/>
          </pc:sldLayoutMkLst>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003356777" sldId="2147483671"/>
              <ac:spMk id="2" creationId="{5F4BB37A-1912-4CA2-83C1-11BD0BC6DC8D}"/>
            </ac:spMkLst>
          </pc:spChg>
          <pc:spChg chg="mod">
            <ac:chgData name="Guest User" userId="S::urn:spo:anon#09110c10281c4919f40aec95e465d07fcdda95fcf0ba7fb6491ccd3d85db0de7::" providerId="AD" clId="Web-{665135F3-7766-7E02-069E-313BFE4B69B7}" dt="2023-08-26T08:58:38.515" v="45"/>
            <ac:spMkLst>
              <pc:docMk/>
              <pc:sldMasterMk cId="3950202566" sldId="2147483660"/>
              <pc:sldLayoutMk cId="1003356777" sldId="2147483671"/>
              <ac:spMk id="3" creationId="{3304D9C0-3B12-4710-AAC6-F46988D5A1CD}"/>
            </ac:spMkLst>
          </pc:spChg>
        </pc:sldLayoutChg>
      </pc:sldMasterChg>
      <pc:sldMasterChg chg="modSp add del addSldLayout delSldLayout modSldLayout">
        <pc:chgData name="Guest User" userId="S::urn:spo:anon#09110c10281c4919f40aec95e465d07fcdda95fcf0ba7fb6491ccd3d85db0de7::" providerId="AD" clId="Web-{665135F3-7766-7E02-069E-313BFE4B69B7}" dt="2023-08-26T08:55:53.712" v="36"/>
        <pc:sldMasterMkLst>
          <pc:docMk/>
          <pc:sldMasterMk cId="4006893609" sldId="2147483672"/>
        </pc:sldMasterMkLst>
        <pc:spChg chg="mod">
          <ac:chgData name="Guest User" userId="S::urn:spo:anon#09110c10281c4919f40aec95e465d07fcdda95fcf0ba7fb6491ccd3d85db0de7::" providerId="AD" clId="Web-{665135F3-7766-7E02-069E-313BFE4B69B7}" dt="2023-08-26T08:55:53.212" v="35"/>
          <ac:spMkLst>
            <pc:docMk/>
            <pc:sldMasterMk cId="4006893609" sldId="2147483672"/>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ac:spMk id="3"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ac:spMk id="4"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ac:spMk id="5"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ac:spMk id="6" creationId="{00000000-0000-0000-0000-000000000000}"/>
          </ac:spMkLst>
        </pc:sp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1189988558" sldId="2147483673"/>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189988558" sldId="2147483673"/>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189988558" sldId="2147483673"/>
              <ac:spMk id="3"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4115768533" sldId="2147483674"/>
          </pc:sldLayoutMkLst>
        </pc:sldLayout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1715746693" sldId="2147483675"/>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715746693" sldId="2147483675"/>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715746693" sldId="2147483675"/>
              <ac:spMk id="3"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1132453375" sldId="2147483676"/>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132453375" sldId="2147483676"/>
              <ac:spMk id="3"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132453375" sldId="2147483676"/>
              <ac:spMk id="4"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2126246361" sldId="2147483677"/>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126246361" sldId="2147483677"/>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126246361" sldId="2147483677"/>
              <ac:spMk id="3"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126246361" sldId="2147483677"/>
              <ac:spMk id="4"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126246361" sldId="2147483677"/>
              <ac:spMk id="5"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126246361" sldId="2147483677"/>
              <ac:spMk id="6"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4111081722" sldId="2147483678"/>
          </pc:sldLayoutMkLst>
        </pc:sldLayoutChg>
        <pc:sldLayoutChg chg="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1653799252" sldId="2147483679"/>
          </pc:sldLayoutMkLst>
        </pc:sldLayout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2810021304" sldId="2147483680"/>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810021304" sldId="2147483680"/>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810021304" sldId="2147483680"/>
              <ac:spMk id="3"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2810021304" sldId="2147483680"/>
              <ac:spMk id="4"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3133087827" sldId="2147483681"/>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3133087827" sldId="2147483681"/>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3133087827" sldId="2147483681"/>
              <ac:spMk id="3"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3133087827" sldId="2147483681"/>
              <ac:spMk id="4"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658863843" sldId="2147483682"/>
          </pc:sldLayoutMkLst>
        </pc:sldLayoutChg>
        <pc:sldLayoutChg chg="modSp add del mod replId">
          <pc:chgData name="Guest User" userId="S::urn:spo:anon#09110c10281c4919f40aec95e465d07fcdda95fcf0ba7fb6491ccd3d85db0de7::" providerId="AD" clId="Web-{665135F3-7766-7E02-069E-313BFE4B69B7}" dt="2023-08-26T08:55:53.712" v="36"/>
          <pc:sldLayoutMkLst>
            <pc:docMk/>
            <pc:sldMasterMk cId="4006893609" sldId="2147483672"/>
            <pc:sldLayoutMk cId="192522279" sldId="2147483683"/>
          </pc:sldLayoutMkLst>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92522279" sldId="2147483683"/>
              <ac:spMk id="2" creationId="{00000000-0000-0000-0000-000000000000}"/>
            </ac:spMkLst>
          </pc:spChg>
          <pc:spChg chg="mod">
            <ac:chgData name="Guest User" userId="S::urn:spo:anon#09110c10281c4919f40aec95e465d07fcdda95fcf0ba7fb6491ccd3d85db0de7::" providerId="AD" clId="Web-{665135F3-7766-7E02-069E-313BFE4B69B7}" dt="2023-08-26T08:55:53.212" v="35"/>
            <ac:spMkLst>
              <pc:docMk/>
              <pc:sldMasterMk cId="4006893609" sldId="2147483672"/>
              <pc:sldLayoutMk cId="192522279" sldId="2147483683"/>
              <ac:spMk id="3" creationId="{00000000-0000-0000-0000-000000000000}"/>
            </ac:spMkLst>
          </pc:spChg>
        </pc:sldLayoutChg>
      </pc:sldMasterChg>
      <pc:sldMasterChg chg="modSp add del addSldLayout delSldLayout modSldLayout">
        <pc:chgData name="Guest User" userId="S::urn:spo:anon#09110c10281c4919f40aec95e465d07fcdda95fcf0ba7fb6491ccd3d85db0de7::" providerId="AD" clId="Web-{665135F3-7766-7E02-069E-313BFE4B69B7}" dt="2023-08-26T08:57:08.574" v="39"/>
        <pc:sldMasterMkLst>
          <pc:docMk/>
          <pc:sldMasterMk cId="2338607878" sldId="2147483684"/>
        </pc:sldMasterMkLst>
        <pc:spChg chg="mod">
          <ac:chgData name="Guest User" userId="S::urn:spo:anon#09110c10281c4919f40aec95e465d07fcdda95fcf0ba7fb6491ccd3d85db0de7::" providerId="AD" clId="Web-{665135F3-7766-7E02-069E-313BFE4B69B7}" dt="2023-08-26T08:57:08.324" v="38"/>
          <ac:spMkLst>
            <pc:docMk/>
            <pc:sldMasterMk cId="2338607878" sldId="2147483684"/>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ac:spMk id="3"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ac:spMk id="4"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ac:spMk id="5"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ac:spMk id="6" creationId="{00000000-0000-0000-0000-000000000000}"/>
          </ac:spMkLst>
        </pc:sp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3308423457" sldId="2147483685"/>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3308423457" sldId="2147483685"/>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3308423457" sldId="2147483685"/>
              <ac:spMk id="3"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2732155325" sldId="2147483686"/>
          </pc:sldLayoutMkLst>
        </pc:sldLayout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424725427" sldId="2147483687"/>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424725427" sldId="2147483687"/>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424725427" sldId="2147483687"/>
              <ac:spMk id="3"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2485214009" sldId="2147483688"/>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485214009" sldId="2147483688"/>
              <ac:spMk id="3"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485214009" sldId="2147483688"/>
              <ac:spMk id="4"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2219586905" sldId="2147483689"/>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219586905" sldId="2147483689"/>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219586905" sldId="2147483689"/>
              <ac:spMk id="3"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219586905" sldId="2147483689"/>
              <ac:spMk id="4"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219586905" sldId="2147483689"/>
              <ac:spMk id="5"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219586905" sldId="2147483689"/>
              <ac:spMk id="6"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2421275908" sldId="2147483690"/>
          </pc:sldLayoutMkLst>
        </pc:sldLayoutChg>
        <pc:sldLayoutChg chg="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2081948970" sldId="2147483691"/>
          </pc:sldLayoutMkLst>
        </pc:sldLayout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1529316465" sldId="2147483692"/>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1529316465" sldId="2147483692"/>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1529316465" sldId="2147483692"/>
              <ac:spMk id="3"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1529316465" sldId="2147483692"/>
              <ac:spMk id="4"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2519288817" sldId="2147483693"/>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519288817" sldId="2147483693"/>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519288817" sldId="2147483693"/>
              <ac:spMk id="3"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2519288817" sldId="2147483693"/>
              <ac:spMk id="4"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3043078363" sldId="2147483694"/>
          </pc:sldLayoutMkLst>
        </pc:sldLayoutChg>
        <pc:sldLayoutChg chg="modSp add del mod replId">
          <pc:chgData name="Guest User" userId="S::urn:spo:anon#09110c10281c4919f40aec95e465d07fcdda95fcf0ba7fb6491ccd3d85db0de7::" providerId="AD" clId="Web-{665135F3-7766-7E02-069E-313BFE4B69B7}" dt="2023-08-26T08:57:08.574" v="39"/>
          <pc:sldLayoutMkLst>
            <pc:docMk/>
            <pc:sldMasterMk cId="2338607878" sldId="2147483684"/>
            <pc:sldLayoutMk cId="4017354793" sldId="2147483695"/>
          </pc:sldLayoutMkLst>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4017354793" sldId="2147483695"/>
              <ac:spMk id="2" creationId="{00000000-0000-0000-0000-000000000000}"/>
            </ac:spMkLst>
          </pc:spChg>
          <pc:spChg chg="mod">
            <ac:chgData name="Guest User" userId="S::urn:spo:anon#09110c10281c4919f40aec95e465d07fcdda95fcf0ba7fb6491ccd3d85db0de7::" providerId="AD" clId="Web-{665135F3-7766-7E02-069E-313BFE4B69B7}" dt="2023-08-26T08:57:08.324" v="38"/>
            <ac:spMkLst>
              <pc:docMk/>
              <pc:sldMasterMk cId="2338607878" sldId="2147483684"/>
              <pc:sldLayoutMk cId="4017354793" sldId="2147483695"/>
              <ac:spMk id="3" creationId="{00000000-0000-0000-0000-000000000000}"/>
            </ac:spMkLst>
          </pc:spChg>
        </pc:sldLayoutChg>
      </pc:sldMasterChg>
      <pc:sldMasterChg chg="modSp add del addSldLayout delSldLayout modSldLayout">
        <pc:chgData name="Guest User" userId="S::urn:spo:anon#09110c10281c4919f40aec95e465d07fcdda95fcf0ba7fb6491ccd3d85db0de7::" providerId="AD" clId="Web-{665135F3-7766-7E02-069E-313BFE4B69B7}" dt="2023-08-26T08:58:38.968" v="46"/>
        <pc:sldMasterMkLst>
          <pc:docMk/>
          <pc:sldMasterMk cId="352467488" sldId="2147483696"/>
        </pc:sldMasterMkLst>
        <pc:spChg chg="mod">
          <ac:chgData name="Guest User" userId="S::urn:spo:anon#09110c10281c4919f40aec95e465d07fcdda95fcf0ba7fb6491ccd3d85db0de7::" providerId="AD" clId="Web-{665135F3-7766-7E02-069E-313BFE4B69B7}" dt="2023-08-26T08:58:38.515" v="45"/>
          <ac:spMkLst>
            <pc:docMk/>
            <pc:sldMasterMk cId="352467488" sldId="2147483696"/>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ac:spMk id="3"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ac:spMk id="4"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ac:spMk id="5"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ac:spMk id="6" creationId="{00000000-0000-0000-0000-000000000000}"/>
          </ac:spMkLst>
        </pc:sp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3388445578" sldId="2147483697"/>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3388445578" sldId="2147483697"/>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3388445578" sldId="2147483697"/>
              <ac:spMk id="3"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1029649725" sldId="2147483698"/>
          </pc:sldLayoutMkLst>
        </pc:sldLayout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1140068319" sldId="2147483699"/>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1140068319" sldId="2147483699"/>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1140068319" sldId="2147483699"/>
              <ac:spMk id="3"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3545764873" sldId="2147483700"/>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3545764873" sldId="2147483700"/>
              <ac:spMk id="3"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3545764873" sldId="2147483700"/>
              <ac:spMk id="4"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2676494910" sldId="2147483701"/>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676494910" sldId="2147483701"/>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676494910" sldId="2147483701"/>
              <ac:spMk id="3"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676494910" sldId="2147483701"/>
              <ac:spMk id="4"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676494910" sldId="2147483701"/>
              <ac:spMk id="5"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676494910" sldId="2147483701"/>
              <ac:spMk id="6"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484231175" sldId="2147483702"/>
          </pc:sldLayoutMkLst>
        </pc:sldLayoutChg>
        <pc:sldLayoutChg chg="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3582410988" sldId="2147483703"/>
          </pc:sldLayoutMkLst>
        </pc:sldLayout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4059871625" sldId="2147483704"/>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4059871625" sldId="2147483704"/>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4059871625" sldId="2147483704"/>
              <ac:spMk id="3"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4059871625" sldId="2147483704"/>
              <ac:spMk id="4" creationId="{00000000-0000-0000-0000-000000000000}"/>
            </ac:spMkLst>
          </pc:spChg>
        </pc:sldLayout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2574688710" sldId="2147483705"/>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574688710" sldId="2147483705"/>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574688710" sldId="2147483705"/>
              <ac:spMk id="3"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2574688710" sldId="2147483705"/>
              <ac:spMk id="4" creationId="{00000000-0000-0000-0000-000000000000}"/>
            </ac:spMkLst>
          </pc:spChg>
        </pc:sldLayoutChg>
        <pc:sldLayoutChg chg="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560808764" sldId="2147483706"/>
          </pc:sldLayoutMkLst>
        </pc:sldLayoutChg>
        <pc:sldLayoutChg chg="modSp add del mod replId">
          <pc:chgData name="Guest User" userId="S::urn:spo:anon#09110c10281c4919f40aec95e465d07fcdda95fcf0ba7fb6491ccd3d85db0de7::" providerId="AD" clId="Web-{665135F3-7766-7E02-069E-313BFE4B69B7}" dt="2023-08-26T08:58:38.968" v="46"/>
          <pc:sldLayoutMkLst>
            <pc:docMk/>
            <pc:sldMasterMk cId="352467488" sldId="2147483696"/>
            <pc:sldLayoutMk cId="876153590" sldId="2147483707"/>
          </pc:sldLayoutMkLst>
          <pc:spChg chg="mod">
            <ac:chgData name="Guest User" userId="S::urn:spo:anon#09110c10281c4919f40aec95e465d07fcdda95fcf0ba7fb6491ccd3d85db0de7::" providerId="AD" clId="Web-{665135F3-7766-7E02-069E-313BFE4B69B7}" dt="2023-08-26T08:58:38.515" v="45"/>
            <ac:spMkLst>
              <pc:docMk/>
              <pc:sldMasterMk cId="352467488" sldId="2147483696"/>
              <pc:sldLayoutMk cId="876153590" sldId="2147483707"/>
              <ac:spMk id="2" creationId="{00000000-0000-0000-0000-000000000000}"/>
            </ac:spMkLst>
          </pc:spChg>
          <pc:spChg chg="mod">
            <ac:chgData name="Guest User" userId="S::urn:spo:anon#09110c10281c4919f40aec95e465d07fcdda95fcf0ba7fb6491ccd3d85db0de7::" providerId="AD" clId="Web-{665135F3-7766-7E02-069E-313BFE4B69B7}" dt="2023-08-26T08:58:38.515" v="45"/>
            <ac:spMkLst>
              <pc:docMk/>
              <pc:sldMasterMk cId="352467488" sldId="2147483696"/>
              <pc:sldLayoutMk cId="876153590" sldId="2147483707"/>
              <ac:spMk id="3" creationId="{00000000-0000-0000-0000-000000000000}"/>
            </ac:spMkLst>
          </pc:spChg>
        </pc:sldLayoutChg>
      </pc:sldMasterChg>
      <pc:sldMasterChg chg="add addSldLayout modSldLayout">
        <pc:chgData name="Guest User" userId="S::urn:spo:anon#09110c10281c4919f40aec95e465d07fcdda95fcf0ba7fb6491ccd3d85db0de7::" providerId="AD" clId="Web-{665135F3-7766-7E02-069E-313BFE4B69B7}" dt="2023-08-26T08:58:38.968" v="46"/>
        <pc:sldMasterMkLst>
          <pc:docMk/>
          <pc:sldMasterMk cId="1790150482" sldId="2147483708"/>
        </pc:sldMasterMkLst>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2070220443" sldId="2147483709"/>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152971525" sldId="2147483710"/>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4133162582" sldId="2147483711"/>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794772627" sldId="2147483712"/>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2256112054" sldId="2147483713"/>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1356564965" sldId="2147483714"/>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3836398958" sldId="2147483715"/>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2361135053" sldId="2147483716"/>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2225573444" sldId="2147483717"/>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3679081388" sldId="2147483718"/>
          </pc:sldLayoutMkLst>
        </pc:sldLayoutChg>
        <pc:sldLayoutChg chg="add mod replId">
          <pc:chgData name="Guest User" userId="S::urn:spo:anon#09110c10281c4919f40aec95e465d07fcdda95fcf0ba7fb6491ccd3d85db0de7::" providerId="AD" clId="Web-{665135F3-7766-7E02-069E-313BFE4B69B7}" dt="2023-08-26T08:58:38.968" v="46"/>
          <pc:sldLayoutMkLst>
            <pc:docMk/>
            <pc:sldMasterMk cId="1790150482" sldId="2147483708"/>
            <pc:sldLayoutMk cId="225890975" sldId="2147483719"/>
          </pc:sldLayoutMkLst>
        </pc:sldLayoutChg>
      </pc:sldMasterChg>
    </pc:docChg>
  </pc:docChgLst>
  <pc:docChgLst>
    <pc:chgData name="Guest User" userId="S::urn:spo:anon#12bb9c270c8a06e2adebb12a476771c11d5d4ef54da76a286c505b46425cd796::" providerId="AD" clId="Web-{12D47847-4F9C-F2F4-1CEE-9E12AA134A76}"/>
    <pc:docChg chg="modSld">
      <pc:chgData name="Guest User" userId="S::urn:spo:anon#12bb9c270c8a06e2adebb12a476771c11d5d4ef54da76a286c505b46425cd796::" providerId="AD" clId="Web-{12D47847-4F9C-F2F4-1CEE-9E12AA134A76}" dt="2023-09-14T04:46:55.905" v="87"/>
      <pc:docMkLst>
        <pc:docMk/>
      </pc:docMkLst>
      <pc:sldChg chg="modSp">
        <pc:chgData name="Guest User" userId="S::urn:spo:anon#12bb9c270c8a06e2adebb12a476771c11d5d4ef54da76a286c505b46425cd796::" providerId="AD" clId="Web-{12D47847-4F9C-F2F4-1CEE-9E12AA134A76}" dt="2023-09-14T04:46:55.905" v="87"/>
        <pc:sldMkLst>
          <pc:docMk/>
          <pc:sldMk cId="2341085596" sldId="257"/>
        </pc:sldMkLst>
        <pc:picChg chg="mod modCrop">
          <ac:chgData name="Guest User" userId="S::urn:spo:anon#12bb9c270c8a06e2adebb12a476771c11d5d4ef54da76a286c505b46425cd796::" providerId="AD" clId="Web-{12D47847-4F9C-F2F4-1CEE-9E12AA134A76}" dt="2023-09-14T04:46:55.905" v="87"/>
          <ac:picMkLst>
            <pc:docMk/>
            <pc:sldMk cId="2341085596" sldId="257"/>
            <ac:picMk id="5" creationId="{9DF61CB4-EFD8-4FB2-AC1D-5731103B6470}"/>
          </ac:picMkLst>
        </pc:picChg>
      </pc:sldChg>
      <pc:sldChg chg="modSp">
        <pc:chgData name="Guest User" userId="S::urn:spo:anon#12bb9c270c8a06e2adebb12a476771c11d5d4ef54da76a286c505b46425cd796::" providerId="AD" clId="Web-{12D47847-4F9C-F2F4-1CEE-9E12AA134A76}" dt="2023-09-14T04:29:30.713" v="16" actId="20577"/>
        <pc:sldMkLst>
          <pc:docMk/>
          <pc:sldMk cId="4099306829" sldId="356"/>
        </pc:sldMkLst>
        <pc:spChg chg="mod">
          <ac:chgData name="Guest User" userId="S::urn:spo:anon#12bb9c270c8a06e2adebb12a476771c11d5d4ef54da76a286c505b46425cd796::" providerId="AD" clId="Web-{12D47847-4F9C-F2F4-1CEE-9E12AA134A76}" dt="2023-09-14T04:29:30.713" v="16" actId="20577"/>
          <ac:spMkLst>
            <pc:docMk/>
            <pc:sldMk cId="4099306829" sldId="356"/>
            <ac:spMk id="3" creationId="{1A22142C-D0F1-2209-B9C3-8B83E2C5D2C2}"/>
          </ac:spMkLst>
        </pc:spChg>
      </pc:sldChg>
      <pc:sldChg chg="delSp modSp">
        <pc:chgData name="Guest User" userId="S::urn:spo:anon#12bb9c270c8a06e2adebb12a476771c11d5d4ef54da76a286c505b46425cd796::" providerId="AD" clId="Web-{12D47847-4F9C-F2F4-1CEE-9E12AA134A76}" dt="2023-09-14T04:29:23.572" v="14" actId="20577"/>
        <pc:sldMkLst>
          <pc:docMk/>
          <pc:sldMk cId="3773661486" sldId="357"/>
        </pc:sldMkLst>
        <pc:spChg chg="mod">
          <ac:chgData name="Guest User" userId="S::urn:spo:anon#12bb9c270c8a06e2adebb12a476771c11d5d4ef54da76a286c505b46425cd796::" providerId="AD" clId="Web-{12D47847-4F9C-F2F4-1CEE-9E12AA134A76}" dt="2023-09-14T04:29:23.572" v="14" actId="20577"/>
          <ac:spMkLst>
            <pc:docMk/>
            <pc:sldMk cId="3773661486" sldId="357"/>
            <ac:spMk id="6" creationId="{79B5914D-1766-0704-07E4-7799E91F3FE4}"/>
          </ac:spMkLst>
        </pc:spChg>
        <pc:spChg chg="mod">
          <ac:chgData name="Guest User" userId="S::urn:spo:anon#12bb9c270c8a06e2adebb12a476771c11d5d4ef54da76a286c505b46425cd796::" providerId="AD" clId="Web-{12D47847-4F9C-F2F4-1CEE-9E12AA134A76}" dt="2023-09-14T04:29:02.837" v="9" actId="20577"/>
          <ac:spMkLst>
            <pc:docMk/>
            <pc:sldMk cId="3773661486" sldId="357"/>
            <ac:spMk id="7" creationId="{64BFFCF1-92D8-7D3C-9805-A358A8F886E2}"/>
          </ac:spMkLst>
        </pc:spChg>
        <pc:picChg chg="del">
          <ac:chgData name="Guest User" userId="S::urn:spo:anon#12bb9c270c8a06e2adebb12a476771c11d5d4ef54da76a286c505b46425cd796::" providerId="AD" clId="Web-{12D47847-4F9C-F2F4-1CEE-9E12AA134A76}" dt="2023-09-14T04:29:06.727" v="10"/>
          <ac:picMkLst>
            <pc:docMk/>
            <pc:sldMk cId="3773661486" sldId="357"/>
            <ac:picMk id="2" creationId="{2657C66A-4D2E-6F35-2C33-73D9060FEA89}"/>
          </ac:picMkLst>
        </pc:picChg>
      </pc:sldChg>
      <pc:sldChg chg="modSp">
        <pc:chgData name="Guest User" userId="S::urn:spo:anon#12bb9c270c8a06e2adebb12a476771c11d5d4ef54da76a286c505b46425cd796::" providerId="AD" clId="Web-{12D47847-4F9C-F2F4-1CEE-9E12AA134A76}" dt="2023-09-14T04:45:05.745" v="85" actId="20577"/>
        <pc:sldMkLst>
          <pc:docMk/>
          <pc:sldMk cId="3893415800" sldId="358"/>
        </pc:sldMkLst>
        <pc:spChg chg="mod">
          <ac:chgData name="Guest User" userId="S::urn:spo:anon#12bb9c270c8a06e2adebb12a476771c11d5d4ef54da76a286c505b46425cd796::" providerId="AD" clId="Web-{12D47847-4F9C-F2F4-1CEE-9E12AA134A76}" dt="2023-09-14T04:45:05.745" v="85" actId="20577"/>
          <ac:spMkLst>
            <pc:docMk/>
            <pc:sldMk cId="3893415800" sldId="358"/>
            <ac:spMk id="2" creationId="{52890F92-1AD5-53E6-A01E-A4488AFC5ED6}"/>
          </ac:spMkLst>
        </pc:spChg>
        <pc:spChg chg="mod">
          <ac:chgData name="Guest User" userId="S::urn:spo:anon#12bb9c270c8a06e2adebb12a476771c11d5d4ef54da76a286c505b46425cd796::" providerId="AD" clId="Web-{12D47847-4F9C-F2F4-1CEE-9E12AA134A76}" dt="2023-09-14T04:44:40.338" v="73" actId="20577"/>
          <ac:spMkLst>
            <pc:docMk/>
            <pc:sldMk cId="3893415800" sldId="358"/>
            <ac:spMk id="5" creationId="{7A5213EE-3AEE-5A57-66D4-C3C21631BCEB}"/>
          </ac:spMkLst>
        </pc:spChg>
        <pc:spChg chg="mod">
          <ac:chgData name="Guest User" userId="S::urn:spo:anon#12bb9c270c8a06e2adebb12a476771c11d5d4ef54da76a286c505b46425cd796::" providerId="AD" clId="Web-{12D47847-4F9C-F2F4-1CEE-9E12AA134A76}" dt="2023-09-14T04:44:45.104" v="77" actId="20577"/>
          <ac:spMkLst>
            <pc:docMk/>
            <pc:sldMk cId="3893415800" sldId="358"/>
            <ac:spMk id="6" creationId="{9B0E97B0-604F-602E-C842-360D5D92D3F4}"/>
          </ac:spMkLst>
        </pc:spChg>
        <pc:spChg chg="mod">
          <ac:chgData name="Guest User" userId="S::urn:spo:anon#12bb9c270c8a06e2adebb12a476771c11d5d4ef54da76a286c505b46425cd796::" providerId="AD" clId="Web-{12D47847-4F9C-F2F4-1CEE-9E12AA134A76}" dt="2023-09-14T04:44:54.057" v="81" actId="20577"/>
          <ac:spMkLst>
            <pc:docMk/>
            <pc:sldMk cId="3893415800" sldId="358"/>
            <ac:spMk id="7" creationId="{A5920686-6718-655C-F46D-BA55FBB1B3F5}"/>
          </ac:spMkLst>
        </pc:spChg>
      </pc:sldChg>
      <pc:sldChg chg="modSp">
        <pc:chgData name="Guest User" userId="S::urn:spo:anon#12bb9c270c8a06e2adebb12a476771c11d5d4ef54da76a286c505b46425cd796::" providerId="AD" clId="Web-{12D47847-4F9C-F2F4-1CEE-9E12AA134A76}" dt="2023-09-14T04:43:40.648" v="61" actId="20577"/>
        <pc:sldMkLst>
          <pc:docMk/>
          <pc:sldMk cId="1382448637" sldId="370"/>
        </pc:sldMkLst>
        <pc:spChg chg="mod">
          <ac:chgData name="Guest User" userId="S::urn:spo:anon#12bb9c270c8a06e2adebb12a476771c11d5d4ef54da76a286c505b46425cd796::" providerId="AD" clId="Web-{12D47847-4F9C-F2F4-1CEE-9E12AA134A76}" dt="2023-09-14T04:43:40.648" v="61" actId="20577"/>
          <ac:spMkLst>
            <pc:docMk/>
            <pc:sldMk cId="1382448637" sldId="370"/>
            <ac:spMk id="3" creationId="{F14C3BA1-CCFE-8072-D3D2-554FFA3F6D93}"/>
          </ac:spMkLst>
        </pc:spChg>
        <pc:spChg chg="mod">
          <ac:chgData name="Guest User" userId="S::urn:spo:anon#12bb9c270c8a06e2adebb12a476771c11d5d4ef54da76a286c505b46425cd796::" providerId="AD" clId="Web-{12D47847-4F9C-F2F4-1CEE-9E12AA134A76}" dt="2023-09-14T04:34:11.941" v="60" actId="20577"/>
          <ac:spMkLst>
            <pc:docMk/>
            <pc:sldMk cId="1382448637" sldId="370"/>
            <ac:spMk id="4" creationId="{EE38180C-28B3-5478-5932-3E8EC719BB6B}"/>
          </ac:spMkLst>
        </pc:spChg>
      </pc:sldChg>
      <pc:sldChg chg="delSp modSp">
        <pc:chgData name="Guest User" userId="S::urn:spo:anon#12bb9c270c8a06e2adebb12a476771c11d5d4ef54da76a286c505b46425cd796::" providerId="AD" clId="Web-{12D47847-4F9C-F2F4-1CEE-9E12AA134A76}" dt="2023-09-14T04:33:26.674" v="56" actId="20577"/>
        <pc:sldMkLst>
          <pc:docMk/>
          <pc:sldMk cId="857309819" sldId="371"/>
        </pc:sldMkLst>
        <pc:spChg chg="mod">
          <ac:chgData name="Guest User" userId="S::urn:spo:anon#12bb9c270c8a06e2adebb12a476771c11d5d4ef54da76a286c505b46425cd796::" providerId="AD" clId="Web-{12D47847-4F9C-F2F4-1CEE-9E12AA134A76}" dt="2023-09-14T04:33:18.439" v="53" actId="20577"/>
          <ac:spMkLst>
            <pc:docMk/>
            <pc:sldMk cId="857309819" sldId="371"/>
            <ac:spMk id="4" creationId="{B8C99BD9-05B2-4F03-13D1-C6302AF5CCF9}"/>
          </ac:spMkLst>
        </pc:spChg>
        <pc:spChg chg="mod">
          <ac:chgData name="Guest User" userId="S::urn:spo:anon#12bb9c270c8a06e2adebb12a476771c11d5d4ef54da76a286c505b46425cd796::" providerId="AD" clId="Web-{12D47847-4F9C-F2F4-1CEE-9E12AA134A76}" dt="2023-09-14T04:33:26.674" v="56" actId="20577"/>
          <ac:spMkLst>
            <pc:docMk/>
            <pc:sldMk cId="857309819" sldId="371"/>
            <ac:spMk id="5" creationId="{A20E9478-6DEB-B0F5-F810-EAC3EBB22A48}"/>
          </ac:spMkLst>
        </pc:spChg>
        <pc:picChg chg="del">
          <ac:chgData name="Guest User" userId="S::urn:spo:anon#12bb9c270c8a06e2adebb12a476771c11d5d4ef54da76a286c505b46425cd796::" providerId="AD" clId="Web-{12D47847-4F9C-F2F4-1CEE-9E12AA134A76}" dt="2023-09-14T04:33:10.361" v="48"/>
          <ac:picMkLst>
            <pc:docMk/>
            <pc:sldMk cId="857309819" sldId="371"/>
            <ac:picMk id="3" creationId="{7C58075E-4B72-E49B-94F8-864519802211}"/>
          </ac:picMkLst>
        </pc:picChg>
      </pc:sldChg>
      <pc:sldChg chg="modSp">
        <pc:chgData name="Guest User" userId="S::urn:spo:anon#12bb9c270c8a06e2adebb12a476771c11d5d4ef54da76a286c505b46425cd796::" providerId="AD" clId="Web-{12D47847-4F9C-F2F4-1CEE-9E12AA134A76}" dt="2023-09-14T04:31:09.654" v="38" actId="1076"/>
        <pc:sldMkLst>
          <pc:docMk/>
          <pc:sldMk cId="4161101770" sldId="372"/>
        </pc:sldMkLst>
        <pc:spChg chg="mod">
          <ac:chgData name="Guest User" userId="S::urn:spo:anon#12bb9c270c8a06e2adebb12a476771c11d5d4ef54da76a286c505b46425cd796::" providerId="AD" clId="Web-{12D47847-4F9C-F2F4-1CEE-9E12AA134A76}" dt="2023-09-14T04:30:14.464" v="20" actId="20577"/>
          <ac:spMkLst>
            <pc:docMk/>
            <pc:sldMk cId="4161101770" sldId="372"/>
            <ac:spMk id="3" creationId="{A288A110-9E26-52D4-E7FE-FB5E5F828D7B}"/>
          </ac:spMkLst>
        </pc:spChg>
        <pc:spChg chg="mod">
          <ac:chgData name="Guest User" userId="S::urn:spo:anon#12bb9c270c8a06e2adebb12a476771c11d5d4ef54da76a286c505b46425cd796::" providerId="AD" clId="Web-{12D47847-4F9C-F2F4-1CEE-9E12AA134A76}" dt="2023-09-14T04:30:32.387" v="28" actId="20577"/>
          <ac:spMkLst>
            <pc:docMk/>
            <pc:sldMk cId="4161101770" sldId="372"/>
            <ac:spMk id="4" creationId="{8CDA5D0C-234A-687A-F4A1-08B4FA3EE6C6}"/>
          </ac:spMkLst>
        </pc:spChg>
        <pc:spChg chg="mod">
          <ac:chgData name="Guest User" userId="S::urn:spo:anon#12bb9c270c8a06e2adebb12a476771c11d5d4ef54da76a286c505b46425cd796::" providerId="AD" clId="Web-{12D47847-4F9C-F2F4-1CEE-9E12AA134A76}" dt="2023-09-14T04:30:50.169" v="35" actId="20577"/>
          <ac:spMkLst>
            <pc:docMk/>
            <pc:sldMk cId="4161101770" sldId="372"/>
            <ac:spMk id="5" creationId="{ED26E85E-A452-6D94-5A8D-3AC5CBD938BD}"/>
          </ac:spMkLst>
        </pc:spChg>
        <pc:picChg chg="mod">
          <ac:chgData name="Guest User" userId="S::urn:spo:anon#12bb9c270c8a06e2adebb12a476771c11d5d4ef54da76a286c505b46425cd796::" providerId="AD" clId="Web-{12D47847-4F9C-F2F4-1CEE-9E12AA134A76}" dt="2023-09-14T04:31:09.654" v="38" actId="1076"/>
          <ac:picMkLst>
            <pc:docMk/>
            <pc:sldMk cId="4161101770" sldId="372"/>
            <ac:picMk id="2" creationId="{BDB90223-5D15-41E3-9664-BD96C3BD25A2}"/>
          </ac:picMkLst>
        </pc:picChg>
      </pc:sldChg>
      <pc:sldChg chg="delSp modSp">
        <pc:chgData name="Guest User" userId="S::urn:spo:anon#12bb9c270c8a06e2adebb12a476771c11d5d4ef54da76a286c505b46425cd796::" providerId="AD" clId="Web-{12D47847-4F9C-F2F4-1CEE-9E12AA134A76}" dt="2023-09-14T04:32:56.892" v="47" actId="20577"/>
        <pc:sldMkLst>
          <pc:docMk/>
          <pc:sldMk cId="3629750951" sldId="373"/>
        </pc:sldMkLst>
        <pc:spChg chg="mod">
          <ac:chgData name="Guest User" userId="S::urn:spo:anon#12bb9c270c8a06e2adebb12a476771c11d5d4ef54da76a286c505b46425cd796::" providerId="AD" clId="Web-{12D47847-4F9C-F2F4-1CEE-9E12AA134A76}" dt="2023-09-14T04:32:56.892" v="47" actId="20577"/>
          <ac:spMkLst>
            <pc:docMk/>
            <pc:sldMk cId="3629750951" sldId="373"/>
            <ac:spMk id="4" creationId="{6C49F296-8012-38D6-C0CF-5B89487C9ACA}"/>
          </ac:spMkLst>
        </pc:spChg>
        <pc:picChg chg="del">
          <ac:chgData name="Guest User" userId="S::urn:spo:anon#12bb9c270c8a06e2adebb12a476771c11d5d4ef54da76a286c505b46425cd796::" providerId="AD" clId="Web-{12D47847-4F9C-F2F4-1CEE-9E12AA134A76}" dt="2023-09-14T04:32:31.985" v="39"/>
          <ac:picMkLst>
            <pc:docMk/>
            <pc:sldMk cId="3629750951" sldId="373"/>
            <ac:picMk id="3" creationId="{74A3CDA3-C49C-755B-A64E-5741307B20C2}"/>
          </ac:picMkLst>
        </pc:picChg>
      </pc:sldChg>
      <pc:sldChg chg="modSp">
        <pc:chgData name="Guest User" userId="S::urn:spo:anon#12bb9c270c8a06e2adebb12a476771c11d5d4ef54da76a286c505b46425cd796::" providerId="AD" clId="Web-{12D47847-4F9C-F2F4-1CEE-9E12AA134A76}" dt="2023-09-14T04:44:12.306" v="69" actId="20577"/>
        <pc:sldMkLst>
          <pc:docMk/>
          <pc:sldMk cId="2222445884" sldId="374"/>
        </pc:sldMkLst>
        <pc:spChg chg="mod">
          <ac:chgData name="Guest User" userId="S::urn:spo:anon#12bb9c270c8a06e2adebb12a476771c11d5d4ef54da76a286c505b46425cd796::" providerId="AD" clId="Web-{12D47847-4F9C-F2F4-1CEE-9E12AA134A76}" dt="2023-09-14T04:44:12.306" v="69" actId="20577"/>
          <ac:spMkLst>
            <pc:docMk/>
            <pc:sldMk cId="2222445884" sldId="374"/>
            <ac:spMk id="3" creationId="{7C737225-9584-C48D-65F3-C0624500FD1B}"/>
          </ac:spMkLst>
        </pc:spChg>
      </pc:sldChg>
    </pc:docChg>
  </pc:docChgLst>
  <pc:docChgLst>
    <pc:chgData name="Guest User" userId="S::urn:spo:anon#d41d6a69044f57f4c643a70c668809c060233706aa7abf4301dc3cbb37044801::" providerId="AD" clId="Web-{E1CEE96F-B41A-D1C6-08E1-6E5AC777A79C}"/>
    <pc:docChg chg="modSld">
      <pc:chgData name="Guest User" userId="S::urn:spo:anon#d41d6a69044f57f4c643a70c668809c060233706aa7abf4301dc3cbb37044801::" providerId="AD" clId="Web-{E1CEE96F-B41A-D1C6-08E1-6E5AC777A79C}" dt="2023-07-04T15:15:28.214" v="8"/>
      <pc:docMkLst>
        <pc:docMk/>
      </pc:docMkLst>
      <pc:sldChg chg="modSp">
        <pc:chgData name="Guest User" userId="S::urn:spo:anon#d41d6a69044f57f4c643a70c668809c060233706aa7abf4301dc3cbb37044801::" providerId="AD" clId="Web-{E1CEE96F-B41A-D1C6-08E1-6E5AC777A79C}" dt="2023-07-04T15:13:48.774" v="2" actId="20577"/>
        <pc:sldMkLst>
          <pc:docMk/>
          <pc:sldMk cId="2214311409" sldId="318"/>
        </pc:sldMkLst>
        <pc:spChg chg="mod">
          <ac:chgData name="Guest User" userId="S::urn:spo:anon#d41d6a69044f57f4c643a70c668809c060233706aa7abf4301dc3cbb37044801::" providerId="AD" clId="Web-{E1CEE96F-B41A-D1C6-08E1-6E5AC777A79C}" dt="2023-07-04T15:13:48.774" v="2" actId="20577"/>
          <ac:spMkLst>
            <pc:docMk/>
            <pc:sldMk cId="2214311409" sldId="318"/>
            <ac:spMk id="3" creationId="{C46F92F2-C40E-0F11-C8D1-68849D717831}"/>
          </ac:spMkLst>
        </pc:spChg>
      </pc:sldChg>
      <pc:sldChg chg="addSp delSp modSp">
        <pc:chgData name="Guest User" userId="S::urn:spo:anon#d41d6a69044f57f4c643a70c668809c060233706aa7abf4301dc3cbb37044801::" providerId="AD" clId="Web-{E1CEE96F-B41A-D1C6-08E1-6E5AC777A79C}" dt="2023-07-04T15:15:28.214" v="8"/>
        <pc:sldMkLst>
          <pc:docMk/>
          <pc:sldMk cId="2348246817" sldId="337"/>
        </pc:sldMkLst>
        <pc:spChg chg="mod">
          <ac:chgData name="Guest User" userId="S::urn:spo:anon#d41d6a69044f57f4c643a70c668809c060233706aa7abf4301dc3cbb37044801::" providerId="AD" clId="Web-{E1CEE96F-B41A-D1C6-08E1-6E5AC777A79C}" dt="2023-07-04T15:14:44.041" v="7" actId="20577"/>
          <ac:spMkLst>
            <pc:docMk/>
            <pc:sldMk cId="2348246817" sldId="337"/>
            <ac:spMk id="89" creationId="{B56E3493-F35C-66B7-19CB-C3B8BB301380}"/>
          </ac:spMkLst>
        </pc:spChg>
        <pc:picChg chg="add mod">
          <ac:chgData name="Guest User" userId="S::urn:spo:anon#d41d6a69044f57f4c643a70c668809c060233706aa7abf4301dc3cbb37044801::" providerId="AD" clId="Web-{E1CEE96F-B41A-D1C6-08E1-6E5AC777A79C}" dt="2023-07-04T15:15:28.214" v="8"/>
          <ac:picMkLst>
            <pc:docMk/>
            <pc:sldMk cId="2348246817" sldId="337"/>
            <ac:picMk id="2" creationId="{2864E9B6-6444-908D-F5AF-02EF8E7F0D0E}"/>
          </ac:picMkLst>
        </pc:picChg>
        <pc:picChg chg="del">
          <ac:chgData name="Guest User" userId="S::urn:spo:anon#d41d6a69044f57f4c643a70c668809c060233706aa7abf4301dc3cbb37044801::" providerId="AD" clId="Web-{E1CEE96F-B41A-D1C6-08E1-6E5AC777A79C}" dt="2023-07-04T15:13:59.680" v="3"/>
          <ac:picMkLst>
            <pc:docMk/>
            <pc:sldMk cId="2348246817" sldId="337"/>
            <ac:picMk id="3" creationId="{09248B0A-ADDB-7BF2-8379-993E18299B8D}"/>
          </ac:picMkLst>
        </pc:picChg>
      </pc:sldChg>
    </pc:docChg>
  </pc:docChgLst>
  <pc:docChgLst>
    <pc:chgData name="ashutoshswag1310@gmail.com" userId="S::ashutoshswag1310_gmail.com#ext#@bostoninstituteofanalyti399.onmicrosoft.com::11c08ef4-274d-44f1-8739-0b2d27944f05" providerId="AD" clId="Web-{DA3BFAE4-F2AB-013D-E19A-625FAD7BE2CE}"/>
    <pc:docChg chg="modSld">
      <pc:chgData name="ashutoshswag1310@gmail.com" userId="S::ashutoshswag1310_gmail.com#ext#@bostoninstituteofanalyti399.onmicrosoft.com::11c08ef4-274d-44f1-8739-0b2d27944f05" providerId="AD" clId="Web-{DA3BFAE4-F2AB-013D-E19A-625FAD7BE2CE}" dt="2023-07-15T09:48:46.459" v="1"/>
      <pc:docMkLst>
        <pc:docMk/>
      </pc:docMkLst>
      <pc:sldChg chg="modSp">
        <pc:chgData name="ashutoshswag1310@gmail.com" userId="S::ashutoshswag1310_gmail.com#ext#@bostoninstituteofanalyti399.onmicrosoft.com::11c08ef4-274d-44f1-8739-0b2d27944f05" providerId="AD" clId="Web-{DA3BFAE4-F2AB-013D-E19A-625FAD7BE2CE}" dt="2023-07-15T09:44:45.498" v="0" actId="1076"/>
        <pc:sldMkLst>
          <pc:docMk/>
          <pc:sldMk cId="3529524057" sldId="312"/>
        </pc:sldMkLst>
        <pc:picChg chg="mod">
          <ac:chgData name="ashutoshswag1310@gmail.com" userId="S::ashutoshswag1310_gmail.com#ext#@bostoninstituteofanalyti399.onmicrosoft.com::11c08ef4-274d-44f1-8739-0b2d27944f05" providerId="AD" clId="Web-{DA3BFAE4-F2AB-013D-E19A-625FAD7BE2CE}" dt="2023-07-15T09:44:45.498" v="0" actId="1076"/>
          <ac:picMkLst>
            <pc:docMk/>
            <pc:sldMk cId="3529524057" sldId="312"/>
            <ac:picMk id="5" creationId="{7E760DE0-A713-1C2A-1033-FFC2B28B9855}"/>
          </ac:picMkLst>
        </pc:picChg>
      </pc:sldChg>
      <pc:sldChg chg="delSp">
        <pc:chgData name="ashutoshswag1310@gmail.com" userId="S::ashutoshswag1310_gmail.com#ext#@bostoninstituteofanalyti399.onmicrosoft.com::11c08ef4-274d-44f1-8739-0b2d27944f05" providerId="AD" clId="Web-{DA3BFAE4-F2AB-013D-E19A-625FAD7BE2CE}" dt="2023-07-15T09:48:46.459" v="1"/>
        <pc:sldMkLst>
          <pc:docMk/>
          <pc:sldMk cId="450545381" sldId="323"/>
        </pc:sldMkLst>
        <pc:spChg chg="del">
          <ac:chgData name="ashutoshswag1310@gmail.com" userId="S::ashutoshswag1310_gmail.com#ext#@bostoninstituteofanalyti399.onmicrosoft.com::11c08ef4-274d-44f1-8739-0b2d27944f05" providerId="AD" clId="Web-{DA3BFAE4-F2AB-013D-E19A-625FAD7BE2CE}" dt="2023-07-15T09:48:46.459" v="1"/>
          <ac:spMkLst>
            <pc:docMk/>
            <pc:sldMk cId="450545381" sldId="323"/>
            <ac:spMk id="5" creationId="{1523F824-5604-EDFB-780D-491BA9849544}"/>
          </ac:spMkLst>
        </pc:spChg>
      </pc:sldChg>
    </pc:docChg>
  </pc:docChgLst>
  <pc:docChgLst>
    <pc:chgData name="gazinkardivya@gmail.com" userId="S::gazinkardivya_gmail.com#ext#@bostoninstituteofanalyti399.onmicrosoft.com::90aa42e0-18de-49e9-a6ba-afa4dbd7f220" providerId="AD" clId="Web-{B119D9BC-7F64-CAE8-C959-03D89BB02311}"/>
    <pc:docChg chg="modSld">
      <pc:chgData name="gazinkardivya@gmail.com" userId="S::gazinkardivya_gmail.com#ext#@bostoninstituteofanalyti399.onmicrosoft.com::90aa42e0-18de-49e9-a6ba-afa4dbd7f220" providerId="AD" clId="Web-{B119D9BC-7F64-CAE8-C959-03D89BB02311}" dt="2023-10-16T09:50:13.584" v="3" actId="14100"/>
      <pc:docMkLst>
        <pc:docMk/>
      </pc:docMkLst>
      <pc:sldChg chg="modSp">
        <pc:chgData name="gazinkardivya@gmail.com" userId="S::gazinkardivya_gmail.com#ext#@bostoninstituteofanalyti399.onmicrosoft.com::90aa42e0-18de-49e9-a6ba-afa4dbd7f220" providerId="AD" clId="Web-{B119D9BC-7F64-CAE8-C959-03D89BB02311}" dt="2023-10-16T09:50:13.584" v="3" actId="14100"/>
        <pc:sldMkLst>
          <pc:docMk/>
          <pc:sldMk cId="2341085596" sldId="257"/>
        </pc:sldMkLst>
        <pc:picChg chg="mod">
          <ac:chgData name="gazinkardivya@gmail.com" userId="S::gazinkardivya_gmail.com#ext#@bostoninstituteofanalyti399.onmicrosoft.com::90aa42e0-18de-49e9-a6ba-afa4dbd7f220" providerId="AD" clId="Web-{B119D9BC-7F64-CAE8-C959-03D89BB02311}" dt="2023-10-16T09:50:13.584" v="3" actId="14100"/>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264B61BC-D9F4-662D-F259-37B6FF454510}"/>
    <pc:docChg chg="modSld">
      <pc:chgData name="Guest User" userId="S::urn:spo:anon#d41d6a69044f57f4c643a70c668809c060233706aa7abf4301dc3cbb37044801::" providerId="AD" clId="Web-{264B61BC-D9F4-662D-F259-37B6FF454510}" dt="2023-04-29T07:41:58.014" v="13" actId="20577"/>
      <pc:docMkLst>
        <pc:docMk/>
      </pc:docMkLst>
      <pc:sldChg chg="modSp">
        <pc:chgData name="Guest User" userId="S::urn:spo:anon#d41d6a69044f57f4c643a70c668809c060233706aa7abf4301dc3cbb37044801::" providerId="AD" clId="Web-{264B61BC-D9F4-662D-F259-37B6FF454510}" dt="2023-04-29T07:41:29.935" v="1" actId="1076"/>
        <pc:sldMkLst>
          <pc:docMk/>
          <pc:sldMk cId="2341085596" sldId="257"/>
        </pc:sldMkLst>
        <pc:picChg chg="mod">
          <ac:chgData name="Guest User" userId="S::urn:spo:anon#d41d6a69044f57f4c643a70c668809c060233706aa7abf4301dc3cbb37044801::" providerId="AD" clId="Web-{264B61BC-D9F4-662D-F259-37B6FF454510}" dt="2023-04-29T07:41:29.935" v="1" actId="1076"/>
          <ac:picMkLst>
            <pc:docMk/>
            <pc:sldMk cId="2341085596" sldId="257"/>
            <ac:picMk id="5" creationId="{9DF61CB4-EFD8-4FB2-AC1D-5731103B6470}"/>
          </ac:picMkLst>
        </pc:picChg>
      </pc:sldChg>
      <pc:sldChg chg="modSp">
        <pc:chgData name="Guest User" userId="S::urn:spo:anon#d41d6a69044f57f4c643a70c668809c060233706aa7abf4301dc3cbb37044801::" providerId="AD" clId="Web-{264B61BC-D9F4-662D-F259-37B6FF454510}" dt="2023-04-29T07:41:58.014" v="13" actId="20577"/>
        <pc:sldMkLst>
          <pc:docMk/>
          <pc:sldMk cId="1252571269" sldId="270"/>
        </pc:sldMkLst>
        <pc:spChg chg="mod">
          <ac:chgData name="Guest User" userId="S::urn:spo:anon#d41d6a69044f57f4c643a70c668809c060233706aa7abf4301dc3cbb37044801::" providerId="AD" clId="Web-{264B61BC-D9F4-662D-F259-37B6FF454510}" dt="2023-04-29T07:41:58.014" v="13" actId="20577"/>
          <ac:spMkLst>
            <pc:docMk/>
            <pc:sldMk cId="1252571269" sldId="270"/>
            <ac:spMk id="9" creationId="{D06B6D32-CF6D-87A2-53F6-EB0CD37F4A42}"/>
          </ac:spMkLst>
        </pc:spChg>
      </pc:sldChg>
    </pc:docChg>
  </pc:docChgLst>
  <pc:docChgLst>
    <pc:chgData name="BIA Academics" userId="S::academics@bostoninstituteofanalytics.org::df229318-841a-4e79-bb6e-4e5a7893e485" providerId="AD" clId="Web-{766052AD-6FE5-7971-B3A0-CC910845170E}"/>
    <pc:docChg chg="addSld delSld">
      <pc:chgData name="BIA Academics" userId="S::academics@bostoninstituteofanalytics.org::df229318-841a-4e79-bb6e-4e5a7893e485" providerId="AD" clId="Web-{766052AD-6FE5-7971-B3A0-CC910845170E}" dt="2023-09-18T12:29:36.812" v="23"/>
      <pc:docMkLst>
        <pc:docMk/>
      </pc:docMkLst>
      <pc:sldChg chg="add del">
        <pc:chgData name="BIA Academics" userId="S::academics@bostoninstituteofanalytics.org::df229318-841a-4e79-bb6e-4e5a7893e485" providerId="AD" clId="Web-{766052AD-6FE5-7971-B3A0-CC910845170E}" dt="2023-09-18T12:29:36.812" v="23"/>
        <pc:sldMkLst>
          <pc:docMk/>
          <pc:sldMk cId="379552423" sldId="333"/>
        </pc:sldMkLst>
      </pc:sldChg>
      <pc:sldChg chg="del">
        <pc:chgData name="BIA Academics" userId="S::academics@bostoninstituteofanalytics.org::df229318-841a-4e79-bb6e-4e5a7893e485" providerId="AD" clId="Web-{766052AD-6FE5-7971-B3A0-CC910845170E}" dt="2023-09-18T12:28:49.983" v="0"/>
        <pc:sldMkLst>
          <pc:docMk/>
          <pc:sldMk cId="3773661486" sldId="357"/>
        </pc:sldMkLst>
      </pc:sldChg>
      <pc:sldChg chg="del">
        <pc:chgData name="BIA Academics" userId="S::academics@bostoninstituteofanalytics.org::df229318-841a-4e79-bb6e-4e5a7893e485" providerId="AD" clId="Web-{766052AD-6FE5-7971-B3A0-CC910845170E}" dt="2023-09-18T12:28:58.343" v="2"/>
        <pc:sldMkLst>
          <pc:docMk/>
          <pc:sldMk cId="3893415800" sldId="358"/>
        </pc:sldMkLst>
      </pc:sldChg>
      <pc:sldChg chg="del">
        <pc:chgData name="BIA Academics" userId="S::academics@bostoninstituteofanalytics.org::df229318-841a-4e79-bb6e-4e5a7893e485" providerId="AD" clId="Web-{766052AD-6FE5-7971-B3A0-CC910845170E}" dt="2023-09-18T12:28:59.640" v="3"/>
        <pc:sldMkLst>
          <pc:docMk/>
          <pc:sldMk cId="4188328679" sldId="360"/>
        </pc:sldMkLst>
      </pc:sldChg>
      <pc:sldChg chg="del">
        <pc:chgData name="BIA Academics" userId="S::academics@bostoninstituteofanalytics.org::df229318-841a-4e79-bb6e-4e5a7893e485" providerId="AD" clId="Web-{766052AD-6FE5-7971-B3A0-CC910845170E}" dt="2023-09-18T12:29:33.093" v="21"/>
        <pc:sldMkLst>
          <pc:docMk/>
          <pc:sldMk cId="1998104412" sldId="361"/>
        </pc:sldMkLst>
      </pc:sldChg>
      <pc:sldChg chg="del">
        <pc:chgData name="BIA Academics" userId="S::academics@bostoninstituteofanalytics.org::df229318-841a-4e79-bb6e-4e5a7893e485" providerId="AD" clId="Web-{766052AD-6FE5-7971-B3A0-CC910845170E}" dt="2023-09-18T12:29:00.749" v="5"/>
        <pc:sldMkLst>
          <pc:docMk/>
          <pc:sldMk cId="2810348344" sldId="362"/>
        </pc:sldMkLst>
      </pc:sldChg>
      <pc:sldChg chg="del">
        <pc:chgData name="BIA Academics" userId="S::academics@bostoninstituteofanalytics.org::df229318-841a-4e79-bb6e-4e5a7893e485" providerId="AD" clId="Web-{766052AD-6FE5-7971-B3A0-CC910845170E}" dt="2023-09-18T12:29:02.046" v="7"/>
        <pc:sldMkLst>
          <pc:docMk/>
          <pc:sldMk cId="3793680658" sldId="363"/>
        </pc:sldMkLst>
      </pc:sldChg>
      <pc:sldChg chg="del">
        <pc:chgData name="BIA Academics" userId="S::academics@bostoninstituteofanalytics.org::df229318-841a-4e79-bb6e-4e5a7893e485" providerId="AD" clId="Web-{766052AD-6FE5-7971-B3A0-CC910845170E}" dt="2023-09-18T12:29:22.437" v="11"/>
        <pc:sldMkLst>
          <pc:docMk/>
          <pc:sldMk cId="1011169" sldId="364"/>
        </pc:sldMkLst>
      </pc:sldChg>
      <pc:sldChg chg="del">
        <pc:chgData name="BIA Academics" userId="S::academics@bostoninstituteofanalytics.org::df229318-841a-4e79-bb6e-4e5a7893e485" providerId="AD" clId="Web-{766052AD-6FE5-7971-B3A0-CC910845170E}" dt="2023-09-18T12:29:23.343" v="13"/>
        <pc:sldMkLst>
          <pc:docMk/>
          <pc:sldMk cId="2668077928" sldId="365"/>
        </pc:sldMkLst>
      </pc:sldChg>
      <pc:sldChg chg="del">
        <pc:chgData name="BIA Academics" userId="S::academics@bostoninstituteofanalytics.org::df229318-841a-4e79-bb6e-4e5a7893e485" providerId="AD" clId="Web-{766052AD-6FE5-7971-B3A0-CC910845170E}" dt="2023-09-18T12:29:24.343" v="15"/>
        <pc:sldMkLst>
          <pc:docMk/>
          <pc:sldMk cId="4000967610" sldId="366"/>
        </pc:sldMkLst>
      </pc:sldChg>
      <pc:sldChg chg="del">
        <pc:chgData name="BIA Academics" userId="S::academics@bostoninstituteofanalytics.org::df229318-841a-4e79-bb6e-4e5a7893e485" providerId="AD" clId="Web-{766052AD-6FE5-7971-B3A0-CC910845170E}" dt="2023-09-18T12:29:25.781" v="17"/>
        <pc:sldMkLst>
          <pc:docMk/>
          <pc:sldMk cId="4000684122" sldId="368"/>
        </pc:sldMkLst>
      </pc:sldChg>
      <pc:sldChg chg="del">
        <pc:chgData name="BIA Academics" userId="S::academics@bostoninstituteofanalytics.org::df229318-841a-4e79-bb6e-4e5a7893e485" providerId="AD" clId="Web-{766052AD-6FE5-7971-B3A0-CC910845170E}" dt="2023-09-18T12:29:31.046" v="19"/>
        <pc:sldMkLst>
          <pc:docMk/>
          <pc:sldMk cId="2138067783" sldId="369"/>
        </pc:sldMkLst>
      </pc:sldChg>
      <pc:sldChg chg="del">
        <pc:chgData name="BIA Academics" userId="S::academics@bostoninstituteofanalytics.org::df229318-841a-4e79-bb6e-4e5a7893e485" providerId="AD" clId="Web-{766052AD-6FE5-7971-B3A0-CC910845170E}" dt="2023-09-18T12:28:54.843" v="1"/>
        <pc:sldMkLst>
          <pc:docMk/>
          <pc:sldMk cId="1382448637" sldId="370"/>
        </pc:sldMkLst>
      </pc:sldChg>
      <pc:sldChg chg="del">
        <pc:chgData name="BIA Academics" userId="S::academics@bostoninstituteofanalytics.org::df229318-841a-4e79-bb6e-4e5a7893e485" providerId="AD" clId="Web-{766052AD-6FE5-7971-B3A0-CC910845170E}" dt="2023-09-18T12:29:29.031" v="18"/>
        <pc:sldMkLst>
          <pc:docMk/>
          <pc:sldMk cId="857309819" sldId="371"/>
        </pc:sldMkLst>
      </pc:sldChg>
      <pc:sldChg chg="del">
        <pc:chgData name="BIA Academics" userId="S::academics@bostoninstituteofanalytics.org::df229318-841a-4e79-bb6e-4e5a7893e485" providerId="AD" clId="Web-{766052AD-6FE5-7971-B3A0-CC910845170E}" dt="2023-09-18T12:29:21.343" v="10"/>
        <pc:sldMkLst>
          <pc:docMk/>
          <pc:sldMk cId="2222445884" sldId="374"/>
        </pc:sldMkLst>
      </pc:sldChg>
      <pc:sldChg chg="del">
        <pc:chgData name="BIA Academics" userId="S::academics@bostoninstituteofanalytics.org::df229318-841a-4e79-bb6e-4e5a7893e485" providerId="AD" clId="Web-{766052AD-6FE5-7971-B3A0-CC910845170E}" dt="2023-09-18T12:29:00.171" v="4"/>
        <pc:sldMkLst>
          <pc:docMk/>
          <pc:sldMk cId="960344497" sldId="375"/>
        </pc:sldMkLst>
      </pc:sldChg>
      <pc:sldChg chg="del">
        <pc:chgData name="BIA Academics" userId="S::academics@bostoninstituteofanalytics.org::df229318-841a-4e79-bb6e-4e5a7893e485" providerId="AD" clId="Web-{766052AD-6FE5-7971-B3A0-CC910845170E}" dt="2023-09-18T12:29:01.577" v="6"/>
        <pc:sldMkLst>
          <pc:docMk/>
          <pc:sldMk cId="3995201294" sldId="376"/>
        </pc:sldMkLst>
      </pc:sldChg>
      <pc:sldChg chg="del">
        <pc:chgData name="BIA Academics" userId="S::academics@bostoninstituteofanalytics.org::df229318-841a-4e79-bb6e-4e5a7893e485" providerId="AD" clId="Web-{766052AD-6FE5-7971-B3A0-CC910845170E}" dt="2023-09-18T12:29:03.015" v="8"/>
        <pc:sldMkLst>
          <pc:docMk/>
          <pc:sldMk cId="1845461691" sldId="377"/>
        </pc:sldMkLst>
      </pc:sldChg>
      <pc:sldChg chg="del">
        <pc:chgData name="BIA Academics" userId="S::academics@bostoninstituteofanalytics.org::df229318-841a-4e79-bb6e-4e5a7893e485" providerId="AD" clId="Web-{766052AD-6FE5-7971-B3A0-CC910845170E}" dt="2023-09-18T12:29:22.890" v="12"/>
        <pc:sldMkLst>
          <pc:docMk/>
          <pc:sldMk cId="1873376010" sldId="378"/>
        </pc:sldMkLst>
      </pc:sldChg>
      <pc:sldChg chg="del">
        <pc:chgData name="BIA Academics" userId="S::academics@bostoninstituteofanalytics.org::df229318-841a-4e79-bb6e-4e5a7893e485" providerId="AD" clId="Web-{766052AD-6FE5-7971-B3A0-CC910845170E}" dt="2023-09-18T12:29:23.859" v="14"/>
        <pc:sldMkLst>
          <pc:docMk/>
          <pc:sldMk cId="2775279365" sldId="379"/>
        </pc:sldMkLst>
      </pc:sldChg>
      <pc:sldChg chg="del">
        <pc:chgData name="BIA Academics" userId="S::academics@bostoninstituteofanalytics.org::df229318-841a-4e79-bb6e-4e5a7893e485" providerId="AD" clId="Web-{766052AD-6FE5-7971-B3A0-CC910845170E}" dt="2023-09-18T12:29:25.202" v="16"/>
        <pc:sldMkLst>
          <pc:docMk/>
          <pc:sldMk cId="1112338691" sldId="380"/>
        </pc:sldMkLst>
      </pc:sldChg>
      <pc:sldChg chg="del">
        <pc:chgData name="BIA Academics" userId="S::academics@bostoninstituteofanalytics.org::df229318-841a-4e79-bb6e-4e5a7893e485" providerId="AD" clId="Web-{766052AD-6FE5-7971-B3A0-CC910845170E}" dt="2023-09-18T12:29:32.093" v="20"/>
        <pc:sldMkLst>
          <pc:docMk/>
          <pc:sldMk cId="93149884" sldId="382"/>
        </pc:sldMkLst>
      </pc:sldChg>
      <pc:sldChg chg="del">
        <pc:chgData name="BIA Academics" userId="S::academics@bostoninstituteofanalytics.org::df229318-841a-4e79-bb6e-4e5a7893e485" providerId="AD" clId="Web-{766052AD-6FE5-7971-B3A0-CC910845170E}" dt="2023-09-18T12:29:14.702" v="9"/>
        <pc:sldMkLst>
          <pc:docMk/>
          <pc:sldMk cId="3909749334" sldId="383"/>
        </pc:sldMkLst>
      </pc:sldChg>
    </pc:docChg>
  </pc:docChgLst>
  <pc:docChgLst>
    <pc:chgData name="Guest User" userId="S::urn:spo:anon#d41d6a69044f57f4c643a70c668809c060233706aa7abf4301dc3cbb37044801::" providerId="AD" clId="Web-{D31E8A45-F9BF-E45F-F96B-5D157D3C78B3}"/>
    <pc:docChg chg="sldOrd">
      <pc:chgData name="Guest User" userId="S::urn:spo:anon#d41d6a69044f57f4c643a70c668809c060233706aa7abf4301dc3cbb37044801::" providerId="AD" clId="Web-{D31E8A45-F9BF-E45F-F96B-5D157D3C78B3}" dt="2023-10-25T04:03:30.523" v="0"/>
      <pc:docMkLst>
        <pc:docMk/>
      </pc:docMkLst>
      <pc:sldChg chg="ord">
        <pc:chgData name="Guest User" userId="S::urn:spo:anon#d41d6a69044f57f4c643a70c668809c060233706aa7abf4301dc3cbb37044801::" providerId="AD" clId="Web-{D31E8A45-F9BF-E45F-F96B-5D157D3C78B3}" dt="2023-10-25T04:03:30.523" v="0"/>
        <pc:sldMkLst>
          <pc:docMk/>
          <pc:sldMk cId="3749563960" sldId="396"/>
        </pc:sldMkLst>
      </pc:sldChg>
    </pc:docChg>
  </pc:docChgLst>
  <pc:docChgLst>
    <pc:chgData name="dhruvisoni34@gmail.com" userId="S::dhruvisoni34_gmail.com#ext#@bostoninstituteofanalyti399.onmicrosoft.com::79b0c193-98b1-402d-8d0c-68b6bde31739" providerId="AD" clId="Web-{ED811743-E555-8F5D-58C4-FCFD69D5BCF0}"/>
    <pc:docChg chg="addSld delSld modSld sldOrd">
      <pc:chgData name="dhruvisoni34@gmail.com" userId="S::dhruvisoni34_gmail.com#ext#@bostoninstituteofanalyti399.onmicrosoft.com::79b0c193-98b1-402d-8d0c-68b6bde31739" providerId="AD" clId="Web-{ED811743-E555-8F5D-58C4-FCFD69D5BCF0}" dt="2023-10-28T22:48:57.344" v="3389" actId="1076"/>
      <pc:docMkLst>
        <pc:docMk/>
      </pc:docMkLst>
      <pc:sldChg chg="addSp delSp modSp ord">
        <pc:chgData name="dhruvisoni34@gmail.com" userId="S::dhruvisoni34_gmail.com#ext#@bostoninstituteofanalyti399.onmicrosoft.com::79b0c193-98b1-402d-8d0c-68b6bde31739" providerId="AD" clId="Web-{ED811743-E555-8F5D-58C4-FCFD69D5BCF0}" dt="2023-10-28T22:39:49.251" v="3260"/>
        <pc:sldMkLst>
          <pc:docMk/>
          <pc:sldMk cId="3084368489" sldId="382"/>
        </pc:sldMkLst>
        <pc:spChg chg="del mod">
          <ac:chgData name="dhruvisoni34@gmail.com" userId="S::dhruvisoni34_gmail.com#ext#@bostoninstituteofanalyti399.onmicrosoft.com::79b0c193-98b1-402d-8d0c-68b6bde31739" providerId="AD" clId="Web-{ED811743-E555-8F5D-58C4-FCFD69D5BCF0}" dt="2023-10-28T22:29:20.912" v="3179"/>
          <ac:spMkLst>
            <pc:docMk/>
            <pc:sldMk cId="3084368489" sldId="382"/>
            <ac:spMk id="3" creationId="{0498D189-494B-ED80-4684-4448F52E2D98}"/>
          </ac:spMkLst>
        </pc:spChg>
        <pc:spChg chg="add del">
          <ac:chgData name="dhruvisoni34@gmail.com" userId="S::dhruvisoni34_gmail.com#ext#@bostoninstituteofanalyti399.onmicrosoft.com::79b0c193-98b1-402d-8d0c-68b6bde31739" providerId="AD" clId="Web-{ED811743-E555-8F5D-58C4-FCFD69D5BCF0}" dt="2023-10-28T22:39:49.251" v="3260"/>
          <ac:spMkLst>
            <pc:docMk/>
            <pc:sldMk cId="3084368489" sldId="382"/>
            <ac:spMk id="11" creationId="{32BC26D8-82FB-445E-AA49-62A77D7C1EE0}"/>
          </ac:spMkLst>
        </pc:spChg>
        <pc:spChg chg="add del">
          <ac:chgData name="dhruvisoni34@gmail.com" userId="S::dhruvisoni34_gmail.com#ext#@bostoninstituteofanalyti399.onmicrosoft.com::79b0c193-98b1-402d-8d0c-68b6bde31739" providerId="AD" clId="Web-{ED811743-E555-8F5D-58C4-FCFD69D5BCF0}" dt="2023-10-28T22:30:33.962" v="3188"/>
          <ac:spMkLst>
            <pc:docMk/>
            <pc:sldMk cId="3084368489" sldId="382"/>
            <ac:spMk id="14" creationId="{0D05C9B4-B5C9-2D4D-23C9-CEE72646F923}"/>
          </ac:spMkLst>
        </pc:spChg>
        <pc:spChg chg="add del">
          <ac:chgData name="dhruvisoni34@gmail.com" userId="S::dhruvisoni34_gmail.com#ext#@bostoninstituteofanalyti399.onmicrosoft.com::79b0c193-98b1-402d-8d0c-68b6bde31739" providerId="AD" clId="Web-{ED811743-E555-8F5D-58C4-FCFD69D5BCF0}" dt="2023-10-28T22:39:49.251" v="3260"/>
          <ac:spMkLst>
            <pc:docMk/>
            <pc:sldMk cId="3084368489" sldId="382"/>
            <ac:spMk id="16" creationId="{CB44330D-EA18-4254-AA95-EB49948539B8}"/>
          </ac:spMkLst>
        </pc:spChg>
        <pc:spChg chg="add">
          <ac:chgData name="dhruvisoni34@gmail.com" userId="S::dhruvisoni34_gmail.com#ext#@bostoninstituteofanalyti399.onmicrosoft.com::79b0c193-98b1-402d-8d0c-68b6bde31739" providerId="AD" clId="Web-{ED811743-E555-8F5D-58C4-FCFD69D5BCF0}" dt="2023-10-28T22:39:49.251" v="3260"/>
          <ac:spMkLst>
            <pc:docMk/>
            <pc:sldMk cId="3084368489" sldId="382"/>
            <ac:spMk id="21" creationId="{42A4FC2C-047E-45A5-965D-8E1E3BF09BC6}"/>
          </ac:spMkLst>
        </pc:spChg>
        <pc:graphicFrameChg chg="add mod modGraphic">
          <ac:chgData name="dhruvisoni34@gmail.com" userId="S::dhruvisoni34_gmail.com#ext#@bostoninstituteofanalyti399.onmicrosoft.com::79b0c193-98b1-402d-8d0c-68b6bde31739" providerId="AD" clId="Web-{ED811743-E555-8F5D-58C4-FCFD69D5BCF0}" dt="2023-10-28T22:31:18.761" v="3194" actId="14100"/>
          <ac:graphicFrameMkLst>
            <pc:docMk/>
            <pc:sldMk cId="3084368489" sldId="382"/>
            <ac:graphicFrameMk id="9" creationId="{02E86FA8-7C27-3C1B-9409-50C1DAB7D2DB}"/>
          </ac:graphicFrameMkLst>
        </pc:graphicFrameChg>
        <pc:picChg chg="mod">
          <ac:chgData name="dhruvisoni34@gmail.com" userId="S::dhruvisoni34_gmail.com#ext#@bostoninstituteofanalyti399.onmicrosoft.com::79b0c193-98b1-402d-8d0c-68b6bde31739" providerId="AD" clId="Web-{ED811743-E555-8F5D-58C4-FCFD69D5BCF0}" dt="2023-10-28T22:39:49.251" v="3260"/>
          <ac:picMkLst>
            <pc:docMk/>
            <pc:sldMk cId="3084368489" sldId="382"/>
            <ac:picMk id="2" creationId="{BDB90223-5D15-41E3-9664-BD96C3BD25A2}"/>
          </ac:picMkLst>
        </pc:picChg>
      </pc:sldChg>
      <pc:sldChg chg="addSp delSp modSp ord">
        <pc:chgData name="dhruvisoni34@gmail.com" userId="S::dhruvisoni34_gmail.com#ext#@bostoninstituteofanalyti399.onmicrosoft.com::79b0c193-98b1-402d-8d0c-68b6bde31739" providerId="AD" clId="Web-{ED811743-E555-8F5D-58C4-FCFD69D5BCF0}" dt="2023-10-28T22:42:12.870" v="3285" actId="20577"/>
        <pc:sldMkLst>
          <pc:docMk/>
          <pc:sldMk cId="1498139725" sldId="383"/>
        </pc:sldMkLst>
        <pc:spChg chg="mod ord">
          <ac:chgData name="dhruvisoni34@gmail.com" userId="S::dhruvisoni34_gmail.com#ext#@bostoninstituteofanalyti399.onmicrosoft.com::79b0c193-98b1-402d-8d0c-68b6bde31739" providerId="AD" clId="Web-{ED811743-E555-8F5D-58C4-FCFD69D5BCF0}" dt="2023-10-28T22:42:12.870" v="3285" actId="20577"/>
          <ac:spMkLst>
            <pc:docMk/>
            <pc:sldMk cId="1498139725" sldId="383"/>
            <ac:spMk id="3" creationId="{12989E66-F477-B4DF-54D3-0D368FD186B2}"/>
          </ac:spMkLst>
        </pc:spChg>
        <pc:spChg chg="add del">
          <ac:chgData name="dhruvisoni34@gmail.com" userId="S::dhruvisoni34_gmail.com#ext#@bostoninstituteofanalyti399.onmicrosoft.com::79b0c193-98b1-402d-8d0c-68b6bde31739" providerId="AD" clId="Web-{ED811743-E555-8F5D-58C4-FCFD69D5BCF0}" dt="2023-10-28T12:43:01.586" v="140"/>
          <ac:spMkLst>
            <pc:docMk/>
            <pc:sldMk cId="1498139725" sldId="383"/>
            <ac:spMk id="12" creationId="{C0763A76-9F1C-4FC5-82B7-DD475DA461B2}"/>
          </ac:spMkLst>
        </pc:spChg>
        <pc:spChg chg="add del">
          <ac:chgData name="dhruvisoni34@gmail.com" userId="S::dhruvisoni34_gmail.com#ext#@bostoninstituteofanalyti399.onmicrosoft.com::79b0c193-98b1-402d-8d0c-68b6bde31739" providerId="AD" clId="Web-{ED811743-E555-8F5D-58C4-FCFD69D5BCF0}" dt="2023-10-28T12:43:01.586" v="140"/>
          <ac:spMkLst>
            <pc:docMk/>
            <pc:sldMk cId="1498139725" sldId="383"/>
            <ac:spMk id="14" creationId="{E81BF4F6-F2CF-4984-9D14-D6966D92F99F}"/>
          </ac:spMkLst>
        </pc:spChg>
        <pc:spChg chg="add del">
          <ac:chgData name="dhruvisoni34@gmail.com" userId="S::dhruvisoni34_gmail.com#ext#@bostoninstituteofanalyti399.onmicrosoft.com::79b0c193-98b1-402d-8d0c-68b6bde31739" providerId="AD" clId="Web-{ED811743-E555-8F5D-58C4-FCFD69D5BCF0}" dt="2023-10-28T12:43:22.337" v="156"/>
          <ac:spMkLst>
            <pc:docMk/>
            <pc:sldMk cId="1498139725" sldId="383"/>
            <ac:spMk id="16" creationId="{DC39DE25-0E4E-0AA7-0932-1D78C2372786}"/>
          </ac:spMkLst>
        </pc:spChg>
        <pc:spChg chg="add del">
          <ac:chgData name="dhruvisoni34@gmail.com" userId="S::dhruvisoni34_gmail.com#ext#@bostoninstituteofanalyti399.onmicrosoft.com::79b0c193-98b1-402d-8d0c-68b6bde31739" providerId="AD" clId="Web-{ED811743-E555-8F5D-58C4-FCFD69D5BCF0}" dt="2023-10-28T12:43:04.227" v="142"/>
          <ac:spMkLst>
            <pc:docMk/>
            <pc:sldMk cId="1498139725" sldId="383"/>
            <ac:spMk id="17" creationId="{201CC55D-ED54-4C5C-95E6-10947BD1103B}"/>
          </ac:spMkLst>
        </pc:spChg>
        <pc:spChg chg="add del">
          <ac:chgData name="dhruvisoni34@gmail.com" userId="S::dhruvisoni34_gmail.com#ext#@bostoninstituteofanalyti399.onmicrosoft.com::79b0c193-98b1-402d-8d0c-68b6bde31739" providerId="AD" clId="Web-{ED811743-E555-8F5D-58C4-FCFD69D5BCF0}" dt="2023-10-28T12:43:04.227" v="142"/>
          <ac:spMkLst>
            <pc:docMk/>
            <pc:sldMk cId="1498139725" sldId="383"/>
            <ac:spMk id="18" creationId="{3873B707-463F-40B0-8227-E8CC6C67EB25}"/>
          </ac:spMkLst>
        </pc:spChg>
        <pc:spChg chg="add del">
          <ac:chgData name="dhruvisoni34@gmail.com" userId="S::dhruvisoni34_gmail.com#ext#@bostoninstituteofanalyti399.onmicrosoft.com::79b0c193-98b1-402d-8d0c-68b6bde31739" providerId="AD" clId="Web-{ED811743-E555-8F5D-58C4-FCFD69D5BCF0}" dt="2023-10-28T12:43:04.227" v="142"/>
          <ac:spMkLst>
            <pc:docMk/>
            <pc:sldMk cId="1498139725" sldId="383"/>
            <ac:spMk id="20" creationId="{C13237C8-E62C-4F0D-A318-BD6FB6C2D138}"/>
          </ac:spMkLst>
        </pc:spChg>
        <pc:spChg chg="add del">
          <ac:chgData name="dhruvisoni34@gmail.com" userId="S::dhruvisoni34_gmail.com#ext#@bostoninstituteofanalyti399.onmicrosoft.com::79b0c193-98b1-402d-8d0c-68b6bde31739" providerId="AD" clId="Web-{ED811743-E555-8F5D-58C4-FCFD69D5BCF0}" dt="2023-10-28T12:43:04.227" v="142"/>
          <ac:spMkLst>
            <pc:docMk/>
            <pc:sldMk cId="1498139725" sldId="383"/>
            <ac:spMk id="22" creationId="{19C9EAEA-39D0-4B0E-A0EB-51E7B26740B1}"/>
          </ac:spMkLst>
        </pc:spChg>
        <pc:spChg chg="add del">
          <ac:chgData name="dhruvisoni34@gmail.com" userId="S::dhruvisoni34_gmail.com#ext#@bostoninstituteofanalyti399.onmicrosoft.com::79b0c193-98b1-402d-8d0c-68b6bde31739" providerId="AD" clId="Web-{ED811743-E555-8F5D-58C4-FCFD69D5BCF0}" dt="2023-10-28T12:43:07.633" v="144"/>
          <ac:spMkLst>
            <pc:docMk/>
            <pc:sldMk cId="1498139725" sldId="383"/>
            <ac:spMk id="24" creationId="{F13C74B1-5B17-4795-BED0-7140497B445A}"/>
          </ac:spMkLst>
        </pc:spChg>
        <pc:spChg chg="add del">
          <ac:chgData name="dhruvisoni34@gmail.com" userId="S::dhruvisoni34_gmail.com#ext#@bostoninstituteofanalyti399.onmicrosoft.com::79b0c193-98b1-402d-8d0c-68b6bde31739" providerId="AD" clId="Web-{ED811743-E555-8F5D-58C4-FCFD69D5BCF0}" dt="2023-10-28T12:43:07.633" v="144"/>
          <ac:spMkLst>
            <pc:docMk/>
            <pc:sldMk cId="1498139725" sldId="383"/>
            <ac:spMk id="25" creationId="{D4974D33-8DC5-464E-8C6D-BE58F0669C17}"/>
          </ac:spMkLst>
        </pc:spChg>
        <pc:spChg chg="add del">
          <ac:chgData name="dhruvisoni34@gmail.com" userId="S::dhruvisoni34_gmail.com#ext#@bostoninstituteofanalyti399.onmicrosoft.com::79b0c193-98b1-402d-8d0c-68b6bde31739" providerId="AD" clId="Web-{ED811743-E555-8F5D-58C4-FCFD69D5BCF0}" dt="2023-10-28T12:43:09.977" v="146"/>
          <ac:spMkLst>
            <pc:docMk/>
            <pc:sldMk cId="1498139725" sldId="383"/>
            <ac:spMk id="27" creationId="{C0763A76-9F1C-4FC5-82B7-DD475DA461B2}"/>
          </ac:spMkLst>
        </pc:spChg>
        <pc:spChg chg="add del">
          <ac:chgData name="dhruvisoni34@gmail.com" userId="S::dhruvisoni34_gmail.com#ext#@bostoninstituteofanalyti399.onmicrosoft.com::79b0c193-98b1-402d-8d0c-68b6bde31739" providerId="AD" clId="Web-{ED811743-E555-8F5D-58C4-FCFD69D5BCF0}" dt="2023-10-28T12:43:09.977" v="146"/>
          <ac:spMkLst>
            <pc:docMk/>
            <pc:sldMk cId="1498139725" sldId="383"/>
            <ac:spMk id="28" creationId="{E81BF4F6-F2CF-4984-9D14-D6966D92F99F}"/>
          </ac:spMkLst>
        </pc:spChg>
        <pc:spChg chg="add del">
          <ac:chgData name="dhruvisoni34@gmail.com" userId="S::dhruvisoni34_gmail.com#ext#@bostoninstituteofanalyti399.onmicrosoft.com::79b0c193-98b1-402d-8d0c-68b6bde31739" providerId="AD" clId="Web-{ED811743-E555-8F5D-58C4-FCFD69D5BCF0}" dt="2023-10-28T12:43:12.571" v="148"/>
          <ac:spMkLst>
            <pc:docMk/>
            <pc:sldMk cId="1498139725" sldId="383"/>
            <ac:spMk id="30" creationId="{201CC55D-ED54-4C5C-95E6-10947BD1103B}"/>
          </ac:spMkLst>
        </pc:spChg>
        <pc:spChg chg="add del">
          <ac:chgData name="dhruvisoni34@gmail.com" userId="S::dhruvisoni34_gmail.com#ext#@bostoninstituteofanalyti399.onmicrosoft.com::79b0c193-98b1-402d-8d0c-68b6bde31739" providerId="AD" clId="Web-{ED811743-E555-8F5D-58C4-FCFD69D5BCF0}" dt="2023-10-28T12:43:12.571" v="148"/>
          <ac:spMkLst>
            <pc:docMk/>
            <pc:sldMk cId="1498139725" sldId="383"/>
            <ac:spMk id="32" creationId="{3873B707-463F-40B0-8227-E8CC6C67EB25}"/>
          </ac:spMkLst>
        </pc:spChg>
        <pc:spChg chg="add del">
          <ac:chgData name="dhruvisoni34@gmail.com" userId="S::dhruvisoni34_gmail.com#ext#@bostoninstituteofanalyti399.onmicrosoft.com::79b0c193-98b1-402d-8d0c-68b6bde31739" providerId="AD" clId="Web-{ED811743-E555-8F5D-58C4-FCFD69D5BCF0}" dt="2023-10-28T12:43:12.571" v="148"/>
          <ac:spMkLst>
            <pc:docMk/>
            <pc:sldMk cId="1498139725" sldId="383"/>
            <ac:spMk id="33" creationId="{C13237C8-E62C-4F0D-A318-BD6FB6C2D138}"/>
          </ac:spMkLst>
        </pc:spChg>
        <pc:spChg chg="add del">
          <ac:chgData name="dhruvisoni34@gmail.com" userId="S::dhruvisoni34_gmail.com#ext#@bostoninstituteofanalyti399.onmicrosoft.com::79b0c193-98b1-402d-8d0c-68b6bde31739" providerId="AD" clId="Web-{ED811743-E555-8F5D-58C4-FCFD69D5BCF0}" dt="2023-10-28T12:43:12.571" v="148"/>
          <ac:spMkLst>
            <pc:docMk/>
            <pc:sldMk cId="1498139725" sldId="383"/>
            <ac:spMk id="34" creationId="{19C9EAEA-39D0-4B0E-A0EB-51E7B26740B1}"/>
          </ac:spMkLst>
        </pc:spChg>
        <pc:spChg chg="add del">
          <ac:chgData name="dhruvisoni34@gmail.com" userId="S::dhruvisoni34_gmail.com#ext#@bostoninstituteofanalyti399.onmicrosoft.com::79b0c193-98b1-402d-8d0c-68b6bde31739" providerId="AD" clId="Web-{ED811743-E555-8F5D-58C4-FCFD69D5BCF0}" dt="2023-10-28T12:43:14.993" v="150"/>
          <ac:spMkLst>
            <pc:docMk/>
            <pc:sldMk cId="1498139725" sldId="383"/>
            <ac:spMk id="36" creationId="{F13C74B1-5B17-4795-BED0-7140497B445A}"/>
          </ac:spMkLst>
        </pc:spChg>
        <pc:spChg chg="add del">
          <ac:chgData name="dhruvisoni34@gmail.com" userId="S::dhruvisoni34_gmail.com#ext#@bostoninstituteofanalyti399.onmicrosoft.com::79b0c193-98b1-402d-8d0c-68b6bde31739" providerId="AD" clId="Web-{ED811743-E555-8F5D-58C4-FCFD69D5BCF0}" dt="2023-10-28T12:43:14.993" v="150"/>
          <ac:spMkLst>
            <pc:docMk/>
            <pc:sldMk cId="1498139725" sldId="383"/>
            <ac:spMk id="37" creationId="{D4974D33-8DC5-464E-8C6D-BE58F0669C17}"/>
          </ac:spMkLst>
        </pc:spChg>
        <pc:spChg chg="add del">
          <ac:chgData name="dhruvisoni34@gmail.com" userId="S::dhruvisoni34_gmail.com#ext#@bostoninstituteofanalyti399.onmicrosoft.com::79b0c193-98b1-402d-8d0c-68b6bde31739" providerId="AD" clId="Web-{ED811743-E555-8F5D-58C4-FCFD69D5BCF0}" dt="2023-10-28T12:43:17.399" v="152"/>
          <ac:spMkLst>
            <pc:docMk/>
            <pc:sldMk cId="1498139725" sldId="383"/>
            <ac:spMk id="39" creationId="{04812C46-200A-4DEB-A05E-3ED6C68C2387}"/>
          </ac:spMkLst>
        </pc:spChg>
        <pc:spChg chg="add del">
          <ac:chgData name="dhruvisoni34@gmail.com" userId="S::dhruvisoni34_gmail.com#ext#@bostoninstituteofanalyti399.onmicrosoft.com::79b0c193-98b1-402d-8d0c-68b6bde31739" providerId="AD" clId="Web-{ED811743-E555-8F5D-58C4-FCFD69D5BCF0}" dt="2023-10-28T12:43:17.399" v="152"/>
          <ac:spMkLst>
            <pc:docMk/>
            <pc:sldMk cId="1498139725" sldId="383"/>
            <ac:spMk id="40" creationId="{D1EA859B-E555-4109-94F3-6700E046E008}"/>
          </ac:spMkLst>
        </pc:spChg>
        <pc:spChg chg="add del">
          <ac:chgData name="dhruvisoni34@gmail.com" userId="S::dhruvisoni34_gmail.com#ext#@bostoninstituteofanalyti399.onmicrosoft.com::79b0c193-98b1-402d-8d0c-68b6bde31739" providerId="AD" clId="Web-{ED811743-E555-8F5D-58C4-FCFD69D5BCF0}" dt="2023-10-28T12:43:19.884" v="154"/>
          <ac:spMkLst>
            <pc:docMk/>
            <pc:sldMk cId="1498139725" sldId="383"/>
            <ac:spMk id="42" creationId="{04812C46-200A-4DEB-A05E-3ED6C68C2387}"/>
          </ac:spMkLst>
        </pc:spChg>
        <pc:spChg chg="add del">
          <ac:chgData name="dhruvisoni34@gmail.com" userId="S::dhruvisoni34_gmail.com#ext#@bostoninstituteofanalyti399.onmicrosoft.com::79b0c193-98b1-402d-8d0c-68b6bde31739" providerId="AD" clId="Web-{ED811743-E555-8F5D-58C4-FCFD69D5BCF0}" dt="2023-10-28T12:43:19.884" v="154"/>
          <ac:spMkLst>
            <pc:docMk/>
            <pc:sldMk cId="1498139725" sldId="383"/>
            <ac:spMk id="43" creationId="{D1EA859B-E555-4109-94F3-6700E046E008}"/>
          </ac:spMkLst>
        </pc:spChg>
        <pc:spChg chg="add del">
          <ac:chgData name="dhruvisoni34@gmail.com" userId="S::dhruvisoni34_gmail.com#ext#@bostoninstituteofanalyti399.onmicrosoft.com::79b0c193-98b1-402d-8d0c-68b6bde31739" providerId="AD" clId="Web-{ED811743-E555-8F5D-58C4-FCFD69D5BCF0}" dt="2023-10-28T12:43:22.337" v="156"/>
          <ac:spMkLst>
            <pc:docMk/>
            <pc:sldMk cId="1498139725" sldId="383"/>
            <ac:spMk id="45" creationId="{AE3A741D-C19B-960A-5803-1C5887147820}"/>
          </ac:spMkLst>
        </pc:spChg>
        <pc:spChg chg="add del">
          <ac:chgData name="dhruvisoni34@gmail.com" userId="S::dhruvisoni34_gmail.com#ext#@bostoninstituteofanalyti399.onmicrosoft.com::79b0c193-98b1-402d-8d0c-68b6bde31739" providerId="AD" clId="Web-{ED811743-E555-8F5D-58C4-FCFD69D5BCF0}" dt="2023-10-28T12:43:22.337" v="156"/>
          <ac:spMkLst>
            <pc:docMk/>
            <pc:sldMk cId="1498139725" sldId="383"/>
            <ac:spMk id="46" creationId="{9C3A50E9-9119-7BC3-083B-2D84CCC78E47}"/>
          </ac:spMkLst>
        </pc:spChg>
        <pc:spChg chg="add del">
          <ac:chgData name="dhruvisoni34@gmail.com" userId="S::dhruvisoni34_gmail.com#ext#@bostoninstituteofanalyti399.onmicrosoft.com::79b0c193-98b1-402d-8d0c-68b6bde31739" providerId="AD" clId="Web-{ED811743-E555-8F5D-58C4-FCFD69D5BCF0}" dt="2023-10-28T12:43:22.337" v="156"/>
          <ac:spMkLst>
            <pc:docMk/>
            <pc:sldMk cId="1498139725" sldId="383"/>
            <ac:spMk id="47" creationId="{8D6EA299-0840-6DEA-E670-C49AEBC87E89}"/>
          </ac:spMkLst>
        </pc:spChg>
        <pc:spChg chg="add del">
          <ac:chgData name="dhruvisoni34@gmail.com" userId="S::dhruvisoni34_gmail.com#ext#@bostoninstituteofanalyti399.onmicrosoft.com::79b0c193-98b1-402d-8d0c-68b6bde31739" providerId="AD" clId="Web-{ED811743-E555-8F5D-58C4-FCFD69D5BCF0}" dt="2023-10-28T12:43:31.681" v="162"/>
          <ac:spMkLst>
            <pc:docMk/>
            <pc:sldMk cId="1498139725" sldId="383"/>
            <ac:spMk id="55" creationId="{201CC55D-ED54-4C5C-95E6-10947BD1103B}"/>
          </ac:spMkLst>
        </pc:spChg>
        <pc:spChg chg="add del">
          <ac:chgData name="dhruvisoni34@gmail.com" userId="S::dhruvisoni34_gmail.com#ext#@bostoninstituteofanalyti399.onmicrosoft.com::79b0c193-98b1-402d-8d0c-68b6bde31739" providerId="AD" clId="Web-{ED811743-E555-8F5D-58C4-FCFD69D5BCF0}" dt="2023-10-28T12:43:31.681" v="162"/>
          <ac:spMkLst>
            <pc:docMk/>
            <pc:sldMk cId="1498139725" sldId="383"/>
            <ac:spMk id="58" creationId="{3873B707-463F-40B0-8227-E8CC6C67EB25}"/>
          </ac:spMkLst>
        </pc:spChg>
        <pc:spChg chg="add del">
          <ac:chgData name="dhruvisoni34@gmail.com" userId="S::dhruvisoni34_gmail.com#ext#@bostoninstituteofanalyti399.onmicrosoft.com::79b0c193-98b1-402d-8d0c-68b6bde31739" providerId="AD" clId="Web-{ED811743-E555-8F5D-58C4-FCFD69D5BCF0}" dt="2023-10-28T12:43:31.681" v="162"/>
          <ac:spMkLst>
            <pc:docMk/>
            <pc:sldMk cId="1498139725" sldId="383"/>
            <ac:spMk id="59" creationId="{C13237C8-E62C-4F0D-A318-BD6FB6C2D138}"/>
          </ac:spMkLst>
        </pc:spChg>
        <pc:spChg chg="add del">
          <ac:chgData name="dhruvisoni34@gmail.com" userId="S::dhruvisoni34_gmail.com#ext#@bostoninstituteofanalyti399.onmicrosoft.com::79b0c193-98b1-402d-8d0c-68b6bde31739" providerId="AD" clId="Web-{ED811743-E555-8F5D-58C4-FCFD69D5BCF0}" dt="2023-10-28T12:43:31.681" v="162"/>
          <ac:spMkLst>
            <pc:docMk/>
            <pc:sldMk cId="1498139725" sldId="383"/>
            <ac:spMk id="60" creationId="{19C9EAEA-39D0-4B0E-A0EB-51E7B26740B1}"/>
          </ac:spMkLst>
        </pc:spChg>
        <pc:spChg chg="add del">
          <ac:chgData name="dhruvisoni34@gmail.com" userId="S::dhruvisoni34_gmail.com#ext#@bostoninstituteofanalyti399.onmicrosoft.com::79b0c193-98b1-402d-8d0c-68b6bde31739" providerId="AD" clId="Web-{ED811743-E555-8F5D-58C4-FCFD69D5BCF0}" dt="2023-10-28T12:43:34.244" v="164"/>
          <ac:spMkLst>
            <pc:docMk/>
            <pc:sldMk cId="1498139725" sldId="383"/>
            <ac:spMk id="62" creationId="{F13C74B1-5B17-4795-BED0-7140497B445A}"/>
          </ac:spMkLst>
        </pc:spChg>
        <pc:spChg chg="add del">
          <ac:chgData name="dhruvisoni34@gmail.com" userId="S::dhruvisoni34_gmail.com#ext#@bostoninstituteofanalyti399.onmicrosoft.com::79b0c193-98b1-402d-8d0c-68b6bde31739" providerId="AD" clId="Web-{ED811743-E555-8F5D-58C4-FCFD69D5BCF0}" dt="2023-10-28T12:43:34.244" v="164"/>
          <ac:spMkLst>
            <pc:docMk/>
            <pc:sldMk cId="1498139725" sldId="383"/>
            <ac:spMk id="63" creationId="{D4974D33-8DC5-464E-8C6D-BE58F0669C17}"/>
          </ac:spMkLst>
        </pc:spChg>
        <pc:spChg chg="add del">
          <ac:chgData name="dhruvisoni34@gmail.com" userId="S::dhruvisoni34_gmail.com#ext#@bostoninstituteofanalyti399.onmicrosoft.com::79b0c193-98b1-402d-8d0c-68b6bde31739" providerId="AD" clId="Web-{ED811743-E555-8F5D-58C4-FCFD69D5BCF0}" dt="2023-10-28T12:43:38.806" v="166"/>
          <ac:spMkLst>
            <pc:docMk/>
            <pc:sldMk cId="1498139725" sldId="383"/>
            <ac:spMk id="65" creationId="{04812C46-200A-4DEB-A05E-3ED6C68C2387}"/>
          </ac:spMkLst>
        </pc:spChg>
        <pc:spChg chg="add del">
          <ac:chgData name="dhruvisoni34@gmail.com" userId="S::dhruvisoni34_gmail.com#ext#@bostoninstituteofanalyti399.onmicrosoft.com::79b0c193-98b1-402d-8d0c-68b6bde31739" providerId="AD" clId="Web-{ED811743-E555-8F5D-58C4-FCFD69D5BCF0}" dt="2023-10-28T12:43:38.806" v="166"/>
          <ac:spMkLst>
            <pc:docMk/>
            <pc:sldMk cId="1498139725" sldId="383"/>
            <ac:spMk id="66" creationId="{D1EA859B-E555-4109-94F3-6700E046E008}"/>
          </ac:spMkLst>
        </pc:spChg>
        <pc:spChg chg="add del">
          <ac:chgData name="dhruvisoni34@gmail.com" userId="S::dhruvisoni34_gmail.com#ext#@bostoninstituteofanalyti399.onmicrosoft.com::79b0c193-98b1-402d-8d0c-68b6bde31739" providerId="AD" clId="Web-{ED811743-E555-8F5D-58C4-FCFD69D5BCF0}" dt="2023-10-28T12:44:18.745" v="168"/>
          <ac:spMkLst>
            <pc:docMk/>
            <pc:sldMk cId="1498139725" sldId="383"/>
            <ac:spMk id="68" creationId="{C0763A76-9F1C-4FC5-82B7-DD475DA461B2}"/>
          </ac:spMkLst>
        </pc:spChg>
        <pc:spChg chg="add del">
          <ac:chgData name="dhruvisoni34@gmail.com" userId="S::dhruvisoni34_gmail.com#ext#@bostoninstituteofanalyti399.onmicrosoft.com::79b0c193-98b1-402d-8d0c-68b6bde31739" providerId="AD" clId="Web-{ED811743-E555-8F5D-58C4-FCFD69D5BCF0}" dt="2023-10-28T12:44:18.745" v="168"/>
          <ac:spMkLst>
            <pc:docMk/>
            <pc:sldMk cId="1498139725" sldId="383"/>
            <ac:spMk id="69" creationId="{E81BF4F6-F2CF-4984-9D14-D6966D92F99F}"/>
          </ac:spMkLst>
        </pc:spChg>
        <pc:spChg chg="add del">
          <ac:chgData name="dhruvisoni34@gmail.com" userId="S::dhruvisoni34_gmail.com#ext#@bostoninstituteofanalyti399.onmicrosoft.com::79b0c193-98b1-402d-8d0c-68b6bde31739" providerId="AD" clId="Web-{ED811743-E555-8F5D-58C4-FCFD69D5BCF0}" dt="2023-10-28T22:40:27.659" v="3262"/>
          <ac:spMkLst>
            <pc:docMk/>
            <pc:sldMk cId="1498139725" sldId="383"/>
            <ac:spMk id="74" creationId="{C0763A76-9F1C-4FC5-82B7-DD475DA461B2}"/>
          </ac:spMkLst>
        </pc:spChg>
        <pc:spChg chg="add del">
          <ac:chgData name="dhruvisoni34@gmail.com" userId="S::dhruvisoni34_gmail.com#ext#@bostoninstituteofanalyti399.onmicrosoft.com::79b0c193-98b1-402d-8d0c-68b6bde31739" providerId="AD" clId="Web-{ED811743-E555-8F5D-58C4-FCFD69D5BCF0}" dt="2023-10-28T22:40:27.659" v="3262"/>
          <ac:spMkLst>
            <pc:docMk/>
            <pc:sldMk cId="1498139725" sldId="383"/>
            <ac:spMk id="76" creationId="{E81BF4F6-F2CF-4984-9D14-D6966D92F99F}"/>
          </ac:spMkLst>
        </pc:spChg>
        <pc:spChg chg="add">
          <ac:chgData name="dhruvisoni34@gmail.com" userId="S::dhruvisoni34_gmail.com#ext#@bostoninstituteofanalyti399.onmicrosoft.com::79b0c193-98b1-402d-8d0c-68b6bde31739" providerId="AD" clId="Web-{ED811743-E555-8F5D-58C4-FCFD69D5BCF0}" dt="2023-10-28T22:40:27.659" v="3262"/>
          <ac:spMkLst>
            <pc:docMk/>
            <pc:sldMk cId="1498139725" sldId="383"/>
            <ac:spMk id="81" creationId="{3AFE8227-C443-417B-BA91-520EB1EF4559}"/>
          </ac:spMkLst>
        </pc:spChg>
        <pc:spChg chg="add">
          <ac:chgData name="dhruvisoni34@gmail.com" userId="S::dhruvisoni34_gmail.com#ext#@bostoninstituteofanalyti399.onmicrosoft.com::79b0c193-98b1-402d-8d0c-68b6bde31739" providerId="AD" clId="Web-{ED811743-E555-8F5D-58C4-FCFD69D5BCF0}" dt="2023-10-28T22:40:27.659" v="3262"/>
          <ac:spMkLst>
            <pc:docMk/>
            <pc:sldMk cId="1498139725" sldId="383"/>
            <ac:spMk id="83" creationId="{907741FC-B544-4A6E-B831-6789D042333D}"/>
          </ac:spMkLst>
        </pc:spChg>
        <pc:spChg chg="add">
          <ac:chgData name="dhruvisoni34@gmail.com" userId="S::dhruvisoni34_gmail.com#ext#@bostoninstituteofanalyti399.onmicrosoft.com::79b0c193-98b1-402d-8d0c-68b6bde31739" providerId="AD" clId="Web-{ED811743-E555-8F5D-58C4-FCFD69D5BCF0}" dt="2023-10-28T22:40:27.659" v="3262"/>
          <ac:spMkLst>
            <pc:docMk/>
            <pc:sldMk cId="1498139725" sldId="383"/>
            <ac:spMk id="85" creationId="{3F0BE7ED-7814-4273-B18A-F26CC0380380}"/>
          </ac:spMkLst>
        </pc:spChg>
        <pc:grpChg chg="add del">
          <ac:chgData name="dhruvisoni34@gmail.com" userId="S::dhruvisoni34_gmail.com#ext#@bostoninstituteofanalyti399.onmicrosoft.com::79b0c193-98b1-402d-8d0c-68b6bde31739" providerId="AD" clId="Web-{ED811743-E555-8F5D-58C4-FCFD69D5BCF0}" dt="2023-10-28T12:43:04.227" v="142"/>
          <ac:grpSpMkLst>
            <pc:docMk/>
            <pc:sldMk cId="1498139725" sldId="383"/>
            <ac:grpSpMk id="19" creationId="{1DE889C7-FAD6-4397-98E2-05D503484459}"/>
          </ac:grpSpMkLst>
        </pc:grpChg>
        <pc:grpChg chg="add del">
          <ac:chgData name="dhruvisoni34@gmail.com" userId="S::dhruvisoni34_gmail.com#ext#@bostoninstituteofanalyti399.onmicrosoft.com::79b0c193-98b1-402d-8d0c-68b6bde31739" providerId="AD" clId="Web-{ED811743-E555-8F5D-58C4-FCFD69D5BCF0}" dt="2023-10-28T12:43:12.571" v="148"/>
          <ac:grpSpMkLst>
            <pc:docMk/>
            <pc:sldMk cId="1498139725" sldId="383"/>
            <ac:grpSpMk id="31" creationId="{1DE889C7-FAD6-4397-98E2-05D503484459}"/>
          </ac:grpSpMkLst>
        </pc:grpChg>
        <pc:grpChg chg="add del">
          <ac:chgData name="dhruvisoni34@gmail.com" userId="S::dhruvisoni34_gmail.com#ext#@bostoninstituteofanalyti399.onmicrosoft.com::79b0c193-98b1-402d-8d0c-68b6bde31739" providerId="AD" clId="Web-{ED811743-E555-8F5D-58C4-FCFD69D5BCF0}" dt="2023-10-28T12:43:26.493" v="158"/>
          <ac:grpSpMkLst>
            <pc:docMk/>
            <pc:sldMk cId="1498139725" sldId="383"/>
            <ac:grpSpMk id="49" creationId="{6258F736-B256-8039-9DC6-F4E49A5C5AD5}"/>
          </ac:grpSpMkLst>
        </pc:grpChg>
        <pc:grpChg chg="add del">
          <ac:chgData name="dhruvisoni34@gmail.com" userId="S::dhruvisoni34_gmail.com#ext#@bostoninstituteofanalyti399.onmicrosoft.com::79b0c193-98b1-402d-8d0c-68b6bde31739" providerId="AD" clId="Web-{ED811743-E555-8F5D-58C4-FCFD69D5BCF0}" dt="2023-10-28T12:43:29.197" v="160"/>
          <ac:grpSpMkLst>
            <pc:docMk/>
            <pc:sldMk cId="1498139725" sldId="383"/>
            <ac:grpSpMk id="52" creationId="{1FD67D68-9B83-C338-8342-3348D8F22347}"/>
          </ac:grpSpMkLst>
        </pc:grpChg>
        <pc:grpChg chg="add del">
          <ac:chgData name="dhruvisoni34@gmail.com" userId="S::dhruvisoni34_gmail.com#ext#@bostoninstituteofanalyti399.onmicrosoft.com::79b0c193-98b1-402d-8d0c-68b6bde31739" providerId="AD" clId="Web-{ED811743-E555-8F5D-58C4-FCFD69D5BCF0}" dt="2023-10-28T12:43:31.681" v="162"/>
          <ac:grpSpMkLst>
            <pc:docMk/>
            <pc:sldMk cId="1498139725" sldId="383"/>
            <ac:grpSpMk id="56" creationId="{1DE889C7-FAD6-4397-98E2-05D503484459}"/>
          </ac:grpSpMkLst>
        </pc:grpChg>
        <pc:picChg chg="mod">
          <ac:chgData name="dhruvisoni34@gmail.com" userId="S::dhruvisoni34_gmail.com#ext#@bostoninstituteofanalyti399.onmicrosoft.com::79b0c193-98b1-402d-8d0c-68b6bde31739" providerId="AD" clId="Web-{ED811743-E555-8F5D-58C4-FCFD69D5BCF0}" dt="2023-10-28T22:40:27.659" v="3262"/>
          <ac:picMkLst>
            <pc:docMk/>
            <pc:sldMk cId="1498139725" sldId="383"/>
            <ac:picMk id="2" creationId="{BDB90223-5D15-41E3-9664-BD96C3BD25A2}"/>
          </ac:picMkLst>
        </pc:picChg>
        <pc:picChg chg="ord">
          <ac:chgData name="dhruvisoni34@gmail.com" userId="S::dhruvisoni34_gmail.com#ext#@bostoninstituteofanalyti399.onmicrosoft.com::79b0c193-98b1-402d-8d0c-68b6bde31739" providerId="AD" clId="Web-{ED811743-E555-8F5D-58C4-FCFD69D5BCF0}" dt="2023-10-28T12:43:38.806" v="166"/>
          <ac:picMkLst>
            <pc:docMk/>
            <pc:sldMk cId="1498139725" sldId="383"/>
            <ac:picMk id="7" creationId="{4019A7C7-4F37-4807-89DC-50EF4BBEB556}"/>
          </ac:picMkLst>
        </pc:picChg>
      </pc:sldChg>
      <pc:sldChg chg="addSp delSp modSp">
        <pc:chgData name="dhruvisoni34@gmail.com" userId="S::dhruvisoni34_gmail.com#ext#@bostoninstituteofanalyti399.onmicrosoft.com::79b0c193-98b1-402d-8d0c-68b6bde31739" providerId="AD" clId="Web-{ED811743-E555-8F5D-58C4-FCFD69D5BCF0}" dt="2023-10-28T22:32:10.185" v="3195"/>
        <pc:sldMkLst>
          <pc:docMk/>
          <pc:sldMk cId="1147586658" sldId="384"/>
        </pc:sldMkLst>
        <pc:spChg chg="mo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3" creationId="{81714B4B-CCAD-DD03-8C92-C7D6B6FDAF2D}"/>
          </ac:spMkLst>
        </pc:spChg>
        <pc:spChg chg="mo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5" creationId="{B88CD0A1-99F6-A492-6160-76E4C0107202}"/>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15" creationId="{09588DA8-065E-4F6F-8EFD-43104AB2E0CF}"/>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16" creationId="{CD9FE4EF-C4D8-49A0-B2FF-81D8DB7D8A24}"/>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17" creationId="{C4285719-470E-454C-AF62-8323075F1F5B}"/>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18" creationId="{4300840D-0A0B-4512-BACA-B439D5B9C57C}"/>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20" creationId="{D2B78728-A580-49A7-84F9-6EF6F583ADE0}"/>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22" creationId="{38FAA1A1-D861-433F-88FA-1E9D6FD31D11}"/>
          </ac:spMkLst>
        </pc:spChg>
        <pc:spChg chg="add">
          <ac:chgData name="dhruvisoni34@gmail.com" userId="S::dhruvisoni34_gmail.com#ext#@bostoninstituteofanalyti399.onmicrosoft.com::79b0c193-98b1-402d-8d0c-68b6bde31739" providerId="AD" clId="Web-{ED811743-E555-8F5D-58C4-FCFD69D5BCF0}" dt="2023-10-28T22:32:10.185" v="3195"/>
          <ac:spMkLst>
            <pc:docMk/>
            <pc:sldMk cId="1147586658" sldId="384"/>
            <ac:spMk id="24" creationId="{8D71EDA1-87BF-4D5D-AB79-F346FD19278A}"/>
          </ac:spMkLst>
        </pc:spChg>
        <pc:picChg chg="del">
          <ac:chgData name="dhruvisoni34@gmail.com" userId="S::dhruvisoni34_gmail.com#ext#@bostoninstituteofanalyti399.onmicrosoft.com::79b0c193-98b1-402d-8d0c-68b6bde31739" providerId="AD" clId="Web-{ED811743-E555-8F5D-58C4-FCFD69D5BCF0}" dt="2023-10-28T20:07:00.929" v="1218"/>
          <ac:picMkLst>
            <pc:docMk/>
            <pc:sldMk cId="1147586658" sldId="384"/>
            <ac:picMk id="2" creationId="{BDB90223-5D15-41E3-9664-BD96C3BD25A2}"/>
          </ac:picMkLst>
        </pc:picChg>
        <pc:picChg chg="ord">
          <ac:chgData name="dhruvisoni34@gmail.com" userId="S::dhruvisoni34_gmail.com#ext#@bostoninstituteofanalyti399.onmicrosoft.com::79b0c193-98b1-402d-8d0c-68b6bde31739" providerId="AD" clId="Web-{ED811743-E555-8F5D-58C4-FCFD69D5BCF0}" dt="2023-10-28T22:32:10.185" v="3195"/>
          <ac:picMkLst>
            <pc:docMk/>
            <pc:sldMk cId="1147586658" sldId="384"/>
            <ac:picMk id="7" creationId="{4019A7C7-4F37-4807-89DC-50EF4BBEB556}"/>
          </ac:picMkLst>
        </pc:picChg>
      </pc:sldChg>
      <pc:sldChg chg="addSp delSp modSp">
        <pc:chgData name="dhruvisoni34@gmail.com" userId="S::dhruvisoni34_gmail.com#ext#@bostoninstituteofanalyti399.onmicrosoft.com::79b0c193-98b1-402d-8d0c-68b6bde31739" providerId="AD" clId="Web-{ED811743-E555-8F5D-58C4-FCFD69D5BCF0}" dt="2023-10-28T22:44:26.251" v="3325" actId="20577"/>
        <pc:sldMkLst>
          <pc:docMk/>
          <pc:sldMk cId="1374087656" sldId="385"/>
        </pc:sldMkLst>
        <pc:spChg chg="mod">
          <ac:chgData name="dhruvisoni34@gmail.com" userId="S::dhruvisoni34_gmail.com#ext#@bostoninstituteofanalyti399.onmicrosoft.com::79b0c193-98b1-402d-8d0c-68b6bde31739" providerId="AD" clId="Web-{ED811743-E555-8F5D-58C4-FCFD69D5BCF0}" dt="2023-10-28T22:44:26.251" v="3325" actId="20577"/>
          <ac:spMkLst>
            <pc:docMk/>
            <pc:sldMk cId="1374087656" sldId="385"/>
            <ac:spMk id="3" creationId="{D9A71104-1627-6F2B-BFD8-AFB1A4940295}"/>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12" creationId="{09588DA8-065E-4F6F-8EFD-43104AB2E0CF}"/>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14" creationId="{C4285719-470E-454C-AF62-8323075F1F5B}"/>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16" creationId="{CD9FE4EF-C4D8-49A0-B2FF-81D8DB7D8A24}"/>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18" creationId="{4300840D-0A0B-4512-BACA-B439D5B9C57C}"/>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20" creationId="{D2B78728-A580-49A7-84F9-6EF6F583ADE0}"/>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22" creationId="{38FAA1A1-D861-433F-88FA-1E9D6FD31D11}"/>
          </ac:spMkLst>
        </pc:spChg>
        <pc:spChg chg="add del">
          <ac:chgData name="dhruvisoni34@gmail.com" userId="S::dhruvisoni34_gmail.com#ext#@bostoninstituteofanalyti399.onmicrosoft.com::79b0c193-98b1-402d-8d0c-68b6bde31739" providerId="AD" clId="Web-{ED811743-E555-8F5D-58C4-FCFD69D5BCF0}" dt="2023-10-28T22:32:45.452" v="3197"/>
          <ac:spMkLst>
            <pc:docMk/>
            <pc:sldMk cId="1374087656" sldId="385"/>
            <ac:spMk id="24" creationId="{8D71EDA1-87BF-4D5D-AB79-F346FD19278A}"/>
          </ac:spMkLst>
        </pc:spChg>
        <pc:spChg chg="add">
          <ac:chgData name="dhruvisoni34@gmail.com" userId="S::dhruvisoni34_gmail.com#ext#@bostoninstituteofanalyti399.onmicrosoft.com::79b0c193-98b1-402d-8d0c-68b6bde31739" providerId="AD" clId="Web-{ED811743-E555-8F5D-58C4-FCFD69D5BCF0}" dt="2023-10-28T22:32:45.452" v="3197"/>
          <ac:spMkLst>
            <pc:docMk/>
            <pc:sldMk cId="1374087656" sldId="385"/>
            <ac:spMk id="29" creationId="{1B15ED52-F352-441B-82BF-E0EA34836D08}"/>
          </ac:spMkLst>
        </pc:spChg>
        <pc:spChg chg="add">
          <ac:chgData name="dhruvisoni34@gmail.com" userId="S::dhruvisoni34_gmail.com#ext#@bostoninstituteofanalyti399.onmicrosoft.com::79b0c193-98b1-402d-8d0c-68b6bde31739" providerId="AD" clId="Web-{ED811743-E555-8F5D-58C4-FCFD69D5BCF0}" dt="2023-10-28T22:32:45.452" v="3197"/>
          <ac:spMkLst>
            <pc:docMk/>
            <pc:sldMk cId="1374087656" sldId="385"/>
            <ac:spMk id="31" creationId="{3B2E3793-BFE6-45A2-9B7B-E18844431C99}"/>
          </ac:spMkLst>
        </pc:spChg>
        <pc:spChg chg="add">
          <ac:chgData name="dhruvisoni34@gmail.com" userId="S::dhruvisoni34_gmail.com#ext#@bostoninstituteofanalyti399.onmicrosoft.com::79b0c193-98b1-402d-8d0c-68b6bde31739" providerId="AD" clId="Web-{ED811743-E555-8F5D-58C4-FCFD69D5BCF0}" dt="2023-10-28T22:32:45.452" v="3197"/>
          <ac:spMkLst>
            <pc:docMk/>
            <pc:sldMk cId="1374087656" sldId="385"/>
            <ac:spMk id="33" creationId="{BC4C4868-CB8F-4AF9-9CDB-8108F2C19B67}"/>
          </ac:spMkLst>
        </pc:spChg>
        <pc:spChg chg="add">
          <ac:chgData name="dhruvisoni34@gmail.com" userId="S::dhruvisoni34_gmail.com#ext#@bostoninstituteofanalyti399.onmicrosoft.com::79b0c193-98b1-402d-8d0c-68b6bde31739" providerId="AD" clId="Web-{ED811743-E555-8F5D-58C4-FCFD69D5BCF0}" dt="2023-10-28T22:32:45.452" v="3197"/>
          <ac:spMkLst>
            <pc:docMk/>
            <pc:sldMk cId="1374087656" sldId="385"/>
            <ac:spMk id="35" creationId="{375E0459-6403-40CD-989D-56A4407CA12E}"/>
          </ac:spMkLst>
        </pc:spChg>
        <pc:spChg chg="add">
          <ac:chgData name="dhruvisoni34@gmail.com" userId="S::dhruvisoni34_gmail.com#ext#@bostoninstituteofanalyti399.onmicrosoft.com::79b0c193-98b1-402d-8d0c-68b6bde31739" providerId="AD" clId="Web-{ED811743-E555-8F5D-58C4-FCFD69D5BCF0}" dt="2023-10-28T22:32:45.452" v="3197"/>
          <ac:spMkLst>
            <pc:docMk/>
            <pc:sldMk cId="1374087656" sldId="385"/>
            <ac:spMk id="37" creationId="{53E5B1A8-3AC9-4BD1-9BBC-78CA94F2D1BA}"/>
          </ac:spMkLst>
        </pc:spChg>
        <pc:picChg chg="ord">
          <ac:chgData name="dhruvisoni34@gmail.com" userId="S::dhruvisoni34_gmail.com#ext#@bostoninstituteofanalyti399.onmicrosoft.com::79b0c193-98b1-402d-8d0c-68b6bde31739" providerId="AD" clId="Web-{ED811743-E555-8F5D-58C4-FCFD69D5BCF0}" dt="2023-10-28T22:32:28.013" v="3196"/>
          <ac:picMkLst>
            <pc:docMk/>
            <pc:sldMk cId="1374087656" sldId="385"/>
            <ac:picMk id="7" creationId="{4019A7C7-4F37-4807-89DC-50EF4BBEB556}"/>
          </ac:picMkLst>
        </pc:picChg>
      </pc:sldChg>
      <pc:sldChg chg="addSp delSp modSp ord">
        <pc:chgData name="dhruvisoni34@gmail.com" userId="S::dhruvisoni34_gmail.com#ext#@bostoninstituteofanalyti399.onmicrosoft.com::79b0c193-98b1-402d-8d0c-68b6bde31739" providerId="AD" clId="Web-{ED811743-E555-8F5D-58C4-FCFD69D5BCF0}" dt="2023-10-28T22:45:53.555" v="3358" actId="20577"/>
        <pc:sldMkLst>
          <pc:docMk/>
          <pc:sldMk cId="4225680352" sldId="387"/>
        </pc:sldMkLst>
        <pc:spChg chg="add">
          <ac:chgData name="dhruvisoni34@gmail.com" userId="S::dhruvisoni34_gmail.com#ext#@bostoninstituteofanalyti399.onmicrosoft.com::79b0c193-98b1-402d-8d0c-68b6bde31739" providerId="AD" clId="Web-{ED811743-E555-8F5D-58C4-FCFD69D5BCF0}" dt="2023-10-28T21:04:41.739" v="1741"/>
          <ac:spMkLst>
            <pc:docMk/>
            <pc:sldMk cId="4225680352" sldId="387"/>
            <ac:spMk id="9" creationId="{FDA194ED-BAB7-9715-F80F-715CDB7F98F4}"/>
          </ac:spMkLst>
        </pc:spChg>
        <pc:spChg chg="add mod">
          <ac:chgData name="dhruvisoni34@gmail.com" userId="S::dhruvisoni34_gmail.com#ext#@bostoninstituteofanalyti399.onmicrosoft.com::79b0c193-98b1-402d-8d0c-68b6bde31739" providerId="AD" clId="Web-{ED811743-E555-8F5D-58C4-FCFD69D5BCF0}" dt="2023-10-28T21:08:14.489" v="1787" actId="20577"/>
          <ac:spMkLst>
            <pc:docMk/>
            <pc:sldMk cId="4225680352" sldId="387"/>
            <ac:spMk id="10" creationId="{31599E5D-9D04-6967-EB59-1299CCF128DB}"/>
          </ac:spMkLst>
        </pc:spChg>
        <pc:spChg chg="add mod ord">
          <ac:chgData name="dhruvisoni34@gmail.com" userId="S::dhruvisoni34_gmail.com#ext#@bostoninstituteofanalyti399.onmicrosoft.com::79b0c193-98b1-402d-8d0c-68b6bde31739" providerId="AD" clId="Web-{ED811743-E555-8F5D-58C4-FCFD69D5BCF0}" dt="2023-10-28T22:45:53.555" v="3358" actId="20577"/>
          <ac:spMkLst>
            <pc:docMk/>
            <pc:sldMk cId="4225680352" sldId="387"/>
            <ac:spMk id="11" creationId="{F9457AD3-0B33-6EC1-41AA-1C0A8F7F427F}"/>
          </ac:spMkLst>
        </pc:spChg>
        <pc:spChg chg="add del">
          <ac:chgData name="dhruvisoni34@gmail.com" userId="S::dhruvisoni34_gmail.com#ext#@bostoninstituteofanalyti399.onmicrosoft.com::79b0c193-98b1-402d-8d0c-68b6bde31739" providerId="AD" clId="Web-{ED811743-E555-8F5D-58C4-FCFD69D5BCF0}" dt="2023-10-28T20:53:17.301" v="1532"/>
          <ac:spMkLst>
            <pc:docMk/>
            <pc:sldMk cId="4225680352" sldId="387"/>
            <ac:spMk id="12" creationId="{42A4FC2C-047E-45A5-965D-8E1E3BF09BC6}"/>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17" creationId="{F3060C83-F051-4F0E-ABAD-AA0DFC48B218}"/>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19" creationId="{83C98ABE-055B-441F-B07E-44F97F083C39}"/>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21" creationId="{29FDB030-9B49-4CED-8CCD-4D99382388AC}"/>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23" creationId="{3783CA14-24A1-485C-8B30-D6A5D87987AD}"/>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25" creationId="{9A97C86A-04D6-40F7-AE84-31AB43E6A846}"/>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27" creationId="{FF9F2414-84E8-453E-B1F3-389FDE8192D9}"/>
          </ac:spMkLst>
        </pc:spChg>
        <pc:spChg chg="add del">
          <ac:chgData name="dhruvisoni34@gmail.com" userId="S::dhruvisoni34_gmail.com#ext#@bostoninstituteofanalyti399.onmicrosoft.com::79b0c193-98b1-402d-8d0c-68b6bde31739" providerId="AD" clId="Web-{ED811743-E555-8F5D-58C4-FCFD69D5BCF0}" dt="2023-10-28T20:53:14.754" v="1529"/>
          <ac:spMkLst>
            <pc:docMk/>
            <pc:sldMk cId="4225680352" sldId="387"/>
            <ac:spMk id="29" creationId="{3ECA69A1-7536-43AC-85EF-C7106179F5ED}"/>
          </ac:spMkLst>
        </pc:spChg>
        <pc:spChg chg="add del">
          <ac:chgData name="dhruvisoni34@gmail.com" userId="S::dhruvisoni34_gmail.com#ext#@bostoninstituteofanalyti399.onmicrosoft.com::79b0c193-98b1-402d-8d0c-68b6bde31739" providerId="AD" clId="Web-{ED811743-E555-8F5D-58C4-FCFD69D5BCF0}" dt="2023-10-28T20:53:17.301" v="1531"/>
          <ac:spMkLst>
            <pc:docMk/>
            <pc:sldMk cId="4225680352" sldId="387"/>
            <ac:spMk id="31" creationId="{42A4FC2C-047E-45A5-965D-8E1E3BF09BC6}"/>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3" creationId="{F3060C83-F051-4F0E-ABAD-AA0DFC48B218}"/>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4" creationId="{83C98ABE-055B-441F-B07E-44F97F083C39}"/>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5" creationId="{29FDB030-9B49-4CED-8CCD-4D99382388AC}"/>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6" creationId="{3783CA14-24A1-485C-8B30-D6A5D87987AD}"/>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7" creationId="{9A97C86A-04D6-40F7-AE84-31AB43E6A846}"/>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8" creationId="{FF9F2414-84E8-453E-B1F3-389FDE8192D9}"/>
          </ac:spMkLst>
        </pc:spChg>
        <pc:spChg chg="add del">
          <ac:chgData name="dhruvisoni34@gmail.com" userId="S::dhruvisoni34_gmail.com#ext#@bostoninstituteofanalyti399.onmicrosoft.com::79b0c193-98b1-402d-8d0c-68b6bde31739" providerId="AD" clId="Web-{ED811743-E555-8F5D-58C4-FCFD69D5BCF0}" dt="2023-10-28T22:42:54.122" v="3295"/>
          <ac:spMkLst>
            <pc:docMk/>
            <pc:sldMk cId="4225680352" sldId="387"/>
            <ac:spMk id="39" creationId="{3ECA69A1-7536-43AC-85EF-C7106179F5ED}"/>
          </ac:spMkLst>
        </pc:spChg>
        <pc:spChg chg="add del">
          <ac:chgData name="dhruvisoni34@gmail.com" userId="S::dhruvisoni34_gmail.com#ext#@bostoninstituteofanalyti399.onmicrosoft.com::79b0c193-98b1-402d-8d0c-68b6bde31739" providerId="AD" clId="Web-{ED811743-E555-8F5D-58C4-FCFD69D5BCF0}" dt="2023-10-28T22:43:11.419" v="3297"/>
          <ac:spMkLst>
            <pc:docMk/>
            <pc:sldMk cId="4225680352" sldId="387"/>
            <ac:spMk id="44" creationId="{12609869-9E80-471B-A487-A53288E0E791}"/>
          </ac:spMkLst>
        </pc:spChg>
        <pc:spChg chg="add del">
          <ac:chgData name="dhruvisoni34@gmail.com" userId="S::dhruvisoni34_gmail.com#ext#@bostoninstituteofanalyti399.onmicrosoft.com::79b0c193-98b1-402d-8d0c-68b6bde31739" providerId="AD" clId="Web-{ED811743-E555-8F5D-58C4-FCFD69D5BCF0}" dt="2023-10-28T22:43:11.419" v="3297"/>
          <ac:spMkLst>
            <pc:docMk/>
            <pc:sldMk cId="4225680352" sldId="387"/>
            <ac:spMk id="46" creationId="{7004738A-9D34-43E8-97D2-CA0EED4F8BE0}"/>
          </ac:spMkLst>
        </pc:spChg>
        <pc:spChg chg="add del">
          <ac:chgData name="dhruvisoni34@gmail.com" userId="S::dhruvisoni34_gmail.com#ext#@bostoninstituteofanalyti399.onmicrosoft.com::79b0c193-98b1-402d-8d0c-68b6bde31739" providerId="AD" clId="Web-{ED811743-E555-8F5D-58C4-FCFD69D5BCF0}" dt="2023-10-28T22:43:11.419" v="3297"/>
          <ac:spMkLst>
            <pc:docMk/>
            <pc:sldMk cId="4225680352" sldId="387"/>
            <ac:spMk id="48" creationId="{B8B8D07F-F13E-443E-BA68-2D26672D76B9}"/>
          </ac:spMkLst>
        </pc:spChg>
        <pc:spChg chg="add del">
          <ac:chgData name="dhruvisoni34@gmail.com" userId="S::dhruvisoni34_gmail.com#ext#@bostoninstituteofanalyti399.onmicrosoft.com::79b0c193-98b1-402d-8d0c-68b6bde31739" providerId="AD" clId="Web-{ED811743-E555-8F5D-58C4-FCFD69D5BCF0}" dt="2023-10-28T22:43:11.419" v="3297"/>
          <ac:spMkLst>
            <pc:docMk/>
            <pc:sldMk cId="4225680352" sldId="387"/>
            <ac:spMk id="50" creationId="{2813A4FA-24A5-41ED-A534-3807D1B2F344}"/>
          </ac:spMkLst>
        </pc:spChg>
        <pc:spChg chg="add del">
          <ac:chgData name="dhruvisoni34@gmail.com" userId="S::dhruvisoni34_gmail.com#ext#@bostoninstituteofanalyti399.onmicrosoft.com::79b0c193-98b1-402d-8d0c-68b6bde31739" providerId="AD" clId="Web-{ED811743-E555-8F5D-58C4-FCFD69D5BCF0}" dt="2023-10-28T22:43:11.419" v="3297"/>
          <ac:spMkLst>
            <pc:docMk/>
            <pc:sldMk cId="4225680352" sldId="387"/>
            <ac:spMk id="52" creationId="{C3944F27-CA70-4E84-A51A-E6BF89558979}"/>
          </ac:spMkLst>
        </pc:spChg>
        <pc:spChg chg="add">
          <ac:chgData name="dhruvisoni34@gmail.com" userId="S::dhruvisoni34_gmail.com#ext#@bostoninstituteofanalyti399.onmicrosoft.com::79b0c193-98b1-402d-8d0c-68b6bde31739" providerId="AD" clId="Web-{ED811743-E555-8F5D-58C4-FCFD69D5BCF0}" dt="2023-10-28T22:43:11.419" v="3297"/>
          <ac:spMkLst>
            <pc:docMk/>
            <pc:sldMk cId="4225680352" sldId="387"/>
            <ac:spMk id="57" creationId="{3346177D-ADC4-4968-B747-5CFCD390B5B9}"/>
          </ac:spMkLst>
        </pc:spChg>
        <pc:spChg chg="add">
          <ac:chgData name="dhruvisoni34@gmail.com" userId="S::dhruvisoni34_gmail.com#ext#@bostoninstituteofanalyti399.onmicrosoft.com::79b0c193-98b1-402d-8d0c-68b6bde31739" providerId="AD" clId="Web-{ED811743-E555-8F5D-58C4-FCFD69D5BCF0}" dt="2023-10-28T22:43:11.419" v="3297"/>
          <ac:spMkLst>
            <pc:docMk/>
            <pc:sldMk cId="4225680352" sldId="387"/>
            <ac:spMk id="59" creationId="{0844A943-BF79-4FEA-ABB1-3BD54D236606}"/>
          </ac:spMkLst>
        </pc:spChg>
        <pc:spChg chg="add">
          <ac:chgData name="dhruvisoni34@gmail.com" userId="S::dhruvisoni34_gmail.com#ext#@bostoninstituteofanalyti399.onmicrosoft.com::79b0c193-98b1-402d-8d0c-68b6bde31739" providerId="AD" clId="Web-{ED811743-E555-8F5D-58C4-FCFD69D5BCF0}" dt="2023-10-28T22:43:11.419" v="3297"/>
          <ac:spMkLst>
            <pc:docMk/>
            <pc:sldMk cId="4225680352" sldId="387"/>
            <ac:spMk id="61" creationId="{6437CC72-F4A8-4DC3-AFAB-D22C482C8100}"/>
          </ac:spMkLst>
        </pc:spChg>
        <pc:picChg chg="add del mod modCrop">
          <ac:chgData name="dhruvisoni34@gmail.com" userId="S::dhruvisoni34_gmail.com#ext#@bostoninstituteofanalyti399.onmicrosoft.com::79b0c193-98b1-402d-8d0c-68b6bde31739" providerId="AD" clId="Web-{ED811743-E555-8F5D-58C4-FCFD69D5BCF0}" dt="2023-10-28T22:43:11.419" v="3297"/>
          <ac:picMkLst>
            <pc:docMk/>
            <pc:sldMk cId="4225680352" sldId="387"/>
            <ac:picMk id="2" creationId="{BDB90223-5D15-41E3-9664-BD96C3BD25A2}"/>
          </ac:picMkLst>
        </pc:picChg>
        <pc:picChg chg="del mod">
          <ac:chgData name="dhruvisoni34@gmail.com" userId="S::dhruvisoni34_gmail.com#ext#@bostoninstituteofanalyti399.onmicrosoft.com::79b0c193-98b1-402d-8d0c-68b6bde31739" providerId="AD" clId="Web-{ED811743-E555-8F5D-58C4-FCFD69D5BCF0}" dt="2023-10-28T20:44:59.043" v="1475"/>
          <ac:picMkLst>
            <pc:docMk/>
            <pc:sldMk cId="4225680352" sldId="387"/>
            <ac:picMk id="3" creationId="{02505AC5-48D0-2818-7CCD-CFCCBE20D652}"/>
          </ac:picMkLst>
        </pc:picChg>
        <pc:picChg chg="del mod">
          <ac:chgData name="dhruvisoni34@gmail.com" userId="S::dhruvisoni34_gmail.com#ext#@bostoninstituteofanalyti399.onmicrosoft.com::79b0c193-98b1-402d-8d0c-68b6bde31739" providerId="AD" clId="Web-{ED811743-E555-8F5D-58C4-FCFD69D5BCF0}" dt="2023-10-28T20:45:04.778" v="1476"/>
          <ac:picMkLst>
            <pc:docMk/>
            <pc:sldMk cId="4225680352" sldId="387"/>
            <ac:picMk id="4" creationId="{9E5E1F28-2F22-907F-853F-8A8A236D4AF7}"/>
          </ac:picMkLst>
        </pc:picChg>
        <pc:picChg chg="del">
          <ac:chgData name="dhruvisoni34@gmail.com" userId="S::dhruvisoni34_gmail.com#ext#@bostoninstituteofanalyti399.onmicrosoft.com::79b0c193-98b1-402d-8d0c-68b6bde31739" providerId="AD" clId="Web-{ED811743-E555-8F5D-58C4-FCFD69D5BCF0}" dt="2023-10-28T20:43:15.130" v="1459"/>
          <ac:picMkLst>
            <pc:docMk/>
            <pc:sldMk cId="4225680352" sldId="387"/>
            <ac:picMk id="5" creationId="{8203E1C7-2339-98D2-36B8-66B5979A2001}"/>
          </ac:picMkLst>
        </pc:picChg>
        <pc:picChg chg="del mod">
          <ac:chgData name="dhruvisoni34@gmail.com" userId="S::dhruvisoni34_gmail.com#ext#@bostoninstituteofanalyti399.onmicrosoft.com::79b0c193-98b1-402d-8d0c-68b6bde31739" providerId="AD" clId="Web-{ED811743-E555-8F5D-58C4-FCFD69D5BCF0}" dt="2023-10-28T20:45:24.278" v="1481"/>
          <ac:picMkLst>
            <pc:docMk/>
            <pc:sldMk cId="4225680352" sldId="387"/>
            <ac:picMk id="6" creationId="{E03C27AC-DD1F-6F23-D354-D50209E1963F}"/>
          </ac:picMkLst>
        </pc:picChg>
        <pc:picChg chg="mod">
          <ac:chgData name="dhruvisoni34@gmail.com" userId="S::dhruvisoni34_gmail.com#ext#@bostoninstituteofanalyti399.onmicrosoft.com::79b0c193-98b1-402d-8d0c-68b6bde31739" providerId="AD" clId="Web-{ED811743-E555-8F5D-58C4-FCFD69D5BCF0}" dt="2023-10-28T20:45:38.529" v="1486" actId="1076"/>
          <ac:picMkLst>
            <pc:docMk/>
            <pc:sldMk cId="4225680352" sldId="387"/>
            <ac:picMk id="7" creationId="{4019A7C7-4F37-4807-89DC-50EF4BBEB556}"/>
          </ac:picMkLst>
        </pc:picChg>
        <pc:picChg chg="del mod">
          <ac:chgData name="dhruvisoni34@gmail.com" userId="S::dhruvisoni34_gmail.com#ext#@bostoninstituteofanalyti399.onmicrosoft.com::79b0c193-98b1-402d-8d0c-68b6bde31739" providerId="AD" clId="Web-{ED811743-E555-8F5D-58C4-FCFD69D5BCF0}" dt="2023-10-28T20:44:39.495" v="1471"/>
          <ac:picMkLst>
            <pc:docMk/>
            <pc:sldMk cId="4225680352" sldId="387"/>
            <ac:picMk id="8" creationId="{5033947B-4338-9B84-5EA7-6DA181047EB0}"/>
          </ac:picMkLst>
        </pc:picChg>
      </pc:sldChg>
      <pc:sldChg chg="addSp delSp modSp">
        <pc:chgData name="dhruvisoni34@gmail.com" userId="S::dhruvisoni34_gmail.com#ext#@bostoninstituteofanalyti399.onmicrosoft.com::79b0c193-98b1-402d-8d0c-68b6bde31739" providerId="AD" clId="Web-{ED811743-E555-8F5D-58C4-FCFD69D5BCF0}" dt="2023-10-28T22:45:33.522" v="3354" actId="14100"/>
        <pc:sldMkLst>
          <pc:docMk/>
          <pc:sldMk cId="844918343" sldId="388"/>
        </pc:sldMkLst>
        <pc:spChg chg="add del mod ord">
          <ac:chgData name="dhruvisoni34@gmail.com" userId="S::dhruvisoni34_gmail.com#ext#@bostoninstituteofanalyti399.onmicrosoft.com::79b0c193-98b1-402d-8d0c-68b6bde31739" providerId="AD" clId="Web-{ED811743-E555-8F5D-58C4-FCFD69D5BCF0}" dt="2023-10-28T22:45:33.522" v="3354" actId="14100"/>
          <ac:spMkLst>
            <pc:docMk/>
            <pc:sldMk cId="844918343" sldId="388"/>
            <ac:spMk id="3" creationId="{4E384B3A-CCDD-2428-B398-AFF44000C70C}"/>
          </ac:spMkLst>
        </pc:spChg>
        <pc:spChg chg="add">
          <ac:chgData name="dhruvisoni34@gmail.com" userId="S::dhruvisoni34_gmail.com#ext#@bostoninstituteofanalyti399.onmicrosoft.com::79b0c193-98b1-402d-8d0c-68b6bde31739" providerId="AD" clId="Web-{ED811743-E555-8F5D-58C4-FCFD69D5BCF0}" dt="2023-10-28T22:33:15.140" v="3198"/>
          <ac:spMkLst>
            <pc:docMk/>
            <pc:sldMk cId="844918343" sldId="388"/>
            <ac:spMk id="12" creationId="{2E17E911-875F-4DE5-8699-99D9F1805A5D}"/>
          </ac:spMkLst>
        </pc:spChg>
        <pc:spChg chg="add">
          <ac:chgData name="dhruvisoni34@gmail.com" userId="S::dhruvisoni34_gmail.com#ext#@bostoninstituteofanalyti399.onmicrosoft.com::79b0c193-98b1-402d-8d0c-68b6bde31739" providerId="AD" clId="Web-{ED811743-E555-8F5D-58C4-FCFD69D5BCF0}" dt="2023-10-28T22:33:15.140" v="3198"/>
          <ac:spMkLst>
            <pc:docMk/>
            <pc:sldMk cId="844918343" sldId="388"/>
            <ac:spMk id="14" creationId="{CD9FE4EF-C4D8-49A0-B2FF-81D8DB7D8A24}"/>
          </ac:spMkLst>
        </pc:spChg>
        <pc:spChg chg="add">
          <ac:chgData name="dhruvisoni34@gmail.com" userId="S::dhruvisoni34_gmail.com#ext#@bostoninstituteofanalyti399.onmicrosoft.com::79b0c193-98b1-402d-8d0c-68b6bde31739" providerId="AD" clId="Web-{ED811743-E555-8F5D-58C4-FCFD69D5BCF0}" dt="2023-10-28T22:33:15.140" v="3198"/>
          <ac:spMkLst>
            <pc:docMk/>
            <pc:sldMk cId="844918343" sldId="388"/>
            <ac:spMk id="16" creationId="{4300840D-0A0B-4512-BACA-B439D5B9C57C}"/>
          </ac:spMkLst>
        </pc:spChg>
        <pc:spChg chg="add">
          <ac:chgData name="dhruvisoni34@gmail.com" userId="S::dhruvisoni34_gmail.com#ext#@bostoninstituteofanalyti399.onmicrosoft.com::79b0c193-98b1-402d-8d0c-68b6bde31739" providerId="AD" clId="Web-{ED811743-E555-8F5D-58C4-FCFD69D5BCF0}" dt="2023-10-28T22:33:15.140" v="3198"/>
          <ac:spMkLst>
            <pc:docMk/>
            <pc:sldMk cId="844918343" sldId="388"/>
            <ac:spMk id="18" creationId="{D2B78728-A580-49A7-84F9-6EF6F583ADE0}"/>
          </ac:spMkLst>
        </pc:spChg>
        <pc:spChg chg="add">
          <ac:chgData name="dhruvisoni34@gmail.com" userId="S::dhruvisoni34_gmail.com#ext#@bostoninstituteofanalyti399.onmicrosoft.com::79b0c193-98b1-402d-8d0c-68b6bde31739" providerId="AD" clId="Web-{ED811743-E555-8F5D-58C4-FCFD69D5BCF0}" dt="2023-10-28T22:33:15.140" v="3198"/>
          <ac:spMkLst>
            <pc:docMk/>
            <pc:sldMk cId="844918343" sldId="388"/>
            <ac:spMk id="20" creationId="{38FAA1A1-D861-433F-88FA-1E9D6FD31D11}"/>
          </ac:spMkLst>
        </pc:spChg>
        <pc:spChg chg="add">
          <ac:chgData name="dhruvisoni34@gmail.com" userId="S::dhruvisoni34_gmail.com#ext#@bostoninstituteofanalyti399.onmicrosoft.com::79b0c193-98b1-402d-8d0c-68b6bde31739" providerId="AD" clId="Web-{ED811743-E555-8F5D-58C4-FCFD69D5BCF0}" dt="2023-10-28T22:33:15.140" v="3198"/>
          <ac:spMkLst>
            <pc:docMk/>
            <pc:sldMk cId="844918343" sldId="388"/>
            <ac:spMk id="22" creationId="{8D71EDA1-87BF-4D5D-AB79-F346FD19278A}"/>
          </ac:spMkLst>
        </pc:spChg>
        <pc:picChg chg="mod">
          <ac:chgData name="dhruvisoni34@gmail.com" userId="S::dhruvisoni34_gmail.com#ext#@bostoninstituteofanalyti399.onmicrosoft.com::79b0c193-98b1-402d-8d0c-68b6bde31739" providerId="AD" clId="Web-{ED811743-E555-8F5D-58C4-FCFD69D5BCF0}" dt="2023-10-28T22:45:27.038" v="3353" actId="14100"/>
          <ac:picMkLst>
            <pc:docMk/>
            <pc:sldMk cId="844918343" sldId="388"/>
            <ac:picMk id="2" creationId="{BDB90223-5D15-41E3-9664-BD96C3BD25A2}"/>
          </ac:picMkLst>
        </pc:picChg>
      </pc:sldChg>
      <pc:sldChg chg="addSp delSp modSp ord">
        <pc:chgData name="dhruvisoni34@gmail.com" userId="S::dhruvisoni34_gmail.com#ext#@bostoninstituteofanalyti399.onmicrosoft.com::79b0c193-98b1-402d-8d0c-68b6bde31739" providerId="AD" clId="Web-{ED811743-E555-8F5D-58C4-FCFD69D5BCF0}" dt="2023-10-28T22:46:45.182" v="3360" actId="20577"/>
        <pc:sldMkLst>
          <pc:docMk/>
          <pc:sldMk cId="2551123818" sldId="390"/>
        </pc:sldMkLst>
        <pc:spChg chg="mod">
          <ac:chgData name="dhruvisoni34@gmail.com" userId="S::dhruvisoni34_gmail.com#ext#@bostoninstituteofanalyti399.onmicrosoft.com::79b0c193-98b1-402d-8d0c-68b6bde31739" providerId="AD" clId="Web-{ED811743-E555-8F5D-58C4-FCFD69D5BCF0}" dt="2023-10-28T21:38:55.984" v="2337" actId="20577"/>
          <ac:spMkLst>
            <pc:docMk/>
            <pc:sldMk cId="2551123818" sldId="390"/>
            <ac:spMk id="3" creationId="{D695FD20-6B57-A131-0899-46F8077B45A2}"/>
          </ac:spMkLst>
        </pc:spChg>
        <pc:spChg chg="mod ord">
          <ac:chgData name="dhruvisoni34@gmail.com" userId="S::dhruvisoni34_gmail.com#ext#@bostoninstituteofanalyti399.onmicrosoft.com::79b0c193-98b1-402d-8d0c-68b6bde31739" providerId="AD" clId="Web-{ED811743-E555-8F5D-58C4-FCFD69D5BCF0}" dt="2023-10-28T22:46:45.182" v="3360" actId="20577"/>
          <ac:spMkLst>
            <pc:docMk/>
            <pc:sldMk cId="2551123818" sldId="390"/>
            <ac:spMk id="4" creationId="{20663876-0994-3D0B-09DA-3C4A740DB411}"/>
          </ac:spMkLst>
        </pc:spChg>
        <pc:spChg chg="mod">
          <ac:chgData name="dhruvisoni34@gmail.com" userId="S::dhruvisoni34_gmail.com#ext#@bostoninstituteofanalyti399.onmicrosoft.com::79b0c193-98b1-402d-8d0c-68b6bde31739" providerId="AD" clId="Web-{ED811743-E555-8F5D-58C4-FCFD69D5BCF0}" dt="2023-10-28T21:46:05.446" v="2516" actId="1076"/>
          <ac:spMkLst>
            <pc:docMk/>
            <pc:sldMk cId="2551123818" sldId="390"/>
            <ac:spMk id="5" creationId="{0B2F29B3-3BBC-ACF7-1E22-EBB7455E5032}"/>
          </ac:spMkLst>
        </pc:spChg>
        <pc:spChg chg="mod">
          <ac:chgData name="dhruvisoni34@gmail.com" userId="S::dhruvisoni34_gmail.com#ext#@bostoninstituteofanalyti399.onmicrosoft.com::79b0c193-98b1-402d-8d0c-68b6bde31739" providerId="AD" clId="Web-{ED811743-E555-8F5D-58C4-FCFD69D5BCF0}" dt="2023-10-28T21:39:04.954" v="2341" actId="20577"/>
          <ac:spMkLst>
            <pc:docMk/>
            <pc:sldMk cId="2551123818" sldId="390"/>
            <ac:spMk id="6" creationId="{D8948FB2-2BD1-AA5C-E0A7-B1C3FE1DED29}"/>
          </ac:spMkLst>
        </pc:spChg>
        <pc:spChg chg="add del">
          <ac:chgData name="dhruvisoni34@gmail.com" userId="S::dhruvisoni34_gmail.com#ext#@bostoninstituteofanalyti399.onmicrosoft.com::79b0c193-98b1-402d-8d0c-68b6bde31739" providerId="AD" clId="Web-{ED811743-E555-8F5D-58C4-FCFD69D5BCF0}" dt="2023-10-28T22:34:19.393" v="3203"/>
          <ac:spMkLst>
            <pc:docMk/>
            <pc:sldMk cId="2551123818" sldId="390"/>
            <ac:spMk id="12" creationId="{1B15ED52-F352-441B-82BF-E0EA34836D08}"/>
          </ac:spMkLst>
        </pc:spChg>
        <pc:spChg chg="add del">
          <ac:chgData name="dhruvisoni34@gmail.com" userId="S::dhruvisoni34_gmail.com#ext#@bostoninstituteofanalyti399.onmicrosoft.com::79b0c193-98b1-402d-8d0c-68b6bde31739" providerId="AD" clId="Web-{ED811743-E555-8F5D-58C4-FCFD69D5BCF0}" dt="2023-10-28T22:34:19.393" v="3203"/>
          <ac:spMkLst>
            <pc:docMk/>
            <pc:sldMk cId="2551123818" sldId="390"/>
            <ac:spMk id="14" creationId="{3B2E3793-BFE6-45A2-9B7B-E18844431C99}"/>
          </ac:spMkLst>
        </pc:spChg>
        <pc:spChg chg="add del">
          <ac:chgData name="dhruvisoni34@gmail.com" userId="S::dhruvisoni34_gmail.com#ext#@bostoninstituteofanalyti399.onmicrosoft.com::79b0c193-98b1-402d-8d0c-68b6bde31739" providerId="AD" clId="Web-{ED811743-E555-8F5D-58C4-FCFD69D5BCF0}" dt="2023-10-28T22:34:19.393" v="3203"/>
          <ac:spMkLst>
            <pc:docMk/>
            <pc:sldMk cId="2551123818" sldId="390"/>
            <ac:spMk id="16" creationId="{BC4C4868-CB8F-4AF9-9CDB-8108F2C19B67}"/>
          </ac:spMkLst>
        </pc:spChg>
        <pc:spChg chg="add del">
          <ac:chgData name="dhruvisoni34@gmail.com" userId="S::dhruvisoni34_gmail.com#ext#@bostoninstituteofanalyti399.onmicrosoft.com::79b0c193-98b1-402d-8d0c-68b6bde31739" providerId="AD" clId="Web-{ED811743-E555-8F5D-58C4-FCFD69D5BCF0}" dt="2023-10-28T22:34:19.393" v="3203"/>
          <ac:spMkLst>
            <pc:docMk/>
            <pc:sldMk cId="2551123818" sldId="390"/>
            <ac:spMk id="18" creationId="{375E0459-6403-40CD-989D-56A4407CA12E}"/>
          </ac:spMkLst>
        </pc:spChg>
        <pc:spChg chg="add del">
          <ac:chgData name="dhruvisoni34@gmail.com" userId="S::dhruvisoni34_gmail.com#ext#@bostoninstituteofanalyti399.onmicrosoft.com::79b0c193-98b1-402d-8d0c-68b6bde31739" providerId="AD" clId="Web-{ED811743-E555-8F5D-58C4-FCFD69D5BCF0}" dt="2023-10-28T22:34:19.393" v="3203"/>
          <ac:spMkLst>
            <pc:docMk/>
            <pc:sldMk cId="2551123818" sldId="390"/>
            <ac:spMk id="20" creationId="{53E5B1A8-3AC9-4BD1-9BBC-78CA94F2D1BA}"/>
          </ac:spMkLst>
        </pc:spChg>
        <pc:spChg chg="add">
          <ac:chgData name="dhruvisoni34@gmail.com" userId="S::dhruvisoni34_gmail.com#ext#@bostoninstituteofanalyti399.onmicrosoft.com::79b0c193-98b1-402d-8d0c-68b6bde31739" providerId="AD" clId="Web-{ED811743-E555-8F5D-58C4-FCFD69D5BCF0}" dt="2023-10-28T22:34:19.393" v="3203"/>
          <ac:spMkLst>
            <pc:docMk/>
            <pc:sldMk cId="2551123818" sldId="390"/>
            <ac:spMk id="25" creationId="{979E27D9-03C7-44E2-9FF8-15D0C8506AF7}"/>
          </ac:spMkLst>
        </pc:spChg>
        <pc:spChg chg="add">
          <ac:chgData name="dhruvisoni34@gmail.com" userId="S::dhruvisoni34_gmail.com#ext#@bostoninstituteofanalyti399.onmicrosoft.com::79b0c193-98b1-402d-8d0c-68b6bde31739" providerId="AD" clId="Web-{ED811743-E555-8F5D-58C4-FCFD69D5BCF0}" dt="2023-10-28T22:34:19.393" v="3203"/>
          <ac:spMkLst>
            <pc:docMk/>
            <pc:sldMk cId="2551123818" sldId="390"/>
            <ac:spMk id="27" creationId="{EEBF1590-3B36-48EE-A89D-3B6F3CB256AB}"/>
          </ac:spMkLst>
        </pc:spChg>
        <pc:spChg chg="add">
          <ac:chgData name="dhruvisoni34@gmail.com" userId="S::dhruvisoni34_gmail.com#ext#@bostoninstituteofanalyti399.onmicrosoft.com::79b0c193-98b1-402d-8d0c-68b6bde31739" providerId="AD" clId="Web-{ED811743-E555-8F5D-58C4-FCFD69D5BCF0}" dt="2023-10-28T22:34:19.393" v="3203"/>
          <ac:spMkLst>
            <pc:docMk/>
            <pc:sldMk cId="2551123818" sldId="390"/>
            <ac:spMk id="29" creationId="{AC8F6C8C-AB5A-4548-942D-E3FD40ACBC49}"/>
          </ac:spMkLst>
        </pc:spChg>
        <pc:picChg chg="del">
          <ac:chgData name="dhruvisoni34@gmail.com" userId="S::dhruvisoni34_gmail.com#ext#@bostoninstituteofanalyti399.onmicrosoft.com::79b0c193-98b1-402d-8d0c-68b6bde31739" providerId="AD" clId="Web-{ED811743-E555-8F5D-58C4-FCFD69D5BCF0}" dt="2023-10-28T21:38:45.750" v="2330"/>
          <ac:picMkLst>
            <pc:docMk/>
            <pc:sldMk cId="2551123818" sldId="390"/>
            <ac:picMk id="2" creationId="{BDB90223-5D15-41E3-9664-BD96C3BD25A2}"/>
          </ac:picMkLst>
        </pc:picChg>
      </pc:sldChg>
      <pc:sldChg chg="addSp delSp modSp del ord">
        <pc:chgData name="dhruvisoni34@gmail.com" userId="S::dhruvisoni34_gmail.com#ext#@bostoninstituteofanalyti399.onmicrosoft.com::79b0c193-98b1-402d-8d0c-68b6bde31739" providerId="AD" clId="Web-{ED811743-E555-8F5D-58C4-FCFD69D5BCF0}" dt="2023-10-28T22:46:13.790" v="3359"/>
        <pc:sldMkLst>
          <pc:docMk/>
          <pc:sldMk cId="468704614" sldId="392"/>
        </pc:sldMkLst>
        <pc:spChg chg="del mod">
          <ac:chgData name="dhruvisoni34@gmail.com" userId="S::dhruvisoni34_gmail.com#ext#@bostoninstituteofanalyti399.onmicrosoft.com::79b0c193-98b1-402d-8d0c-68b6bde31739" providerId="AD" clId="Web-{ED811743-E555-8F5D-58C4-FCFD69D5BCF0}" dt="2023-10-28T22:33:42.563" v="3201"/>
          <ac:spMkLst>
            <pc:docMk/>
            <pc:sldMk cId="468704614" sldId="392"/>
            <ac:spMk id="4" creationId="{F533A7EA-3A88-A6BF-1E04-C3F10A1C8A4B}"/>
          </ac:spMkLst>
        </pc:spChg>
        <pc:spChg chg="add del">
          <ac:chgData name="dhruvisoni34@gmail.com" userId="S::dhruvisoni34_gmail.com#ext#@bostoninstituteofanalyti399.onmicrosoft.com::79b0c193-98b1-402d-8d0c-68b6bde31739" providerId="AD" clId="Web-{ED811743-E555-8F5D-58C4-FCFD69D5BCF0}" dt="2023-10-28T22:33:42.548" v="3200"/>
          <ac:spMkLst>
            <pc:docMk/>
            <pc:sldMk cId="468704614" sldId="392"/>
            <ac:spMk id="9" creationId="{C4285719-470E-454C-AF62-8323075F1F5B}"/>
          </ac:spMkLst>
        </pc:spChg>
        <pc:spChg chg="add del">
          <ac:chgData name="dhruvisoni34@gmail.com" userId="S::dhruvisoni34_gmail.com#ext#@bostoninstituteofanalyti399.onmicrosoft.com::79b0c193-98b1-402d-8d0c-68b6bde31739" providerId="AD" clId="Web-{ED811743-E555-8F5D-58C4-FCFD69D5BCF0}" dt="2023-10-28T22:33:42.548" v="3200"/>
          <ac:spMkLst>
            <pc:docMk/>
            <pc:sldMk cId="468704614" sldId="392"/>
            <ac:spMk id="11" creationId="{CD9FE4EF-C4D8-49A0-B2FF-81D8DB7D8A24}"/>
          </ac:spMkLst>
        </pc:spChg>
        <pc:spChg chg="add del">
          <ac:chgData name="dhruvisoni34@gmail.com" userId="S::dhruvisoni34_gmail.com#ext#@bostoninstituteofanalyti399.onmicrosoft.com::79b0c193-98b1-402d-8d0c-68b6bde31739" providerId="AD" clId="Web-{ED811743-E555-8F5D-58C4-FCFD69D5BCF0}" dt="2023-10-28T22:33:42.548" v="3200"/>
          <ac:spMkLst>
            <pc:docMk/>
            <pc:sldMk cId="468704614" sldId="392"/>
            <ac:spMk id="13" creationId="{4300840D-0A0B-4512-BACA-B439D5B9C57C}"/>
          </ac:spMkLst>
        </pc:spChg>
        <pc:spChg chg="add del">
          <ac:chgData name="dhruvisoni34@gmail.com" userId="S::dhruvisoni34_gmail.com#ext#@bostoninstituteofanalyti399.onmicrosoft.com::79b0c193-98b1-402d-8d0c-68b6bde31739" providerId="AD" clId="Web-{ED811743-E555-8F5D-58C4-FCFD69D5BCF0}" dt="2023-10-28T22:33:42.548" v="3200"/>
          <ac:spMkLst>
            <pc:docMk/>
            <pc:sldMk cId="468704614" sldId="392"/>
            <ac:spMk id="15" creationId="{D2B78728-A580-49A7-84F9-6EF6F583ADE0}"/>
          </ac:spMkLst>
        </pc:spChg>
        <pc:spChg chg="add del">
          <ac:chgData name="dhruvisoni34@gmail.com" userId="S::dhruvisoni34_gmail.com#ext#@bostoninstituteofanalyti399.onmicrosoft.com::79b0c193-98b1-402d-8d0c-68b6bde31739" providerId="AD" clId="Web-{ED811743-E555-8F5D-58C4-FCFD69D5BCF0}" dt="2023-10-28T22:33:42.548" v="3200"/>
          <ac:spMkLst>
            <pc:docMk/>
            <pc:sldMk cId="468704614" sldId="392"/>
            <ac:spMk id="17" creationId="{38FAA1A1-D861-433F-88FA-1E9D6FD31D11}"/>
          </ac:spMkLst>
        </pc:spChg>
        <pc:spChg chg="add del">
          <ac:chgData name="dhruvisoni34@gmail.com" userId="S::dhruvisoni34_gmail.com#ext#@bostoninstituteofanalyti399.onmicrosoft.com::79b0c193-98b1-402d-8d0c-68b6bde31739" providerId="AD" clId="Web-{ED811743-E555-8F5D-58C4-FCFD69D5BCF0}" dt="2023-10-28T22:33:42.548" v="3200"/>
          <ac:spMkLst>
            <pc:docMk/>
            <pc:sldMk cId="468704614" sldId="392"/>
            <ac:spMk id="19" creationId="{8D71EDA1-87BF-4D5D-AB79-F346FD19278A}"/>
          </ac:spMkLst>
        </pc:spChg>
        <pc:spChg chg="add">
          <ac:chgData name="dhruvisoni34@gmail.com" userId="S::dhruvisoni34_gmail.com#ext#@bostoninstituteofanalyti399.onmicrosoft.com::79b0c193-98b1-402d-8d0c-68b6bde31739" providerId="AD" clId="Web-{ED811743-E555-8F5D-58C4-FCFD69D5BCF0}" dt="2023-10-28T22:34:44.347" v="3204"/>
          <ac:spMkLst>
            <pc:docMk/>
            <pc:sldMk cId="468704614" sldId="392"/>
            <ac:spMk id="26" creationId="{B50AB553-2A96-4A92-96F2-93548E096954}"/>
          </ac:spMkLst>
        </pc:spChg>
        <pc:graphicFrameChg chg="add mod modGraphic">
          <ac:chgData name="dhruvisoni34@gmail.com" userId="S::dhruvisoni34_gmail.com#ext#@bostoninstituteofanalyti399.onmicrosoft.com::79b0c193-98b1-402d-8d0c-68b6bde31739" providerId="AD" clId="Web-{ED811743-E555-8F5D-58C4-FCFD69D5BCF0}" dt="2023-10-28T22:34:44.347" v="3204"/>
          <ac:graphicFrameMkLst>
            <pc:docMk/>
            <pc:sldMk cId="468704614" sldId="392"/>
            <ac:graphicFrameMk id="21" creationId="{2E033C09-BA2F-01CA-DBD9-23EAC47EE191}"/>
          </ac:graphicFrameMkLst>
        </pc:graphicFrameChg>
        <pc:picChg chg="mod ord">
          <ac:chgData name="dhruvisoni34@gmail.com" userId="S::dhruvisoni34_gmail.com#ext#@bostoninstituteofanalyti399.onmicrosoft.com::79b0c193-98b1-402d-8d0c-68b6bde31739" providerId="AD" clId="Web-{ED811743-E555-8F5D-58C4-FCFD69D5BCF0}" dt="2023-10-28T22:34:44.347" v="3204"/>
          <ac:picMkLst>
            <pc:docMk/>
            <pc:sldMk cId="468704614" sldId="392"/>
            <ac:picMk id="2" creationId="{BDB90223-5D15-41E3-9664-BD96C3BD25A2}"/>
          </ac:picMkLst>
        </pc:picChg>
        <pc:picChg chg="del">
          <ac:chgData name="dhruvisoni34@gmail.com" userId="S::dhruvisoni34_gmail.com#ext#@bostoninstituteofanalyti399.onmicrosoft.com::79b0c193-98b1-402d-8d0c-68b6bde31739" providerId="AD" clId="Web-{ED811743-E555-8F5D-58C4-FCFD69D5BCF0}" dt="2023-10-28T21:21:43.146" v="2130"/>
          <ac:picMkLst>
            <pc:docMk/>
            <pc:sldMk cId="468704614" sldId="392"/>
            <ac:picMk id="3" creationId="{28FC7C0A-7E2A-583B-B77E-007CCB15CE14}"/>
          </ac:picMkLst>
        </pc:picChg>
        <pc:picChg chg="del">
          <ac:chgData name="dhruvisoni34@gmail.com" userId="S::dhruvisoni34_gmail.com#ext#@bostoninstituteofanalyti399.onmicrosoft.com::79b0c193-98b1-402d-8d0c-68b6bde31739" providerId="AD" clId="Web-{ED811743-E555-8F5D-58C4-FCFD69D5BCF0}" dt="2023-10-28T21:21:47.599" v="2131"/>
          <ac:picMkLst>
            <pc:docMk/>
            <pc:sldMk cId="468704614" sldId="392"/>
            <ac:picMk id="5" creationId="{1542F161-AA5C-42E6-144F-2B2E70DDA761}"/>
          </ac:picMkLst>
        </pc:picChg>
        <pc:picChg chg="del">
          <ac:chgData name="dhruvisoni34@gmail.com" userId="S::dhruvisoni34_gmail.com#ext#@bostoninstituteofanalyti399.onmicrosoft.com::79b0c193-98b1-402d-8d0c-68b6bde31739" providerId="AD" clId="Web-{ED811743-E555-8F5D-58C4-FCFD69D5BCF0}" dt="2023-10-28T21:21:58.787" v="2133"/>
          <ac:picMkLst>
            <pc:docMk/>
            <pc:sldMk cId="468704614" sldId="392"/>
            <ac:picMk id="6" creationId="{F371A840-7077-6A10-CD0E-DFF4557FA377}"/>
          </ac:picMkLst>
        </pc:picChg>
        <pc:picChg chg="del">
          <ac:chgData name="dhruvisoni34@gmail.com" userId="S::dhruvisoni34_gmail.com#ext#@bostoninstituteofanalyti399.onmicrosoft.com::79b0c193-98b1-402d-8d0c-68b6bde31739" providerId="AD" clId="Web-{ED811743-E555-8F5D-58C4-FCFD69D5BCF0}" dt="2023-10-28T21:21:55.459" v="2132"/>
          <ac:picMkLst>
            <pc:docMk/>
            <pc:sldMk cId="468704614" sldId="392"/>
            <ac:picMk id="7" creationId="{3D6DB302-A5B5-77B5-E045-F94BE6B58A37}"/>
          </ac:picMkLst>
        </pc:picChg>
      </pc:sldChg>
      <pc:sldChg chg="addSp delSp modSp">
        <pc:chgData name="dhruvisoni34@gmail.com" userId="S::dhruvisoni34_gmail.com#ext#@bostoninstituteofanalyti399.onmicrosoft.com::79b0c193-98b1-402d-8d0c-68b6bde31739" providerId="AD" clId="Web-{ED811743-E555-8F5D-58C4-FCFD69D5BCF0}" dt="2023-10-28T22:38:07.200" v="3258" actId="14100"/>
        <pc:sldMkLst>
          <pc:docMk/>
          <pc:sldMk cId="1801442327" sldId="393"/>
        </pc:sldMkLst>
        <pc:spChg chg="mod">
          <ac:chgData name="dhruvisoni34@gmail.com" userId="S::dhruvisoni34_gmail.com#ext#@bostoninstituteofanalyti399.onmicrosoft.com::79b0c193-98b1-402d-8d0c-68b6bde31739" providerId="AD" clId="Web-{ED811743-E555-8F5D-58C4-FCFD69D5BCF0}" dt="2023-10-28T21:48:55.505" v="2539" actId="20577"/>
          <ac:spMkLst>
            <pc:docMk/>
            <pc:sldMk cId="1801442327" sldId="393"/>
            <ac:spMk id="3" creationId="{5111A378-1712-EA0C-BD86-CF2C47D4C3E8}"/>
          </ac:spMkLst>
        </pc:spChg>
        <pc:spChg chg="add mod ord">
          <ac:chgData name="dhruvisoni34@gmail.com" userId="S::dhruvisoni34_gmail.com#ext#@bostoninstituteofanalyti399.onmicrosoft.com::79b0c193-98b1-402d-8d0c-68b6bde31739" providerId="AD" clId="Web-{ED811743-E555-8F5D-58C4-FCFD69D5BCF0}" dt="2023-10-28T22:38:07.200" v="3258" actId="14100"/>
          <ac:spMkLst>
            <pc:docMk/>
            <pc:sldMk cId="1801442327" sldId="393"/>
            <ac:spMk id="11" creationId="{4469F985-5B01-0E87-EE0B-029F6C4F62B3}"/>
          </ac:spMkLst>
        </pc:spChg>
        <pc:spChg chg="add">
          <ac:chgData name="dhruvisoni34@gmail.com" userId="S::dhruvisoni34_gmail.com#ext#@bostoninstituteofanalyti399.onmicrosoft.com::79b0c193-98b1-402d-8d0c-68b6bde31739" providerId="AD" clId="Web-{ED811743-E555-8F5D-58C4-FCFD69D5BCF0}" dt="2023-10-28T22:36:10.757" v="3216"/>
          <ac:spMkLst>
            <pc:docMk/>
            <pc:sldMk cId="1801442327" sldId="393"/>
            <ac:spMk id="16" creationId="{B712E947-0734-45F9-9C4F-41114EC3A33E}"/>
          </ac:spMkLst>
        </pc:spChg>
        <pc:spChg chg="add">
          <ac:chgData name="dhruvisoni34@gmail.com" userId="S::dhruvisoni34_gmail.com#ext#@bostoninstituteofanalyti399.onmicrosoft.com::79b0c193-98b1-402d-8d0c-68b6bde31739" providerId="AD" clId="Web-{ED811743-E555-8F5D-58C4-FCFD69D5BCF0}" dt="2023-10-28T22:36:10.757" v="3216"/>
          <ac:spMkLst>
            <pc:docMk/>
            <pc:sldMk cId="1801442327" sldId="393"/>
            <ac:spMk id="18" creationId="{5A65989E-BBD5-44D7-AA86-7AFD5D46BBC0}"/>
          </ac:spMkLst>
        </pc:spChg>
        <pc:spChg chg="add">
          <ac:chgData name="dhruvisoni34@gmail.com" userId="S::dhruvisoni34_gmail.com#ext#@bostoninstituteofanalyti399.onmicrosoft.com::79b0c193-98b1-402d-8d0c-68b6bde31739" providerId="AD" clId="Web-{ED811743-E555-8F5D-58C4-FCFD69D5BCF0}" dt="2023-10-28T22:36:10.757" v="3216"/>
          <ac:spMkLst>
            <pc:docMk/>
            <pc:sldMk cId="1801442327" sldId="393"/>
            <ac:spMk id="20" creationId="{231A2881-D8D7-4A7D-ACA3-E9F849F853D8}"/>
          </ac:spMkLst>
        </pc:spChg>
        <pc:picChg chg="del mod">
          <ac:chgData name="dhruvisoni34@gmail.com" userId="S::dhruvisoni34_gmail.com#ext#@bostoninstituteofanalyti399.onmicrosoft.com::79b0c193-98b1-402d-8d0c-68b6bde31739" providerId="AD" clId="Web-{ED811743-E555-8F5D-58C4-FCFD69D5BCF0}" dt="2023-10-28T22:36:51.853" v="3229"/>
          <ac:picMkLst>
            <pc:docMk/>
            <pc:sldMk cId="1801442327" sldId="393"/>
            <ac:picMk id="2" creationId="{BDB90223-5D15-41E3-9664-BD96C3BD25A2}"/>
          </ac:picMkLst>
        </pc:picChg>
        <pc:picChg chg="del">
          <ac:chgData name="dhruvisoni34@gmail.com" userId="S::dhruvisoni34_gmail.com#ext#@bostoninstituteofanalyti399.onmicrosoft.com::79b0c193-98b1-402d-8d0c-68b6bde31739" providerId="AD" clId="Web-{ED811743-E555-8F5D-58C4-FCFD69D5BCF0}" dt="2023-10-28T21:48:31.269" v="2532"/>
          <ac:picMkLst>
            <pc:docMk/>
            <pc:sldMk cId="1801442327" sldId="393"/>
            <ac:picMk id="4" creationId="{63AF1A66-C633-70D0-11E3-D9DC675C3FFD}"/>
          </ac:picMkLst>
        </pc:picChg>
        <pc:picChg chg="del">
          <ac:chgData name="dhruvisoni34@gmail.com" userId="S::dhruvisoni34_gmail.com#ext#@bostoninstituteofanalyti399.onmicrosoft.com::79b0c193-98b1-402d-8d0c-68b6bde31739" providerId="AD" clId="Web-{ED811743-E555-8F5D-58C4-FCFD69D5BCF0}" dt="2023-10-28T21:48:38.145" v="2534"/>
          <ac:picMkLst>
            <pc:docMk/>
            <pc:sldMk cId="1801442327" sldId="393"/>
            <ac:picMk id="5" creationId="{9100D113-E511-6F6C-2243-745318C0D46E}"/>
          </ac:picMkLst>
        </pc:picChg>
        <pc:picChg chg="del">
          <ac:chgData name="dhruvisoni34@gmail.com" userId="S::dhruvisoni34_gmail.com#ext#@bostoninstituteofanalyti399.onmicrosoft.com::79b0c193-98b1-402d-8d0c-68b6bde31739" providerId="AD" clId="Web-{ED811743-E555-8F5D-58C4-FCFD69D5BCF0}" dt="2023-10-28T21:48:46.661" v="2536"/>
          <ac:picMkLst>
            <pc:docMk/>
            <pc:sldMk cId="1801442327" sldId="393"/>
            <ac:picMk id="6" creationId="{9928779F-015B-372C-84DD-83CB3F67BFE9}"/>
          </ac:picMkLst>
        </pc:picChg>
        <pc:picChg chg="del">
          <ac:chgData name="dhruvisoni34@gmail.com" userId="S::dhruvisoni34_gmail.com#ext#@bostoninstituteofanalyti399.onmicrosoft.com::79b0c193-98b1-402d-8d0c-68b6bde31739" providerId="AD" clId="Web-{ED811743-E555-8F5D-58C4-FCFD69D5BCF0}" dt="2023-10-28T21:48:26.628" v="2531"/>
          <ac:picMkLst>
            <pc:docMk/>
            <pc:sldMk cId="1801442327" sldId="393"/>
            <ac:picMk id="7" creationId="{C816036A-0D38-E1E8-25CC-313A47A58DD3}"/>
          </ac:picMkLst>
        </pc:picChg>
        <pc:picChg chg="del">
          <ac:chgData name="dhruvisoni34@gmail.com" userId="S::dhruvisoni34_gmail.com#ext#@bostoninstituteofanalyti399.onmicrosoft.com::79b0c193-98b1-402d-8d0c-68b6bde31739" providerId="AD" clId="Web-{ED811743-E555-8F5D-58C4-FCFD69D5BCF0}" dt="2023-10-28T21:48:34.238" v="2533"/>
          <ac:picMkLst>
            <pc:docMk/>
            <pc:sldMk cId="1801442327" sldId="393"/>
            <ac:picMk id="8" creationId="{33EBB1C0-57E6-6D82-3F2B-F9BE27900D6C}"/>
          </ac:picMkLst>
        </pc:picChg>
        <pc:picChg chg="del">
          <ac:chgData name="dhruvisoni34@gmail.com" userId="S::dhruvisoni34_gmail.com#ext#@bostoninstituteofanalyti399.onmicrosoft.com::79b0c193-98b1-402d-8d0c-68b6bde31739" providerId="AD" clId="Web-{ED811743-E555-8F5D-58C4-FCFD69D5BCF0}" dt="2023-10-28T21:48:43.348" v="2535"/>
          <ac:picMkLst>
            <pc:docMk/>
            <pc:sldMk cId="1801442327" sldId="393"/>
            <ac:picMk id="9" creationId="{79243EBE-DF9F-F980-EDA9-AE53FD8377C0}"/>
          </ac:picMkLst>
        </pc:picChg>
        <pc:picChg chg="add mod ord">
          <ac:chgData name="dhruvisoni34@gmail.com" userId="S::dhruvisoni34_gmail.com#ext#@bostoninstituteofanalyti399.onmicrosoft.com::79b0c193-98b1-402d-8d0c-68b6bde31739" providerId="AD" clId="Web-{ED811743-E555-8F5D-58C4-FCFD69D5BCF0}" dt="2023-10-28T22:36:45.962" v="3228" actId="14100"/>
          <ac:picMkLst>
            <pc:docMk/>
            <pc:sldMk cId="1801442327" sldId="393"/>
            <ac:picMk id="10" creationId="{A9F42387-7D15-843B-4E28-1D668F53E40C}"/>
          </ac:picMkLst>
        </pc:picChg>
      </pc:sldChg>
      <pc:sldChg chg="addSp delSp modSp">
        <pc:chgData name="dhruvisoni34@gmail.com" userId="S::dhruvisoni34_gmail.com#ext#@bostoninstituteofanalyti399.onmicrosoft.com::79b0c193-98b1-402d-8d0c-68b6bde31739" providerId="AD" clId="Web-{ED811743-E555-8F5D-58C4-FCFD69D5BCF0}" dt="2023-10-28T22:47:36.559" v="3374" actId="1076"/>
        <pc:sldMkLst>
          <pc:docMk/>
          <pc:sldMk cId="1276318955" sldId="394"/>
        </pc:sldMkLst>
        <pc:spChg chg="mod">
          <ac:chgData name="dhruvisoni34@gmail.com" userId="S::dhruvisoni34_gmail.com#ext#@bostoninstituteofanalyti399.onmicrosoft.com::79b0c193-98b1-402d-8d0c-68b6bde31739" providerId="AD" clId="Web-{ED811743-E555-8F5D-58C4-FCFD69D5BCF0}" dt="2023-10-28T22:47:28.746" v="3373" actId="20577"/>
          <ac:spMkLst>
            <pc:docMk/>
            <pc:sldMk cId="1276318955" sldId="394"/>
            <ac:spMk id="5" creationId="{48879C66-C50A-1BA1-93F9-EAA1FFC6423E}"/>
          </ac:spMkLst>
        </pc:spChg>
        <pc:picChg chg="mod">
          <ac:chgData name="dhruvisoni34@gmail.com" userId="S::dhruvisoni34_gmail.com#ext#@bostoninstituteofanalyti399.onmicrosoft.com::79b0c193-98b1-402d-8d0c-68b6bde31739" providerId="AD" clId="Web-{ED811743-E555-8F5D-58C4-FCFD69D5BCF0}" dt="2023-10-28T21:58:44.418" v="2628" actId="1076"/>
          <ac:picMkLst>
            <pc:docMk/>
            <pc:sldMk cId="1276318955" sldId="394"/>
            <ac:picMk id="2" creationId="{BDB90223-5D15-41E3-9664-BD96C3BD25A2}"/>
          </ac:picMkLst>
        </pc:picChg>
        <pc:picChg chg="del">
          <ac:chgData name="dhruvisoni34@gmail.com" userId="S::dhruvisoni34_gmail.com#ext#@bostoninstituteofanalyti399.onmicrosoft.com::79b0c193-98b1-402d-8d0c-68b6bde31739" providerId="AD" clId="Web-{ED811743-E555-8F5D-58C4-FCFD69D5BCF0}" dt="2023-10-28T21:58:16.057" v="2621"/>
          <ac:picMkLst>
            <pc:docMk/>
            <pc:sldMk cId="1276318955" sldId="394"/>
            <ac:picMk id="3" creationId="{9AF7FC8F-6841-BF4E-308D-95F8BD59F6A1}"/>
          </ac:picMkLst>
        </pc:picChg>
        <pc:picChg chg="del">
          <ac:chgData name="dhruvisoni34@gmail.com" userId="S::dhruvisoni34_gmail.com#ext#@bostoninstituteofanalyti399.onmicrosoft.com::79b0c193-98b1-402d-8d0c-68b6bde31739" providerId="AD" clId="Web-{ED811743-E555-8F5D-58C4-FCFD69D5BCF0}" dt="2023-10-28T21:58:26.417" v="2623"/>
          <ac:picMkLst>
            <pc:docMk/>
            <pc:sldMk cId="1276318955" sldId="394"/>
            <ac:picMk id="4" creationId="{8806EEDB-C981-75D6-B70B-53D0C03B57DB}"/>
          </ac:picMkLst>
        </pc:picChg>
        <pc:picChg chg="del">
          <ac:chgData name="dhruvisoni34@gmail.com" userId="S::dhruvisoni34_gmail.com#ext#@bostoninstituteofanalyti399.onmicrosoft.com::79b0c193-98b1-402d-8d0c-68b6bde31739" providerId="AD" clId="Web-{ED811743-E555-8F5D-58C4-FCFD69D5BCF0}" dt="2023-10-28T21:58:13.166" v="2620"/>
          <ac:picMkLst>
            <pc:docMk/>
            <pc:sldMk cId="1276318955" sldId="394"/>
            <ac:picMk id="6" creationId="{9DEFBB6B-1BF5-0BE0-8B2B-323A8EDF0410}"/>
          </ac:picMkLst>
        </pc:picChg>
        <pc:picChg chg="del">
          <ac:chgData name="dhruvisoni34@gmail.com" userId="S::dhruvisoni34_gmail.com#ext#@bostoninstituteofanalyti399.onmicrosoft.com::79b0c193-98b1-402d-8d0c-68b6bde31739" providerId="AD" clId="Web-{ED811743-E555-8F5D-58C4-FCFD69D5BCF0}" dt="2023-10-28T21:58:22.057" v="2622"/>
          <ac:picMkLst>
            <pc:docMk/>
            <pc:sldMk cId="1276318955" sldId="394"/>
            <ac:picMk id="7" creationId="{CA476F8E-94D5-DEEA-36D5-E15C31B3B6CB}"/>
          </ac:picMkLst>
        </pc:picChg>
        <pc:picChg chg="add mod">
          <ac:chgData name="dhruvisoni34@gmail.com" userId="S::dhruvisoni34_gmail.com#ext#@bostoninstituteofanalyti399.onmicrosoft.com::79b0c193-98b1-402d-8d0c-68b6bde31739" providerId="AD" clId="Web-{ED811743-E555-8F5D-58C4-FCFD69D5BCF0}" dt="2023-10-28T22:47:36.559" v="3374" actId="1076"/>
          <ac:picMkLst>
            <pc:docMk/>
            <pc:sldMk cId="1276318955" sldId="394"/>
            <ac:picMk id="8" creationId="{B03E9A03-4832-F630-03A7-59009B31A849}"/>
          </ac:picMkLst>
        </pc:picChg>
      </pc:sldChg>
      <pc:sldChg chg="del ord">
        <pc:chgData name="dhruvisoni34@gmail.com" userId="S::dhruvisoni34_gmail.com#ext#@bostoninstituteofanalyti399.onmicrosoft.com::79b0c193-98b1-402d-8d0c-68b6bde31739" providerId="AD" clId="Web-{ED811743-E555-8F5D-58C4-FCFD69D5BCF0}" dt="2023-10-28T22:28:35.644" v="3178"/>
        <pc:sldMkLst>
          <pc:docMk/>
          <pc:sldMk cId="3597956979" sldId="395"/>
        </pc:sldMkLst>
      </pc:sldChg>
      <pc:sldChg chg="addSp modSp">
        <pc:chgData name="dhruvisoni34@gmail.com" userId="S::dhruvisoni34_gmail.com#ext#@bostoninstituteofanalyti399.onmicrosoft.com::79b0c193-98b1-402d-8d0c-68b6bde31739" providerId="AD" clId="Web-{ED811743-E555-8F5D-58C4-FCFD69D5BCF0}" dt="2023-10-28T22:48:57.344" v="3389" actId="1076"/>
        <pc:sldMkLst>
          <pc:docMk/>
          <pc:sldMk cId="3749563960" sldId="396"/>
        </pc:sldMkLst>
        <pc:spChg chg="mo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3" creationId="{B6F8C14F-FB2E-78D6-07D9-FDC50548E7B3}"/>
          </ac:spMkLst>
        </pc:spChg>
        <pc:spChg chg="mod">
          <ac:chgData name="dhruvisoni34@gmail.com" userId="S::dhruvisoni34_gmail.com#ext#@bostoninstituteofanalyti399.onmicrosoft.com::79b0c193-98b1-402d-8d0c-68b6bde31739" providerId="AD" clId="Web-{ED811743-E555-8F5D-58C4-FCFD69D5BCF0}" dt="2023-10-28T22:48:50.953" v="3388" actId="14100"/>
          <ac:spMkLst>
            <pc:docMk/>
            <pc:sldMk cId="3749563960" sldId="396"/>
            <ac:spMk id="4" creationId="{42DFC0E6-6D31-9C9A-9A3A-0D817001A977}"/>
          </ac:spMkLst>
        </pc:spChg>
        <pc:spChg chg="ad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9" creationId="{C4285719-470E-454C-AF62-8323075F1F5B}"/>
          </ac:spMkLst>
        </pc:spChg>
        <pc:spChg chg="ad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11" creationId="{CD9FE4EF-C4D8-49A0-B2FF-81D8DB7D8A24}"/>
          </ac:spMkLst>
        </pc:spChg>
        <pc:spChg chg="ad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13" creationId="{4300840D-0A0B-4512-BACA-B439D5B9C57C}"/>
          </ac:spMkLst>
        </pc:spChg>
        <pc:spChg chg="ad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15" creationId="{D2B78728-A580-49A7-84F9-6EF6F583ADE0}"/>
          </ac:spMkLst>
        </pc:spChg>
        <pc:spChg chg="ad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17" creationId="{38FAA1A1-D861-433F-88FA-1E9D6FD31D11}"/>
          </ac:spMkLst>
        </pc:spChg>
        <pc:spChg chg="add">
          <ac:chgData name="dhruvisoni34@gmail.com" userId="S::dhruvisoni34_gmail.com#ext#@bostoninstituteofanalyti399.onmicrosoft.com::79b0c193-98b1-402d-8d0c-68b6bde31739" providerId="AD" clId="Web-{ED811743-E555-8F5D-58C4-FCFD69D5BCF0}" dt="2023-10-28T22:38:45.232" v="3259"/>
          <ac:spMkLst>
            <pc:docMk/>
            <pc:sldMk cId="3749563960" sldId="396"/>
            <ac:spMk id="19" creationId="{8D71EDA1-87BF-4D5D-AB79-F346FD19278A}"/>
          </ac:spMkLst>
        </pc:spChg>
        <pc:picChg chg="mod ord">
          <ac:chgData name="dhruvisoni34@gmail.com" userId="S::dhruvisoni34_gmail.com#ext#@bostoninstituteofanalyti399.onmicrosoft.com::79b0c193-98b1-402d-8d0c-68b6bde31739" providerId="AD" clId="Web-{ED811743-E555-8F5D-58C4-FCFD69D5BCF0}" dt="2023-10-28T22:48:57.344" v="3389" actId="1076"/>
          <ac:picMkLst>
            <pc:docMk/>
            <pc:sldMk cId="3749563960" sldId="396"/>
            <ac:picMk id="2" creationId="{BDB90223-5D15-41E3-9664-BD96C3BD25A2}"/>
          </ac:picMkLst>
        </pc:picChg>
      </pc:sldChg>
      <pc:sldChg chg="modSp ord">
        <pc:chgData name="dhruvisoni34@gmail.com" userId="S::dhruvisoni34_gmail.com#ext#@bostoninstituteofanalyti399.onmicrosoft.com::79b0c193-98b1-402d-8d0c-68b6bde31739" providerId="AD" clId="Web-{ED811743-E555-8F5D-58C4-FCFD69D5BCF0}" dt="2023-10-28T22:21:20.640" v="3070" actId="20577"/>
        <pc:sldMkLst>
          <pc:docMk/>
          <pc:sldMk cId="1156615313" sldId="397"/>
        </pc:sldMkLst>
        <pc:spChg chg="mod">
          <ac:chgData name="dhruvisoni34@gmail.com" userId="S::dhruvisoni34_gmail.com#ext#@bostoninstituteofanalyti399.onmicrosoft.com::79b0c193-98b1-402d-8d0c-68b6bde31739" providerId="AD" clId="Web-{ED811743-E555-8F5D-58C4-FCFD69D5BCF0}" dt="2023-10-28T22:21:20.640" v="3070" actId="20577"/>
          <ac:spMkLst>
            <pc:docMk/>
            <pc:sldMk cId="1156615313" sldId="397"/>
            <ac:spMk id="3" creationId="{CDC982CA-3725-A91D-005B-9E6267FC2C48}"/>
          </ac:spMkLst>
        </pc:spChg>
      </pc:sldChg>
      <pc:sldChg chg="new del ord">
        <pc:chgData name="dhruvisoni34@gmail.com" userId="S::dhruvisoni34_gmail.com#ext#@bostoninstituteofanalyti399.onmicrosoft.com::79b0c193-98b1-402d-8d0c-68b6bde31739" providerId="AD" clId="Web-{ED811743-E555-8F5D-58C4-FCFD69D5BCF0}" dt="2023-10-28T22:28:30.988" v="3177"/>
        <pc:sldMkLst>
          <pc:docMk/>
          <pc:sldMk cId="111736434" sldId="398"/>
        </pc:sldMkLst>
      </pc:sldChg>
    </pc:docChg>
  </pc:docChgLst>
  <pc:docChgLst>
    <pc:chgData name="Guest User" userId="S::urn:spo:anon#d41d6a69044f57f4c643a70c668809c060233706aa7abf4301dc3cbb37044801::" providerId="AD" clId="Web-{64E2D6B0-B75A-AF11-0F41-A5F3FC527C26}"/>
    <pc:docChg chg="modSld">
      <pc:chgData name="Guest User" userId="S::urn:spo:anon#d41d6a69044f57f4c643a70c668809c060233706aa7abf4301dc3cbb37044801::" providerId="AD" clId="Web-{64E2D6B0-B75A-AF11-0F41-A5F3FC527C26}" dt="2023-10-30T15:41:08.851" v="188"/>
      <pc:docMkLst>
        <pc:docMk/>
      </pc:docMkLst>
      <pc:sldChg chg="addSp delSp modSp">
        <pc:chgData name="Guest User" userId="S::urn:spo:anon#d41d6a69044f57f4c643a70c668809c060233706aa7abf4301dc3cbb37044801::" providerId="AD" clId="Web-{64E2D6B0-B75A-AF11-0F41-A5F3FC527C26}" dt="2023-10-30T15:41:08.851" v="188"/>
        <pc:sldMkLst>
          <pc:docMk/>
          <pc:sldMk cId="3084368489" sldId="382"/>
        </pc:sldMkLst>
        <pc:spChg chg="add del">
          <ac:chgData name="Guest User" userId="S::urn:spo:anon#d41d6a69044f57f4c643a70c668809c060233706aa7abf4301dc3cbb37044801::" providerId="AD" clId="Web-{64E2D6B0-B75A-AF11-0F41-A5F3FC527C26}" dt="2023-10-30T15:41:08.851" v="188"/>
          <ac:spMkLst>
            <pc:docMk/>
            <pc:sldMk cId="3084368489" sldId="382"/>
            <ac:spMk id="41" creationId="{230C3D3F-804C-4A71-8E21-2B62A4081F40}"/>
          </ac:spMkLst>
        </pc:spChg>
        <pc:spChg chg="add del">
          <ac:chgData name="Guest User" userId="S::urn:spo:anon#d41d6a69044f57f4c643a70c668809c060233706aa7abf4301dc3cbb37044801::" providerId="AD" clId="Web-{64E2D6B0-B75A-AF11-0F41-A5F3FC527C26}" dt="2023-10-30T15:41:08.851" v="188"/>
          <ac:spMkLst>
            <pc:docMk/>
            <pc:sldMk cId="3084368489" sldId="382"/>
            <ac:spMk id="46" creationId="{B50AB553-2A96-4A92-96F2-93548E096954}"/>
          </ac:spMkLst>
        </pc:spChg>
        <pc:graphicFrameChg chg="mod modGraphic">
          <ac:chgData name="Guest User" userId="S::urn:spo:anon#d41d6a69044f57f4c643a70c668809c060233706aa7abf4301dc3cbb37044801::" providerId="AD" clId="Web-{64E2D6B0-B75A-AF11-0F41-A5F3FC527C26}" dt="2023-10-30T15:41:08.851" v="188"/>
          <ac:graphicFrameMkLst>
            <pc:docMk/>
            <pc:sldMk cId="3084368489" sldId="382"/>
            <ac:graphicFrameMk id="9" creationId="{02E86FA8-7C27-3C1B-9409-50C1DAB7D2DB}"/>
          </ac:graphicFrameMkLst>
        </pc:graphicFrameChg>
        <pc:picChg chg="mod">
          <ac:chgData name="Guest User" userId="S::urn:spo:anon#d41d6a69044f57f4c643a70c668809c060233706aa7abf4301dc3cbb37044801::" providerId="AD" clId="Web-{64E2D6B0-B75A-AF11-0F41-A5F3FC527C26}" dt="2023-10-30T15:41:08.851" v="188"/>
          <ac:picMkLst>
            <pc:docMk/>
            <pc:sldMk cId="3084368489" sldId="382"/>
            <ac:picMk id="2" creationId="{BDB90223-5D15-41E3-9664-BD96C3BD25A2}"/>
          </ac:picMkLst>
        </pc:picChg>
        <pc:picChg chg="mod">
          <ac:chgData name="Guest User" userId="S::urn:spo:anon#d41d6a69044f57f4c643a70c668809c060233706aa7abf4301dc3cbb37044801::" providerId="AD" clId="Web-{64E2D6B0-B75A-AF11-0F41-A5F3FC527C26}" dt="2023-10-30T14:32:07.155" v="48" actId="1076"/>
          <ac:picMkLst>
            <pc:docMk/>
            <pc:sldMk cId="3084368489" sldId="382"/>
            <ac:picMk id="7" creationId="{4019A7C7-4F37-4807-89DC-50EF4BBEB556}"/>
          </ac:picMkLst>
        </pc:picChg>
      </pc:sldChg>
      <pc:sldChg chg="addSp modSp">
        <pc:chgData name="Guest User" userId="S::urn:spo:anon#d41d6a69044f57f4c643a70c668809c060233706aa7abf4301dc3cbb37044801::" providerId="AD" clId="Web-{64E2D6B0-B75A-AF11-0F41-A5F3FC527C26}" dt="2023-10-30T15:39:31.801" v="180" actId="14100"/>
        <pc:sldMkLst>
          <pc:docMk/>
          <pc:sldMk cId="1498139725" sldId="383"/>
        </pc:sldMkLst>
        <pc:spChg chg="mod">
          <ac:chgData name="Guest User" userId="S::urn:spo:anon#d41d6a69044f57f4c643a70c668809c060233706aa7abf4301dc3cbb37044801::" providerId="AD" clId="Web-{64E2D6B0-B75A-AF11-0F41-A5F3FC527C26}" dt="2023-10-30T15:39:31.801" v="180" actId="14100"/>
          <ac:spMkLst>
            <pc:docMk/>
            <pc:sldMk cId="1498139725" sldId="383"/>
            <ac:spMk id="3" creationId="{12989E66-F477-B4DF-54D3-0D368FD186B2}"/>
          </ac:spMkLst>
        </pc:spChg>
        <pc:spChg chg="add mod">
          <ac:chgData name="Guest User" userId="S::urn:spo:anon#d41d6a69044f57f4c643a70c668809c060233706aa7abf4301dc3cbb37044801::" providerId="AD" clId="Web-{64E2D6B0-B75A-AF11-0F41-A5F3FC527C26}" dt="2023-10-30T14:29:58.197" v="47" actId="14100"/>
          <ac:spMkLst>
            <pc:docMk/>
            <pc:sldMk cId="1498139725" sldId="383"/>
            <ac:spMk id="4" creationId="{DE2898E1-814D-6A60-82C3-964F221B884D}"/>
          </ac:spMkLst>
        </pc:spChg>
      </pc:sldChg>
      <pc:sldChg chg="modSp">
        <pc:chgData name="Guest User" userId="S::urn:spo:anon#d41d6a69044f57f4c643a70c668809c060233706aa7abf4301dc3cbb37044801::" providerId="AD" clId="Web-{64E2D6B0-B75A-AF11-0F41-A5F3FC527C26}" dt="2023-10-30T15:36:05.857" v="164" actId="20577"/>
        <pc:sldMkLst>
          <pc:docMk/>
          <pc:sldMk cId="844918343" sldId="388"/>
        </pc:sldMkLst>
        <pc:spChg chg="mod">
          <ac:chgData name="Guest User" userId="S::urn:spo:anon#d41d6a69044f57f4c643a70c668809c060233706aa7abf4301dc3cbb37044801::" providerId="AD" clId="Web-{64E2D6B0-B75A-AF11-0F41-A5F3FC527C26}" dt="2023-10-30T15:36:05.857" v="164" actId="20577"/>
          <ac:spMkLst>
            <pc:docMk/>
            <pc:sldMk cId="844918343" sldId="388"/>
            <ac:spMk id="3" creationId="{4E384B3A-CCDD-2428-B398-AFF44000C70C}"/>
          </ac:spMkLst>
        </pc:spChg>
      </pc:sldChg>
      <pc:sldChg chg="addSp delSp modSp">
        <pc:chgData name="Guest User" userId="S::urn:spo:anon#d41d6a69044f57f4c643a70c668809c060233706aa7abf4301dc3cbb37044801::" providerId="AD" clId="Web-{64E2D6B0-B75A-AF11-0F41-A5F3FC527C26}" dt="2023-10-30T14:40:02.471" v="112" actId="1076"/>
        <pc:sldMkLst>
          <pc:docMk/>
          <pc:sldMk cId="3749563960" sldId="396"/>
        </pc:sldMkLst>
        <pc:spChg chg="mod">
          <ac:chgData name="Guest User" userId="S::urn:spo:anon#d41d6a69044f57f4c643a70c668809c060233706aa7abf4301dc3cbb37044801::" providerId="AD" clId="Web-{64E2D6B0-B75A-AF11-0F41-A5F3FC527C26}" dt="2023-10-30T14:39:20.797" v="107"/>
          <ac:spMkLst>
            <pc:docMk/>
            <pc:sldMk cId="3749563960" sldId="396"/>
            <ac:spMk id="3" creationId="{B6F8C14F-FB2E-78D6-07D9-FDC50548E7B3}"/>
          </ac:spMkLst>
        </pc:spChg>
        <pc:spChg chg="del mod">
          <ac:chgData name="Guest User" userId="S::urn:spo:anon#d41d6a69044f57f4c643a70c668809c060233706aa7abf4301dc3cbb37044801::" providerId="AD" clId="Web-{64E2D6B0-B75A-AF11-0F41-A5F3FC527C26}" dt="2023-10-30T14:39:20.829" v="108"/>
          <ac:spMkLst>
            <pc:docMk/>
            <pc:sldMk cId="3749563960" sldId="396"/>
            <ac:spMk id="4" creationId="{42DFC0E6-6D31-9C9A-9A3A-0D817001A977}"/>
          </ac:spMkLst>
        </pc:spChg>
        <pc:spChg chg="add del">
          <ac:chgData name="Guest User" userId="S::urn:spo:anon#d41d6a69044f57f4c643a70c668809c060233706aa7abf4301dc3cbb37044801::" providerId="AD" clId="Web-{64E2D6B0-B75A-AF11-0F41-A5F3FC527C26}" dt="2023-10-30T14:39:20.829" v="108"/>
          <ac:spMkLst>
            <pc:docMk/>
            <pc:sldMk cId="3749563960" sldId="396"/>
            <ac:spMk id="9" creationId="{C4285719-470E-454C-AF62-8323075F1F5B}"/>
          </ac:spMkLst>
        </pc:spChg>
        <pc:spChg chg="add del">
          <ac:chgData name="Guest User" userId="S::urn:spo:anon#d41d6a69044f57f4c643a70c668809c060233706aa7abf4301dc3cbb37044801::" providerId="AD" clId="Web-{64E2D6B0-B75A-AF11-0F41-A5F3FC527C26}" dt="2023-10-30T14:39:20.829" v="108"/>
          <ac:spMkLst>
            <pc:docMk/>
            <pc:sldMk cId="3749563960" sldId="396"/>
            <ac:spMk id="11" creationId="{CD9FE4EF-C4D8-49A0-B2FF-81D8DB7D8A24}"/>
          </ac:spMkLst>
        </pc:spChg>
        <pc:spChg chg="add del">
          <ac:chgData name="Guest User" userId="S::urn:spo:anon#d41d6a69044f57f4c643a70c668809c060233706aa7abf4301dc3cbb37044801::" providerId="AD" clId="Web-{64E2D6B0-B75A-AF11-0F41-A5F3FC527C26}" dt="2023-10-30T14:39:20.829" v="108"/>
          <ac:spMkLst>
            <pc:docMk/>
            <pc:sldMk cId="3749563960" sldId="396"/>
            <ac:spMk id="13" creationId="{4300840D-0A0B-4512-BACA-B439D5B9C57C}"/>
          </ac:spMkLst>
        </pc:spChg>
        <pc:spChg chg="add del">
          <ac:chgData name="Guest User" userId="S::urn:spo:anon#d41d6a69044f57f4c643a70c668809c060233706aa7abf4301dc3cbb37044801::" providerId="AD" clId="Web-{64E2D6B0-B75A-AF11-0F41-A5F3FC527C26}" dt="2023-10-30T14:39:20.829" v="108"/>
          <ac:spMkLst>
            <pc:docMk/>
            <pc:sldMk cId="3749563960" sldId="396"/>
            <ac:spMk id="15" creationId="{D2B78728-A580-49A7-84F9-6EF6F583ADE0}"/>
          </ac:spMkLst>
        </pc:spChg>
        <pc:spChg chg="add del">
          <ac:chgData name="Guest User" userId="S::urn:spo:anon#d41d6a69044f57f4c643a70c668809c060233706aa7abf4301dc3cbb37044801::" providerId="AD" clId="Web-{64E2D6B0-B75A-AF11-0F41-A5F3FC527C26}" dt="2023-10-30T14:39:20.829" v="108"/>
          <ac:spMkLst>
            <pc:docMk/>
            <pc:sldMk cId="3749563960" sldId="396"/>
            <ac:spMk id="17" creationId="{38FAA1A1-D861-433F-88FA-1E9D6FD31D11}"/>
          </ac:spMkLst>
        </pc:spChg>
        <pc:spChg chg="add del">
          <ac:chgData name="Guest User" userId="S::urn:spo:anon#d41d6a69044f57f4c643a70c668809c060233706aa7abf4301dc3cbb37044801::" providerId="AD" clId="Web-{64E2D6B0-B75A-AF11-0F41-A5F3FC527C26}" dt="2023-10-30T14:39:20.829" v="108"/>
          <ac:spMkLst>
            <pc:docMk/>
            <pc:sldMk cId="3749563960" sldId="396"/>
            <ac:spMk id="19" creationId="{8D71EDA1-87BF-4D5D-AB79-F346FD19278A}"/>
          </ac:spMkLst>
        </pc:spChg>
        <pc:spChg chg="add">
          <ac:chgData name="Guest User" userId="S::urn:spo:anon#d41d6a69044f57f4c643a70c668809c060233706aa7abf4301dc3cbb37044801::" providerId="AD" clId="Web-{64E2D6B0-B75A-AF11-0F41-A5F3FC527C26}" dt="2023-10-30T14:39:20.829" v="108"/>
          <ac:spMkLst>
            <pc:docMk/>
            <pc:sldMk cId="3749563960" sldId="396"/>
            <ac:spMk id="28" creationId="{C4285719-470E-454C-AF62-8323075F1F5B}"/>
          </ac:spMkLst>
        </pc:spChg>
        <pc:spChg chg="add">
          <ac:chgData name="Guest User" userId="S::urn:spo:anon#d41d6a69044f57f4c643a70c668809c060233706aa7abf4301dc3cbb37044801::" providerId="AD" clId="Web-{64E2D6B0-B75A-AF11-0F41-A5F3FC527C26}" dt="2023-10-30T14:39:20.829" v="108"/>
          <ac:spMkLst>
            <pc:docMk/>
            <pc:sldMk cId="3749563960" sldId="396"/>
            <ac:spMk id="29" creationId="{CD9FE4EF-C4D8-49A0-B2FF-81D8DB7D8A24}"/>
          </ac:spMkLst>
        </pc:spChg>
        <pc:spChg chg="add">
          <ac:chgData name="Guest User" userId="S::urn:spo:anon#d41d6a69044f57f4c643a70c668809c060233706aa7abf4301dc3cbb37044801::" providerId="AD" clId="Web-{64E2D6B0-B75A-AF11-0F41-A5F3FC527C26}" dt="2023-10-30T14:39:20.829" v="108"/>
          <ac:spMkLst>
            <pc:docMk/>
            <pc:sldMk cId="3749563960" sldId="396"/>
            <ac:spMk id="30" creationId="{4300840D-0A0B-4512-BACA-B439D5B9C57C}"/>
          </ac:spMkLst>
        </pc:spChg>
        <pc:spChg chg="add">
          <ac:chgData name="Guest User" userId="S::urn:spo:anon#d41d6a69044f57f4c643a70c668809c060233706aa7abf4301dc3cbb37044801::" providerId="AD" clId="Web-{64E2D6B0-B75A-AF11-0F41-A5F3FC527C26}" dt="2023-10-30T14:39:20.829" v="108"/>
          <ac:spMkLst>
            <pc:docMk/>
            <pc:sldMk cId="3749563960" sldId="396"/>
            <ac:spMk id="31" creationId="{D2B78728-A580-49A7-84F9-6EF6F583ADE0}"/>
          </ac:spMkLst>
        </pc:spChg>
        <pc:spChg chg="add">
          <ac:chgData name="Guest User" userId="S::urn:spo:anon#d41d6a69044f57f4c643a70c668809c060233706aa7abf4301dc3cbb37044801::" providerId="AD" clId="Web-{64E2D6B0-B75A-AF11-0F41-A5F3FC527C26}" dt="2023-10-30T14:39:20.829" v="108"/>
          <ac:spMkLst>
            <pc:docMk/>
            <pc:sldMk cId="3749563960" sldId="396"/>
            <ac:spMk id="32" creationId="{38FAA1A1-D861-433F-88FA-1E9D6FD31D11}"/>
          </ac:spMkLst>
        </pc:spChg>
        <pc:spChg chg="add">
          <ac:chgData name="Guest User" userId="S::urn:spo:anon#d41d6a69044f57f4c643a70c668809c060233706aa7abf4301dc3cbb37044801::" providerId="AD" clId="Web-{64E2D6B0-B75A-AF11-0F41-A5F3FC527C26}" dt="2023-10-30T14:39:20.829" v="108"/>
          <ac:spMkLst>
            <pc:docMk/>
            <pc:sldMk cId="3749563960" sldId="396"/>
            <ac:spMk id="33" creationId="{8D71EDA1-87BF-4D5D-AB79-F346FD19278A}"/>
          </ac:spMkLst>
        </pc:spChg>
        <pc:grpChg chg="add del">
          <ac:chgData name="Guest User" userId="S::urn:spo:anon#d41d6a69044f57f4c643a70c668809c060233706aa7abf4301dc3cbb37044801::" providerId="AD" clId="Web-{64E2D6B0-B75A-AF11-0F41-A5F3FC527C26}" dt="2023-10-30T14:39:20.797" v="107"/>
          <ac:grpSpMkLst>
            <pc:docMk/>
            <pc:sldMk cId="3749563960" sldId="396"/>
            <ac:grpSpMk id="24" creationId="{8CE57D37-C2D0-066B-1AE3-6F4244344F27}"/>
          </ac:grpSpMkLst>
        </pc:grpChg>
        <pc:graphicFrameChg chg="add">
          <ac:chgData name="Guest User" userId="S::urn:spo:anon#d41d6a69044f57f4c643a70c668809c060233706aa7abf4301dc3cbb37044801::" providerId="AD" clId="Web-{64E2D6B0-B75A-AF11-0F41-A5F3FC527C26}" dt="2023-10-30T14:39:20.829" v="108"/>
          <ac:graphicFrameMkLst>
            <pc:docMk/>
            <pc:sldMk cId="3749563960" sldId="396"/>
            <ac:graphicFrameMk id="21" creationId="{799ADE41-1FD2-8A98-689C-012043C477AB}"/>
          </ac:graphicFrameMkLst>
        </pc:graphicFrameChg>
        <pc:picChg chg="del mod">
          <ac:chgData name="Guest User" userId="S::urn:spo:anon#d41d6a69044f57f4c643a70c668809c060233706aa7abf4301dc3cbb37044801::" providerId="AD" clId="Web-{64E2D6B0-B75A-AF11-0F41-A5F3FC527C26}" dt="2023-10-30T14:39:40.845" v="110"/>
          <ac:picMkLst>
            <pc:docMk/>
            <pc:sldMk cId="3749563960" sldId="396"/>
            <ac:picMk id="2" creationId="{BDB90223-5D15-41E3-9664-BD96C3BD25A2}"/>
          </ac:picMkLst>
        </pc:picChg>
        <pc:picChg chg="add mod">
          <ac:chgData name="Guest User" userId="S::urn:spo:anon#d41d6a69044f57f4c643a70c668809c060233706aa7abf4301dc3cbb37044801::" providerId="AD" clId="Web-{64E2D6B0-B75A-AF11-0F41-A5F3FC527C26}" dt="2023-10-30T14:40:02.471" v="112" actId="1076"/>
          <ac:picMkLst>
            <pc:docMk/>
            <pc:sldMk cId="3749563960" sldId="396"/>
            <ac:picMk id="12" creationId="{F61D51AD-4AFA-6AA7-12AD-3E9C485E47ED}"/>
          </ac:picMkLst>
        </pc:picChg>
      </pc:sldChg>
      <pc:sldChg chg="addSp modSp">
        <pc:chgData name="Guest User" userId="S::urn:spo:anon#d41d6a69044f57f4c643a70c668809c060233706aa7abf4301dc3cbb37044801::" providerId="AD" clId="Web-{64E2D6B0-B75A-AF11-0F41-A5F3FC527C26}" dt="2023-10-30T14:23:10.009" v="32" actId="1076"/>
        <pc:sldMkLst>
          <pc:docMk/>
          <pc:sldMk cId="1156615313" sldId="397"/>
        </pc:sldMkLst>
        <pc:spChg chg="mod">
          <ac:chgData name="Guest User" userId="S::urn:spo:anon#d41d6a69044f57f4c643a70c668809c060233706aa7abf4301dc3cbb37044801::" providerId="AD" clId="Web-{64E2D6B0-B75A-AF11-0F41-A5F3FC527C26}" dt="2023-10-30T14:13:37.799" v="4" actId="20577"/>
          <ac:spMkLst>
            <pc:docMk/>
            <pc:sldMk cId="1156615313" sldId="397"/>
            <ac:spMk id="3" creationId="{CDC982CA-3725-A91D-005B-9E6267FC2C48}"/>
          </ac:spMkLst>
        </pc:spChg>
        <pc:spChg chg="add mod">
          <ac:chgData name="Guest User" userId="S::urn:spo:anon#d41d6a69044f57f4c643a70c668809c060233706aa7abf4301dc3cbb37044801::" providerId="AD" clId="Web-{64E2D6B0-B75A-AF11-0F41-A5F3FC527C26}" dt="2023-10-30T14:23:10.009" v="32" actId="1076"/>
          <ac:spMkLst>
            <pc:docMk/>
            <pc:sldMk cId="1156615313" sldId="397"/>
            <ac:spMk id="4" creationId="{D5340483-23A1-4052-3556-7168E070B99E}"/>
          </ac:spMkLst>
        </pc:spChg>
      </pc:sldChg>
      <pc:sldChg chg="addSp delSp modSp">
        <pc:chgData name="Guest User" userId="S::urn:spo:anon#d41d6a69044f57f4c643a70c668809c060233706aa7abf4301dc3cbb37044801::" providerId="AD" clId="Web-{64E2D6B0-B75A-AF11-0F41-A5F3FC527C26}" dt="2023-10-30T14:18:52.999" v="19" actId="1076"/>
        <pc:sldMkLst>
          <pc:docMk/>
          <pc:sldMk cId="3069466425" sldId="401"/>
        </pc:sldMkLst>
        <pc:picChg chg="del">
          <ac:chgData name="Guest User" userId="S::urn:spo:anon#d41d6a69044f57f4c643a70c668809c060233706aa7abf4301dc3cbb37044801::" providerId="AD" clId="Web-{64E2D6B0-B75A-AF11-0F41-A5F3FC527C26}" dt="2023-10-30T14:18:31.811" v="15"/>
          <ac:picMkLst>
            <pc:docMk/>
            <pc:sldMk cId="3069466425" sldId="401"/>
            <ac:picMk id="3" creationId="{44F65BAD-456C-44CE-116F-BE1128AFB9FF}"/>
          </ac:picMkLst>
        </pc:picChg>
        <pc:picChg chg="add mod">
          <ac:chgData name="Guest User" userId="S::urn:spo:anon#d41d6a69044f57f4c643a70c668809c060233706aa7abf4301dc3cbb37044801::" providerId="AD" clId="Web-{64E2D6B0-B75A-AF11-0F41-A5F3FC527C26}" dt="2023-10-30T14:18:52.999" v="19" actId="1076"/>
          <ac:picMkLst>
            <pc:docMk/>
            <pc:sldMk cId="3069466425" sldId="401"/>
            <ac:picMk id="4" creationId="{E842A922-D50B-D991-2AAC-8BF7C74AA7B6}"/>
          </ac:picMkLst>
        </pc:picChg>
      </pc:sldChg>
      <pc:sldChg chg="addSp delSp modSp">
        <pc:chgData name="Guest User" userId="S::urn:spo:anon#d41d6a69044f57f4c643a70c668809c060233706aa7abf4301dc3cbb37044801::" providerId="AD" clId="Web-{64E2D6B0-B75A-AF11-0F41-A5F3FC527C26}" dt="2023-10-30T14:52:19.422" v="158" actId="1076"/>
        <pc:sldMkLst>
          <pc:docMk/>
          <pc:sldMk cId="3365588541" sldId="402"/>
        </pc:sldMkLst>
        <pc:spChg chg="mod">
          <ac:chgData name="Guest User" userId="S::urn:spo:anon#d41d6a69044f57f4c643a70c668809c060233706aa7abf4301dc3cbb37044801::" providerId="AD" clId="Web-{64E2D6B0-B75A-AF11-0F41-A5F3FC527C26}" dt="2023-10-30T14:46:07.735" v="119"/>
          <ac:spMkLst>
            <pc:docMk/>
            <pc:sldMk cId="3365588541" sldId="402"/>
            <ac:spMk id="2" creationId="{0D9AD3C1-2449-E37D-98BC-869E97E3BA3D}"/>
          </ac:spMkLst>
        </pc:spChg>
        <pc:spChg chg="add mod">
          <ac:chgData name="Guest User" userId="S::urn:spo:anon#d41d6a69044f57f4c643a70c668809c060233706aa7abf4301dc3cbb37044801::" providerId="AD" clId="Web-{64E2D6B0-B75A-AF11-0F41-A5F3FC527C26}" dt="2023-10-30T14:34:22.504" v="92" actId="20577"/>
          <ac:spMkLst>
            <pc:docMk/>
            <pc:sldMk cId="3365588541" sldId="402"/>
            <ac:spMk id="3" creationId="{53A3DC60-67A2-36FB-AB83-D3FDA645918B}"/>
          </ac:spMkLst>
        </pc:spChg>
        <pc:spChg chg="add mod">
          <ac:chgData name="Guest User" userId="S::urn:spo:anon#d41d6a69044f57f4c643a70c668809c060233706aa7abf4301dc3cbb37044801::" providerId="AD" clId="Web-{64E2D6B0-B75A-AF11-0F41-A5F3FC527C26}" dt="2023-10-30T14:52:19.422" v="158" actId="1076"/>
          <ac:spMkLst>
            <pc:docMk/>
            <pc:sldMk cId="3365588541" sldId="402"/>
            <ac:spMk id="5" creationId="{1D3187D1-E2C1-8D2C-8761-DDB897FF5D05}"/>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40" creationId="{577D6B2E-37A3-429E-A37C-F30ED6487282}"/>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42" creationId="{5CEAD642-85CF-4750-8432-7C80C901F001}"/>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44" creationId="{FA33EEAE-15D5-4119-8C1E-89D943F911EF}"/>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46" creationId="{730D8B3B-9B80-4025-B934-26DC7D7CD231}"/>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48" creationId="{1064D5D5-227B-4F66-9AEA-46F570E793BD}"/>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50" creationId="{646B67A4-D328-4747-A82B-65E84FA46368}"/>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52" creationId="{B5A1B09C-1565-46F8-B70F-621C5EB48A09}"/>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54" creationId="{8C516CC8-80AC-446C-A56E-9F54B7210402}"/>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60" creationId="{C1DD1A8A-57D5-4A81-AD04-532B043C5611}"/>
          </ac:spMkLst>
        </pc:spChg>
        <pc:spChg chg="add del">
          <ac:chgData name="Guest User" userId="S::urn:spo:anon#d41d6a69044f57f4c643a70c668809c060233706aa7abf4301dc3cbb37044801::" providerId="AD" clId="Web-{64E2D6B0-B75A-AF11-0F41-A5F3FC527C26}" dt="2023-10-30T14:46:07.735" v="119"/>
          <ac:spMkLst>
            <pc:docMk/>
            <pc:sldMk cId="3365588541" sldId="402"/>
            <ac:spMk id="62" creationId="{007891EC-4501-44ED-A8C8-B11B6DB767AB}"/>
          </ac:spMkLst>
        </pc:spChg>
        <pc:picChg chg="add del mod">
          <ac:chgData name="Guest User" userId="S::urn:spo:anon#d41d6a69044f57f4c643a70c668809c060233706aa7abf4301dc3cbb37044801::" providerId="AD" clId="Web-{64E2D6B0-B75A-AF11-0F41-A5F3FC527C26}" dt="2023-10-30T14:36:56.995" v="102"/>
          <ac:picMkLst>
            <pc:docMk/>
            <pc:sldMk cId="3365588541" sldId="402"/>
            <ac:picMk id="4" creationId="{30D2A280-22C5-7563-7952-B69D04F7270D}"/>
          </ac:picMkLst>
        </pc:picChg>
        <pc:picChg chg="add del mod">
          <ac:chgData name="Guest User" userId="S::urn:spo:anon#d41d6a69044f57f4c643a70c668809c060233706aa7abf4301dc3cbb37044801::" providerId="AD" clId="Web-{64E2D6B0-B75A-AF11-0F41-A5F3FC527C26}" dt="2023-10-30T14:46:25.236" v="122"/>
          <ac:picMkLst>
            <pc:docMk/>
            <pc:sldMk cId="3365588541" sldId="402"/>
            <ac:picMk id="4" creationId="{F45B52CB-B276-1BC2-3BF5-167E85E5F656}"/>
          </ac:picMkLst>
        </pc:picChg>
        <pc:picChg chg="add mod">
          <ac:chgData name="Guest User" userId="S::urn:spo:anon#d41d6a69044f57f4c643a70c668809c060233706aa7abf4301dc3cbb37044801::" providerId="AD" clId="Web-{64E2D6B0-B75A-AF11-0F41-A5F3FC527C26}" dt="2023-10-30T14:38:16.357" v="105" actId="1076"/>
          <ac:picMkLst>
            <pc:docMk/>
            <pc:sldMk cId="3365588541" sldId="402"/>
            <ac:picMk id="6" creationId="{90598568-4BB9-ED78-0C47-11613FD2D242}"/>
          </ac:picMkLst>
        </pc:picChg>
        <pc:picChg chg="add del">
          <ac:chgData name="Guest User" userId="S::urn:spo:anon#d41d6a69044f57f4c643a70c668809c060233706aa7abf4301dc3cbb37044801::" providerId="AD" clId="Web-{64E2D6B0-B75A-AF11-0F41-A5F3FC527C26}" dt="2023-10-30T14:46:07.735" v="119"/>
          <ac:picMkLst>
            <pc:docMk/>
            <pc:sldMk cId="3365588541" sldId="402"/>
            <ac:picMk id="56" creationId="{EBD41F42-3577-6B59-165B-16F6A605B3C5}"/>
          </ac:picMkLst>
        </pc:picChg>
      </pc:sldChg>
    </pc:docChg>
  </pc:docChgLst>
  <pc:docChgLst>
    <pc:chgData name="Guest User" userId="S::urn:spo:anon#12bb9c270c8a06e2adebb12a476771c11d5d4ef54da76a286c505b46425cd796::" providerId="AD" clId="Web-{D6CDC382-8C67-7704-3C02-B27EF57EE0B6}"/>
    <pc:docChg chg="addSld delSld modSld modMainMaster">
      <pc:chgData name="Guest User" userId="S::urn:spo:anon#12bb9c270c8a06e2adebb12a476771c11d5d4ef54da76a286c505b46425cd796::" providerId="AD" clId="Web-{D6CDC382-8C67-7704-3C02-B27EF57EE0B6}" dt="2023-11-07T09:29:25.997" v="69" actId="20577"/>
      <pc:docMkLst>
        <pc:docMk/>
      </pc:docMkLst>
      <pc:sldChg chg="mod">
        <pc:chgData name="Guest User" userId="S::urn:spo:anon#12bb9c270c8a06e2adebb12a476771c11d5d4ef54da76a286c505b46425cd796::" providerId="AD" clId="Web-{D6CDC382-8C67-7704-3C02-B27EF57EE0B6}" dt="2023-11-07T09:26:07.882" v="43"/>
        <pc:sldMkLst>
          <pc:docMk/>
          <pc:sldMk cId="2341085596" sldId="257"/>
        </pc:sldMkLst>
      </pc:sldChg>
      <pc:sldChg chg="addSp delSp modSp del mod setBg">
        <pc:chgData name="Guest User" userId="S::urn:spo:anon#12bb9c270c8a06e2adebb12a476771c11d5d4ef54da76a286c505b46425cd796::" providerId="AD" clId="Web-{D6CDC382-8C67-7704-3C02-B27EF57EE0B6}" dt="2023-11-07T09:28:39.871" v="63"/>
        <pc:sldMkLst>
          <pc:docMk/>
          <pc:sldMk cId="1156615313" sldId="397"/>
        </pc:sldMkLst>
        <pc:spChg chg="mod">
          <ac:chgData name="Guest User" userId="S::urn:spo:anon#12bb9c270c8a06e2adebb12a476771c11d5d4ef54da76a286c505b46425cd796::" providerId="AD" clId="Web-{D6CDC382-8C67-7704-3C02-B27EF57EE0B6}" dt="2023-11-07T09:21:31.265" v="36"/>
          <ac:spMkLst>
            <pc:docMk/>
            <pc:sldMk cId="1156615313" sldId="397"/>
            <ac:spMk id="3" creationId="{CDC982CA-3725-A91D-005B-9E6267FC2C48}"/>
          </ac:spMkLst>
        </pc:spChg>
        <pc:spChg chg="mod">
          <ac:chgData name="Guest User" userId="S::urn:spo:anon#12bb9c270c8a06e2adebb12a476771c11d5d4ef54da76a286c505b46425cd796::" providerId="AD" clId="Web-{D6CDC382-8C67-7704-3C02-B27EF57EE0B6}" dt="2023-11-07T09:17:44.117" v="16" actId="14100"/>
          <ac:spMkLst>
            <pc:docMk/>
            <pc:sldMk cId="1156615313" sldId="397"/>
            <ac:spMk id="4" creationId="{D5340483-23A1-4052-3556-7168E070B99E}"/>
          </ac:spMkLst>
        </pc:spChg>
        <pc:spChg chg="add mod">
          <ac:chgData name="Guest User" userId="S::urn:spo:anon#12bb9c270c8a06e2adebb12a476771c11d5d4ef54da76a286c505b46425cd796::" providerId="AD" clId="Web-{D6CDC382-8C67-7704-3C02-B27EF57EE0B6}" dt="2023-11-07T09:19:57.669" v="23" actId="20577"/>
          <ac:spMkLst>
            <pc:docMk/>
            <pc:sldMk cId="1156615313" sldId="397"/>
            <ac:spMk id="5" creationId="{5F2CCBB9-856A-BA8C-2CF6-CF7F03816B58}"/>
          </ac:spMkLst>
        </pc:spChg>
        <pc:spChg chg="add del">
          <ac:chgData name="Guest User" userId="S::urn:spo:anon#12bb9c270c8a06e2adebb12a476771c11d5d4ef54da76a286c505b46425cd796::" providerId="AD" clId="Web-{D6CDC382-8C67-7704-3C02-B27EF57EE0B6}" dt="2023-11-07T09:21:08.874" v="32"/>
          <ac:spMkLst>
            <pc:docMk/>
            <pc:sldMk cId="1156615313" sldId="397"/>
            <ac:spMk id="12" creationId="{A9F529C3-C941-49FD-8C67-82F134F64BDB}"/>
          </ac:spMkLst>
        </pc:spChg>
        <pc:spChg chg="add del">
          <ac:chgData name="Guest User" userId="S::urn:spo:anon#12bb9c270c8a06e2adebb12a476771c11d5d4ef54da76a286c505b46425cd796::" providerId="AD" clId="Web-{D6CDC382-8C67-7704-3C02-B27EF57EE0B6}" dt="2023-11-07T09:21:08.874" v="32"/>
          <ac:spMkLst>
            <pc:docMk/>
            <pc:sldMk cId="1156615313" sldId="397"/>
            <ac:spMk id="14" creationId="{20586029-32A0-47E5-9AEC-AE3ABA6B94D0}"/>
          </ac:spMkLst>
        </pc:spChg>
        <pc:spChg chg="add del">
          <ac:chgData name="Guest User" userId="S::urn:spo:anon#12bb9c270c8a06e2adebb12a476771c11d5d4ef54da76a286c505b46425cd796::" providerId="AD" clId="Web-{D6CDC382-8C67-7704-3C02-B27EF57EE0B6}" dt="2023-11-07T09:21:31.265" v="36"/>
          <ac:spMkLst>
            <pc:docMk/>
            <pc:sldMk cId="1156615313" sldId="397"/>
            <ac:spMk id="18" creationId="{74283919-7E00-4FC2-BFC9-3F56E58808F7}"/>
          </ac:spMkLst>
        </pc:spChg>
        <pc:spChg chg="add del">
          <ac:chgData name="Guest User" userId="S::urn:spo:anon#12bb9c270c8a06e2adebb12a476771c11d5d4ef54da76a286c505b46425cd796::" providerId="AD" clId="Web-{D6CDC382-8C67-7704-3C02-B27EF57EE0B6}" dt="2023-11-07T09:21:31.265" v="36"/>
          <ac:spMkLst>
            <pc:docMk/>
            <pc:sldMk cId="1156615313" sldId="397"/>
            <ac:spMk id="19" creationId="{7AA67C3D-6D28-4C64-81F8-295FC9396EB6}"/>
          </ac:spMkLst>
        </pc:spChg>
        <pc:spChg chg="add del">
          <ac:chgData name="Guest User" userId="S::urn:spo:anon#12bb9c270c8a06e2adebb12a476771c11d5d4ef54da76a286c505b46425cd796::" providerId="AD" clId="Web-{D6CDC382-8C67-7704-3C02-B27EF57EE0B6}" dt="2023-11-07T09:21:31.265" v="36"/>
          <ac:spMkLst>
            <pc:docMk/>
            <pc:sldMk cId="1156615313" sldId="397"/>
            <ac:spMk id="20" creationId="{2217FF4A-5EDF-43B7-90EE-BDD9F1E9EAC2}"/>
          </ac:spMkLst>
        </pc:spChg>
        <pc:spChg chg="add del">
          <ac:chgData name="Guest User" userId="S::urn:spo:anon#12bb9c270c8a06e2adebb12a476771c11d5d4ef54da76a286c505b46425cd796::" providerId="AD" clId="Web-{D6CDC382-8C67-7704-3C02-B27EF57EE0B6}" dt="2023-11-07T09:21:31.265" v="36"/>
          <ac:spMkLst>
            <pc:docMk/>
            <pc:sldMk cId="1156615313" sldId="397"/>
            <ac:spMk id="21" creationId="{8DBEAE55-3EA1-41D7-A212-5F7D8986C1F2}"/>
          </ac:spMkLst>
        </pc:spChg>
        <pc:spChg chg="add del">
          <ac:chgData name="Guest User" userId="S::urn:spo:anon#12bb9c270c8a06e2adebb12a476771c11d5d4ef54da76a286c505b46425cd796::" providerId="AD" clId="Web-{D6CDC382-8C67-7704-3C02-B27EF57EE0B6}" dt="2023-11-07T09:21:31.265" v="36"/>
          <ac:spMkLst>
            <pc:docMk/>
            <pc:sldMk cId="1156615313" sldId="397"/>
            <ac:spMk id="22" creationId="{CFC5F0E7-644F-4101-BE72-12825CF537E7}"/>
          </ac:spMkLst>
        </pc:spChg>
        <pc:picChg chg="del mod">
          <ac:chgData name="Guest User" userId="S::urn:spo:anon#12bb9c270c8a06e2adebb12a476771c11d5d4ef54da76a286c505b46425cd796::" providerId="AD" clId="Web-{D6CDC382-8C67-7704-3C02-B27EF57EE0B6}" dt="2023-11-07T09:26:07.882" v="43"/>
          <ac:picMkLst>
            <pc:docMk/>
            <pc:sldMk cId="1156615313" sldId="397"/>
            <ac:picMk id="2" creationId="{BDB90223-5D15-41E3-9664-BD96C3BD25A2}"/>
          </ac:picMkLst>
        </pc:picChg>
        <pc:picChg chg="add del mod ord">
          <ac:chgData name="Guest User" userId="S::urn:spo:anon#12bb9c270c8a06e2adebb12a476771c11d5d4ef54da76a286c505b46425cd796::" providerId="AD" clId="Web-{D6CDC382-8C67-7704-3C02-B27EF57EE0B6}" dt="2023-11-07T09:26:21.461" v="44"/>
          <ac:picMkLst>
            <pc:docMk/>
            <pc:sldMk cId="1156615313" sldId="397"/>
            <ac:picMk id="6" creationId="{EC8EC2EC-12A8-E761-D3E7-55DD4E06FB16}"/>
          </ac:picMkLst>
        </pc:picChg>
        <pc:picChg chg="add del mod">
          <ac:chgData name="Guest User" userId="S::urn:spo:anon#12bb9c270c8a06e2adebb12a476771c11d5d4ef54da76a286c505b46425cd796::" providerId="AD" clId="Web-{D6CDC382-8C67-7704-3C02-B27EF57EE0B6}" dt="2023-11-07T09:21:52.328" v="42"/>
          <ac:picMkLst>
            <pc:docMk/>
            <pc:sldMk cId="1156615313" sldId="397"/>
            <ac:picMk id="8" creationId="{3C95CCD7-F241-3DF6-C11D-1AAD960E1352}"/>
          </ac:picMkLst>
        </pc:picChg>
        <pc:cxnChg chg="add del">
          <ac:chgData name="Guest User" userId="S::urn:spo:anon#12bb9c270c8a06e2adebb12a476771c11d5d4ef54da76a286c505b46425cd796::" providerId="AD" clId="Web-{D6CDC382-8C67-7704-3C02-B27EF57EE0B6}" dt="2023-11-07T09:21:08.874" v="32"/>
          <ac:cxnSpMkLst>
            <pc:docMk/>
            <pc:sldMk cId="1156615313" sldId="397"/>
            <ac:cxnSpMk id="16" creationId="{8C730EAB-A532-4295-A302-FB4B90DB9F5E}"/>
          </ac:cxnSpMkLst>
        </pc:cxnChg>
      </pc:sldChg>
      <pc:sldChg chg="addSp delSp modSp mod setBg">
        <pc:chgData name="Guest User" userId="S::urn:spo:anon#12bb9c270c8a06e2adebb12a476771c11d5d4ef54da76a286c505b46425cd796::" providerId="AD" clId="Web-{D6CDC382-8C67-7704-3C02-B27EF57EE0B6}" dt="2023-11-07T09:27:55.714" v="62" actId="20577"/>
        <pc:sldMkLst>
          <pc:docMk/>
          <pc:sldMk cId="3271765712" sldId="399"/>
        </pc:sldMkLst>
        <pc:spChg chg="mod ord">
          <ac:chgData name="Guest User" userId="S::urn:spo:anon#12bb9c270c8a06e2adebb12a476771c11d5d4ef54da76a286c505b46425cd796::" providerId="AD" clId="Web-{D6CDC382-8C67-7704-3C02-B27EF57EE0B6}" dt="2023-11-07T09:27:55.714" v="62" actId="20577"/>
          <ac:spMkLst>
            <pc:docMk/>
            <pc:sldMk cId="3271765712" sldId="399"/>
            <ac:spMk id="3" creationId="{CDC982CA-3725-A91D-005B-9E6267FC2C48}"/>
          </ac:spMkLst>
        </pc:spChg>
        <pc:spChg chg="add mod">
          <ac:chgData name="Guest User" userId="S::urn:spo:anon#12bb9c270c8a06e2adebb12a476771c11d5d4ef54da76a286c505b46425cd796::" providerId="AD" clId="Web-{D6CDC382-8C67-7704-3C02-B27EF57EE0B6}" dt="2023-11-07T09:27:26.291" v="51" actId="1076"/>
          <ac:spMkLst>
            <pc:docMk/>
            <pc:sldMk cId="3271765712" sldId="399"/>
            <ac:spMk id="5" creationId="{6EB38271-5099-EAED-6DA2-71F72C468D74}"/>
          </ac:spMkLst>
        </pc:spChg>
        <pc:spChg chg="add del">
          <ac:chgData name="Guest User" userId="S::urn:spo:anon#12bb9c270c8a06e2adebb12a476771c11d5d4ef54da76a286c505b46425cd796::" providerId="AD" clId="Web-{D6CDC382-8C67-7704-3C02-B27EF57EE0B6}" dt="2023-11-07T09:26:57.321" v="47"/>
          <ac:spMkLst>
            <pc:docMk/>
            <pc:sldMk cId="3271765712" sldId="399"/>
            <ac:spMk id="12" creationId="{AE3A741D-C19B-960A-5803-1C5887147820}"/>
          </ac:spMkLst>
        </pc:spChg>
        <pc:spChg chg="add del">
          <ac:chgData name="Guest User" userId="S::urn:spo:anon#12bb9c270c8a06e2adebb12a476771c11d5d4ef54da76a286c505b46425cd796::" providerId="AD" clId="Web-{D6CDC382-8C67-7704-3C02-B27EF57EE0B6}" dt="2023-11-07T09:26:57.321" v="47"/>
          <ac:spMkLst>
            <pc:docMk/>
            <pc:sldMk cId="3271765712" sldId="399"/>
            <ac:spMk id="14" creationId="{9C3A50E9-9119-7BC3-083B-2D84CCC78E47}"/>
          </ac:spMkLst>
        </pc:spChg>
        <pc:spChg chg="add del">
          <ac:chgData name="Guest User" userId="S::urn:spo:anon#12bb9c270c8a06e2adebb12a476771c11d5d4ef54da76a286c505b46425cd796::" providerId="AD" clId="Web-{D6CDC382-8C67-7704-3C02-B27EF57EE0B6}" dt="2023-11-07T09:26:57.321" v="47"/>
          <ac:spMkLst>
            <pc:docMk/>
            <pc:sldMk cId="3271765712" sldId="399"/>
            <ac:spMk id="16" creationId="{DC39DE25-0E4E-0AA7-0932-1D78C2372786}"/>
          </ac:spMkLst>
        </pc:spChg>
        <pc:spChg chg="add del">
          <ac:chgData name="Guest User" userId="S::urn:spo:anon#12bb9c270c8a06e2adebb12a476771c11d5d4ef54da76a286c505b46425cd796::" providerId="AD" clId="Web-{D6CDC382-8C67-7704-3C02-B27EF57EE0B6}" dt="2023-11-07T09:26:57.321" v="47"/>
          <ac:spMkLst>
            <pc:docMk/>
            <pc:sldMk cId="3271765712" sldId="399"/>
            <ac:spMk id="18" creationId="{8D6EA299-0840-6DEA-E670-C49AEBC87E89}"/>
          </ac:spMkLst>
        </pc:spChg>
        <pc:spChg chg="add">
          <ac:chgData name="Guest User" userId="S::urn:spo:anon#12bb9c270c8a06e2adebb12a476771c11d5d4ef54da76a286c505b46425cd796::" providerId="AD" clId="Web-{D6CDC382-8C67-7704-3C02-B27EF57EE0B6}" dt="2023-11-07T09:26:57.337" v="48"/>
          <ac:spMkLst>
            <pc:docMk/>
            <pc:sldMk cId="3271765712" sldId="399"/>
            <ac:spMk id="20" creationId="{F13C74B1-5B17-4795-BED0-7140497B445A}"/>
          </ac:spMkLst>
        </pc:spChg>
        <pc:spChg chg="add">
          <ac:chgData name="Guest User" userId="S::urn:spo:anon#12bb9c270c8a06e2adebb12a476771c11d5d4ef54da76a286c505b46425cd796::" providerId="AD" clId="Web-{D6CDC382-8C67-7704-3C02-B27EF57EE0B6}" dt="2023-11-07T09:26:57.337" v="48"/>
          <ac:spMkLst>
            <pc:docMk/>
            <pc:sldMk cId="3271765712" sldId="399"/>
            <ac:spMk id="21" creationId="{D4974D33-8DC5-464E-8C6D-BE58F0669C17}"/>
          </ac:spMkLst>
        </pc:spChg>
        <pc:picChg chg="mod">
          <ac:chgData name="Guest User" userId="S::urn:spo:anon#12bb9c270c8a06e2adebb12a476771c11d5d4ef54da76a286c505b46425cd796::" providerId="AD" clId="Web-{D6CDC382-8C67-7704-3C02-B27EF57EE0B6}" dt="2023-11-07T09:26:57.337" v="48"/>
          <ac:picMkLst>
            <pc:docMk/>
            <pc:sldMk cId="3271765712" sldId="399"/>
            <ac:picMk id="2" creationId="{BDB90223-5D15-41E3-9664-BD96C3BD25A2}"/>
          </ac:picMkLst>
        </pc:picChg>
      </pc:sldChg>
      <pc:sldChg chg="new">
        <pc:chgData name="Guest User" userId="S::urn:spo:anon#12bb9c270c8a06e2adebb12a476771c11d5d4ef54da76a286c505b46425cd796::" providerId="AD" clId="Web-{D6CDC382-8C67-7704-3C02-B27EF57EE0B6}" dt="2023-11-07T09:28:44.934" v="64"/>
        <pc:sldMkLst>
          <pc:docMk/>
          <pc:sldMk cId="3919393841" sldId="400"/>
        </pc:sldMkLst>
      </pc:sldChg>
      <pc:sldChg chg="modSp add replId">
        <pc:chgData name="Guest User" userId="S::urn:spo:anon#12bb9c270c8a06e2adebb12a476771c11d5d4ef54da76a286c505b46425cd796::" providerId="AD" clId="Web-{D6CDC382-8C67-7704-3C02-B27EF57EE0B6}" dt="2023-11-07T09:29:25.997" v="69" actId="20577"/>
        <pc:sldMkLst>
          <pc:docMk/>
          <pc:sldMk cId="1586511948" sldId="401"/>
        </pc:sldMkLst>
        <pc:spChg chg="mod">
          <ac:chgData name="Guest User" userId="S::urn:spo:anon#12bb9c270c8a06e2adebb12a476771c11d5d4ef54da76a286c505b46425cd796::" providerId="AD" clId="Web-{D6CDC382-8C67-7704-3C02-B27EF57EE0B6}" dt="2023-11-07T09:29:25.997" v="69" actId="20577"/>
          <ac:spMkLst>
            <pc:docMk/>
            <pc:sldMk cId="1586511948" sldId="401"/>
            <ac:spMk id="3" creationId="{CDC982CA-3725-A91D-005B-9E6267FC2C48}"/>
          </ac:spMkLst>
        </pc:spChg>
      </pc:sldChg>
      <pc:sldMasterChg chg="mod setBg modSldLayout">
        <pc:chgData name="Guest User" userId="S::urn:spo:anon#12bb9c270c8a06e2adebb12a476771c11d5d4ef54da76a286c505b46425cd796::" providerId="AD" clId="Web-{D6CDC382-8C67-7704-3C02-B27EF57EE0B6}" dt="2023-11-07T09:26:07.882" v="43"/>
        <pc:sldMasterMkLst>
          <pc:docMk/>
          <pc:sldMasterMk cId="1790150482" sldId="2147483708"/>
        </pc:sldMasterMkLst>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2070220443" sldId="2147483709"/>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152971525" sldId="2147483710"/>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4133162582" sldId="2147483711"/>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794772627" sldId="2147483712"/>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2256112054" sldId="2147483713"/>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1356564965" sldId="2147483714"/>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3836398958" sldId="2147483715"/>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2361135053" sldId="2147483716"/>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2225573444" sldId="2147483717"/>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3679081388" sldId="2147483718"/>
          </pc:sldLayoutMkLst>
        </pc:sldLayoutChg>
        <pc:sldLayoutChg chg="mod">
          <pc:chgData name="Guest User" userId="S::urn:spo:anon#12bb9c270c8a06e2adebb12a476771c11d5d4ef54da76a286c505b46425cd796::" providerId="AD" clId="Web-{D6CDC382-8C67-7704-3C02-B27EF57EE0B6}" dt="2023-11-07T09:26:07.882" v="43"/>
          <pc:sldLayoutMkLst>
            <pc:docMk/>
            <pc:sldMasterMk cId="1790150482" sldId="2147483708"/>
            <pc:sldLayoutMk cId="225890975" sldId="2147483719"/>
          </pc:sldLayoutMkLst>
        </pc:sldLayoutChg>
      </pc:sldMasterChg>
    </pc:docChg>
  </pc:docChgLst>
  <pc:docChgLst>
    <pc:chgData name="Guest User" userId="S::urn:spo:anon#d41d6a69044f57f4c643a70c668809c060233706aa7abf4301dc3cbb37044801::" providerId="AD" clId="Web-{3BCD08FE-4DE2-F10A-8E9F-284CA95D5D25}"/>
    <pc:docChg chg="modSld">
      <pc:chgData name="Guest User" userId="S::urn:spo:anon#d41d6a69044f57f4c643a70c668809c060233706aa7abf4301dc3cbb37044801::" providerId="AD" clId="Web-{3BCD08FE-4DE2-F10A-8E9F-284CA95D5D25}" dt="2023-10-28T16:41:40.481" v="40" actId="20577"/>
      <pc:docMkLst>
        <pc:docMk/>
      </pc:docMkLst>
      <pc:sldChg chg="modSp">
        <pc:chgData name="Guest User" userId="S::urn:spo:anon#d41d6a69044f57f4c643a70c668809c060233706aa7abf4301dc3cbb37044801::" providerId="AD" clId="Web-{3BCD08FE-4DE2-F10A-8E9F-284CA95D5D25}" dt="2023-10-28T16:41:40.481" v="40" actId="20577"/>
        <pc:sldMkLst>
          <pc:docMk/>
          <pc:sldMk cId="3084368489" sldId="382"/>
        </pc:sldMkLst>
        <pc:spChg chg="mod">
          <ac:chgData name="Guest User" userId="S::urn:spo:anon#d41d6a69044f57f4c643a70c668809c060233706aa7abf4301dc3cbb37044801::" providerId="AD" clId="Web-{3BCD08FE-4DE2-F10A-8E9F-284CA95D5D25}" dt="2023-10-28T16:41:40.481" v="40" actId="20577"/>
          <ac:spMkLst>
            <pc:docMk/>
            <pc:sldMk cId="3084368489" sldId="382"/>
            <ac:spMk id="3" creationId="{0498D189-494B-ED80-4684-4448F52E2D98}"/>
          </ac:spMkLst>
        </pc:spChg>
      </pc:sldChg>
    </pc:docChg>
  </pc:docChgLst>
  <pc:docChgLst>
    <pc:chgData name="Guest User" userId="S::urn:spo:anon#12bb9c270c8a06e2adebb12a476771c11d5d4ef54da76a286c505b46425cd796::" providerId="AD" clId="Web-{E196BB94-06EE-8B4D-220C-DC923B0B6D8F}"/>
    <pc:docChg chg="modSld">
      <pc:chgData name="Guest User" userId="S::urn:spo:anon#12bb9c270c8a06e2adebb12a476771c11d5d4ef54da76a286c505b46425cd796::" providerId="AD" clId="Web-{E196BB94-06EE-8B4D-220C-DC923B0B6D8F}" dt="2023-09-29T13:49:11.633" v="12" actId="1076"/>
      <pc:docMkLst>
        <pc:docMk/>
      </pc:docMkLst>
      <pc:sldChg chg="addSp delSp modSp">
        <pc:chgData name="Guest User" userId="S::urn:spo:anon#12bb9c270c8a06e2adebb12a476771c11d5d4ef54da76a286c505b46425cd796::" providerId="AD" clId="Web-{E196BB94-06EE-8B4D-220C-DC923B0B6D8F}" dt="2023-09-29T13:49:11.633" v="12" actId="1076"/>
        <pc:sldMkLst>
          <pc:docMk/>
          <pc:sldMk cId="818892514" sldId="381"/>
        </pc:sldMkLst>
        <pc:spChg chg="add del mod">
          <ac:chgData name="Guest User" userId="S::urn:spo:anon#12bb9c270c8a06e2adebb12a476771c11d5d4ef54da76a286c505b46425cd796::" providerId="AD" clId="Web-{E196BB94-06EE-8B4D-220C-DC923B0B6D8F}" dt="2023-09-29T13:48:38.975" v="11"/>
          <ac:spMkLst>
            <pc:docMk/>
            <pc:sldMk cId="818892514" sldId="381"/>
            <ac:spMk id="3" creationId="{3DE36C6C-3F78-DDE7-50FE-4297B3C52D44}"/>
          </ac:spMkLst>
        </pc:spChg>
        <pc:picChg chg="mod">
          <ac:chgData name="Guest User" userId="S::urn:spo:anon#12bb9c270c8a06e2adebb12a476771c11d5d4ef54da76a286c505b46425cd796::" providerId="AD" clId="Web-{E196BB94-06EE-8B4D-220C-DC923B0B6D8F}" dt="2023-09-29T13:49:11.633" v="12" actId="1076"/>
          <ac:picMkLst>
            <pc:docMk/>
            <pc:sldMk cId="818892514" sldId="381"/>
            <ac:picMk id="2" creationId="{BDB90223-5D15-41E3-9664-BD96C3BD25A2}"/>
          </ac:picMkLst>
        </pc:picChg>
      </pc:sldChg>
    </pc:docChg>
  </pc:docChgLst>
  <pc:docChgLst>
    <pc:chgData name="Guest User" userId="S::urn:spo:anon#d41d6a69044f57f4c643a70c668809c060233706aa7abf4301dc3cbb37044801::" providerId="AD" clId="Web-{84138A4A-35B9-4E4D-922B-A94DDC794F5B}"/>
    <pc:docChg chg="addSld delSld modSld">
      <pc:chgData name="Guest User" userId="S::urn:spo:anon#d41d6a69044f57f4c643a70c668809c060233706aa7abf4301dc3cbb37044801::" providerId="AD" clId="Web-{84138A4A-35B9-4E4D-922B-A94DDC794F5B}" dt="2023-07-15T14:54:58.988" v="349"/>
      <pc:docMkLst>
        <pc:docMk/>
      </pc:docMkLst>
      <pc:sldChg chg="delSp">
        <pc:chgData name="Guest User" userId="S::urn:spo:anon#d41d6a69044f57f4c643a70c668809c060233706aa7abf4301dc3cbb37044801::" providerId="AD" clId="Web-{84138A4A-35B9-4E4D-922B-A94DDC794F5B}" dt="2023-07-15T14:54:56.504" v="348"/>
        <pc:sldMkLst>
          <pc:docMk/>
          <pc:sldMk cId="2729877128" sldId="311"/>
        </pc:sldMkLst>
        <pc:picChg chg="del">
          <ac:chgData name="Guest User" userId="S::urn:spo:anon#d41d6a69044f57f4c643a70c668809c060233706aa7abf4301dc3cbb37044801::" providerId="AD" clId="Web-{84138A4A-35B9-4E4D-922B-A94DDC794F5B}" dt="2023-07-15T14:54:56.504" v="348"/>
          <ac:picMkLst>
            <pc:docMk/>
            <pc:sldMk cId="2729877128" sldId="311"/>
            <ac:picMk id="9" creationId="{876CFDD3-99A9-D230-D799-B7ED54ECD1BD}"/>
          </ac:picMkLst>
        </pc:picChg>
      </pc:sldChg>
      <pc:sldChg chg="del">
        <pc:chgData name="Guest User" userId="S::urn:spo:anon#d41d6a69044f57f4c643a70c668809c060233706aa7abf4301dc3cbb37044801::" providerId="AD" clId="Web-{84138A4A-35B9-4E4D-922B-A94DDC794F5B}" dt="2023-07-15T14:54:58.988" v="349"/>
        <pc:sldMkLst>
          <pc:docMk/>
          <pc:sldMk cId="3529524057" sldId="312"/>
        </pc:sldMkLst>
      </pc:sldChg>
      <pc:sldChg chg="modSp">
        <pc:chgData name="Guest User" userId="S::urn:spo:anon#d41d6a69044f57f4c643a70c668809c060233706aa7abf4301dc3cbb37044801::" providerId="AD" clId="Web-{84138A4A-35B9-4E4D-922B-A94DDC794F5B}" dt="2023-07-15T14:53:47.049" v="326" actId="20577"/>
        <pc:sldMkLst>
          <pc:docMk/>
          <pc:sldMk cId="2214311409" sldId="318"/>
        </pc:sldMkLst>
        <pc:spChg chg="mod">
          <ac:chgData name="Guest User" userId="S::urn:spo:anon#d41d6a69044f57f4c643a70c668809c060233706aa7abf4301dc3cbb37044801::" providerId="AD" clId="Web-{84138A4A-35B9-4E4D-922B-A94DDC794F5B}" dt="2023-07-15T14:53:47.049" v="326" actId="20577"/>
          <ac:spMkLst>
            <pc:docMk/>
            <pc:sldMk cId="2214311409" sldId="318"/>
            <ac:spMk id="6" creationId="{2FCBF0B7-94AB-BD25-B9D7-E5A88529D971}"/>
          </ac:spMkLst>
        </pc:spChg>
      </pc:sldChg>
      <pc:sldChg chg="delSp modSp">
        <pc:chgData name="Guest User" userId="S::urn:spo:anon#d41d6a69044f57f4c643a70c668809c060233706aa7abf4301dc3cbb37044801::" providerId="AD" clId="Web-{84138A4A-35B9-4E4D-922B-A94DDC794F5B}" dt="2023-07-15T14:52:23.202" v="143" actId="20577"/>
        <pc:sldMkLst>
          <pc:docMk/>
          <pc:sldMk cId="2191786966" sldId="320"/>
        </pc:sldMkLst>
        <pc:spChg chg="mod">
          <ac:chgData name="Guest User" userId="S::urn:spo:anon#d41d6a69044f57f4c643a70c668809c060233706aa7abf4301dc3cbb37044801::" providerId="AD" clId="Web-{84138A4A-35B9-4E4D-922B-A94DDC794F5B}" dt="2023-07-15T14:52:23.202" v="143" actId="20577"/>
          <ac:spMkLst>
            <pc:docMk/>
            <pc:sldMk cId="2191786966" sldId="320"/>
            <ac:spMk id="6" creationId="{2FCBF0B7-94AB-BD25-B9D7-E5A88529D971}"/>
          </ac:spMkLst>
        </pc:spChg>
        <pc:spChg chg="del">
          <ac:chgData name="Guest User" userId="S::urn:spo:anon#d41d6a69044f57f4c643a70c668809c060233706aa7abf4301dc3cbb37044801::" providerId="AD" clId="Web-{84138A4A-35B9-4E4D-922B-A94DDC794F5B}" dt="2023-07-15T14:52:13.655" v="119"/>
          <ac:spMkLst>
            <pc:docMk/>
            <pc:sldMk cId="2191786966" sldId="320"/>
            <ac:spMk id="8" creationId="{E35BD990-E826-3680-13E0-410C1E9DDC10}"/>
          </ac:spMkLst>
        </pc:spChg>
      </pc:sldChg>
      <pc:sldChg chg="modSp">
        <pc:chgData name="Guest User" userId="S::urn:spo:anon#d41d6a69044f57f4c643a70c668809c060233706aa7abf4301dc3cbb37044801::" providerId="AD" clId="Web-{84138A4A-35B9-4E4D-922B-A94DDC794F5B}" dt="2023-07-15T14:52:53.203" v="217" actId="20577"/>
        <pc:sldMkLst>
          <pc:docMk/>
          <pc:sldMk cId="855327567" sldId="321"/>
        </pc:sldMkLst>
        <pc:spChg chg="mod">
          <ac:chgData name="Guest User" userId="S::urn:spo:anon#d41d6a69044f57f4c643a70c668809c060233706aa7abf4301dc3cbb37044801::" providerId="AD" clId="Web-{84138A4A-35B9-4E4D-922B-A94DDC794F5B}" dt="2023-07-15T14:52:53.203" v="217" actId="20577"/>
          <ac:spMkLst>
            <pc:docMk/>
            <pc:sldMk cId="855327567" sldId="321"/>
            <ac:spMk id="6" creationId="{2FCBF0B7-94AB-BD25-B9D7-E5A88529D971}"/>
          </ac:spMkLst>
        </pc:spChg>
      </pc:sldChg>
      <pc:sldChg chg="modSp">
        <pc:chgData name="Guest User" userId="S::urn:spo:anon#d41d6a69044f57f4c643a70c668809c060233706aa7abf4301dc3cbb37044801::" providerId="AD" clId="Web-{84138A4A-35B9-4E4D-922B-A94DDC794F5B}" dt="2023-07-15T14:51:31.904" v="39" actId="20577"/>
        <pc:sldMkLst>
          <pc:docMk/>
          <pc:sldMk cId="450545381" sldId="323"/>
        </pc:sldMkLst>
        <pc:spChg chg="mod">
          <ac:chgData name="Guest User" userId="S::urn:spo:anon#d41d6a69044f57f4c643a70c668809c060233706aa7abf4301dc3cbb37044801::" providerId="AD" clId="Web-{84138A4A-35B9-4E4D-922B-A94DDC794F5B}" dt="2023-07-15T14:51:31.904" v="39" actId="20577"/>
          <ac:spMkLst>
            <pc:docMk/>
            <pc:sldMk cId="450545381" sldId="323"/>
            <ac:spMk id="9" creationId="{D601559F-613E-AB97-F725-5E1C55D8DED2}"/>
          </ac:spMkLst>
        </pc:spChg>
      </pc:sldChg>
      <pc:sldChg chg="modSp">
        <pc:chgData name="Guest User" userId="S::urn:spo:anon#d41d6a69044f57f4c643a70c668809c060233706aa7abf4301dc3cbb37044801::" providerId="AD" clId="Web-{84138A4A-35B9-4E4D-922B-A94DDC794F5B}" dt="2023-07-15T14:51:42.514" v="73" actId="20577"/>
        <pc:sldMkLst>
          <pc:docMk/>
          <pc:sldMk cId="1560736688" sldId="324"/>
        </pc:sldMkLst>
        <pc:spChg chg="mod">
          <ac:chgData name="Guest User" userId="S::urn:spo:anon#d41d6a69044f57f4c643a70c668809c060233706aa7abf4301dc3cbb37044801::" providerId="AD" clId="Web-{84138A4A-35B9-4E4D-922B-A94DDC794F5B}" dt="2023-07-15T14:51:42.514" v="73" actId="20577"/>
          <ac:spMkLst>
            <pc:docMk/>
            <pc:sldMk cId="1560736688" sldId="324"/>
            <ac:spMk id="9" creationId="{5668EF27-44EB-6FBF-5B48-711B97EE9677}"/>
          </ac:spMkLst>
        </pc:spChg>
      </pc:sldChg>
      <pc:sldChg chg="modSp">
        <pc:chgData name="Guest User" userId="S::urn:spo:anon#d41d6a69044f57f4c643a70c668809c060233706aa7abf4301dc3cbb37044801::" providerId="AD" clId="Web-{84138A4A-35B9-4E4D-922B-A94DDC794F5B}" dt="2023-07-15T14:52:00.717" v="118" actId="20577"/>
        <pc:sldMkLst>
          <pc:docMk/>
          <pc:sldMk cId="2250602425" sldId="325"/>
        </pc:sldMkLst>
        <pc:spChg chg="mod">
          <ac:chgData name="Guest User" userId="S::urn:spo:anon#d41d6a69044f57f4c643a70c668809c060233706aa7abf4301dc3cbb37044801::" providerId="AD" clId="Web-{84138A4A-35B9-4E4D-922B-A94DDC794F5B}" dt="2023-07-15T14:52:00.717" v="118" actId="20577"/>
          <ac:spMkLst>
            <pc:docMk/>
            <pc:sldMk cId="2250602425" sldId="325"/>
            <ac:spMk id="3" creationId="{29B8C2F9-F4A8-371D-D303-58C892D846B5}"/>
          </ac:spMkLst>
        </pc:spChg>
      </pc:sldChg>
      <pc:sldChg chg="delSp">
        <pc:chgData name="Guest User" userId="S::urn:spo:anon#d41d6a69044f57f4c643a70c668809c060233706aa7abf4301dc3cbb37044801::" providerId="AD" clId="Web-{84138A4A-35B9-4E4D-922B-A94DDC794F5B}" dt="2023-07-15T14:54:50.504" v="347"/>
        <pc:sldMkLst>
          <pc:docMk/>
          <pc:sldMk cId="1948310906" sldId="332"/>
        </pc:sldMkLst>
        <pc:picChg chg="del">
          <ac:chgData name="Guest User" userId="S::urn:spo:anon#d41d6a69044f57f4c643a70c668809c060233706aa7abf4301dc3cbb37044801::" providerId="AD" clId="Web-{84138A4A-35B9-4E4D-922B-A94DDC794F5B}" dt="2023-07-15T14:54:50.504" v="347"/>
          <ac:picMkLst>
            <pc:docMk/>
            <pc:sldMk cId="1948310906" sldId="332"/>
            <ac:picMk id="5" creationId="{787E65D5-1C14-9FD0-7A12-DADC99996BBA}"/>
          </ac:picMkLst>
        </pc:picChg>
      </pc:sldChg>
      <pc:sldChg chg="delSp modSp">
        <pc:chgData name="Guest User" userId="S::urn:spo:anon#d41d6a69044f57f4c643a70c668809c060233706aa7abf4301dc3cbb37044801::" providerId="AD" clId="Web-{84138A4A-35B9-4E4D-922B-A94DDC794F5B}" dt="2023-07-15T14:53:14.485" v="261" actId="20577"/>
        <pc:sldMkLst>
          <pc:docMk/>
          <pc:sldMk cId="3671700765" sldId="335"/>
        </pc:sldMkLst>
        <pc:spChg chg="mod">
          <ac:chgData name="Guest User" userId="S::urn:spo:anon#d41d6a69044f57f4c643a70c668809c060233706aa7abf4301dc3cbb37044801::" providerId="AD" clId="Web-{84138A4A-35B9-4E4D-922B-A94DDC794F5B}" dt="2023-07-15T14:53:14.485" v="261" actId="20577"/>
          <ac:spMkLst>
            <pc:docMk/>
            <pc:sldMk cId="3671700765" sldId="335"/>
            <ac:spMk id="3" creationId="{484045FE-D6B1-3DF9-B24F-282AFDFB93F5}"/>
          </ac:spMkLst>
        </pc:spChg>
        <pc:picChg chg="del">
          <ac:chgData name="Guest User" userId="S::urn:spo:anon#d41d6a69044f57f4c643a70c668809c060233706aa7abf4301dc3cbb37044801::" providerId="AD" clId="Web-{84138A4A-35B9-4E4D-922B-A94DDC794F5B}" dt="2023-07-15T14:53:01.547" v="218"/>
          <ac:picMkLst>
            <pc:docMk/>
            <pc:sldMk cId="3671700765" sldId="335"/>
            <ac:picMk id="9" creationId="{5A72A545-1162-49B8-7E5C-72E59BFF4E3C}"/>
          </ac:picMkLst>
        </pc:picChg>
      </pc:sldChg>
      <pc:sldChg chg="delSp modSp">
        <pc:chgData name="Guest User" userId="S::urn:spo:anon#d41d6a69044f57f4c643a70c668809c060233706aa7abf4301dc3cbb37044801::" providerId="AD" clId="Web-{84138A4A-35B9-4E4D-922B-A94DDC794F5B}" dt="2023-07-15T14:53:35.392" v="302"/>
        <pc:sldMkLst>
          <pc:docMk/>
          <pc:sldMk cId="222868434" sldId="336"/>
        </pc:sldMkLst>
        <pc:spChg chg="mod">
          <ac:chgData name="Guest User" userId="S::urn:spo:anon#d41d6a69044f57f4c643a70c668809c060233706aa7abf4301dc3cbb37044801::" providerId="AD" clId="Web-{84138A4A-35B9-4E4D-922B-A94DDC794F5B}" dt="2023-07-15T14:53:32.251" v="301" actId="20577"/>
          <ac:spMkLst>
            <pc:docMk/>
            <pc:sldMk cId="222868434" sldId="336"/>
            <ac:spMk id="4" creationId="{B56E3493-F35C-66B7-19CB-C3B8BB301380}"/>
          </ac:spMkLst>
        </pc:spChg>
        <pc:picChg chg="del">
          <ac:chgData name="Guest User" userId="S::urn:spo:anon#d41d6a69044f57f4c643a70c668809c060233706aa7abf4301dc3cbb37044801::" providerId="AD" clId="Web-{84138A4A-35B9-4E4D-922B-A94DDC794F5B}" dt="2023-07-15T14:53:35.392" v="302"/>
          <ac:picMkLst>
            <pc:docMk/>
            <pc:sldMk cId="222868434" sldId="336"/>
            <ac:picMk id="3" creationId="{648D7055-F125-FBB7-6442-A318587DCD13}"/>
          </ac:picMkLst>
        </pc:picChg>
      </pc:sldChg>
      <pc:sldChg chg="delSp">
        <pc:chgData name="Guest User" userId="S::urn:spo:anon#d41d6a69044f57f4c643a70c668809c060233706aa7abf4301dc3cbb37044801::" providerId="AD" clId="Web-{84138A4A-35B9-4E4D-922B-A94DDC794F5B}" dt="2023-07-15T14:54:44.035" v="346"/>
        <pc:sldMkLst>
          <pc:docMk/>
          <pc:sldMk cId="997392643" sldId="338"/>
        </pc:sldMkLst>
        <pc:picChg chg="del">
          <ac:chgData name="Guest User" userId="S::urn:spo:anon#d41d6a69044f57f4c643a70c668809c060233706aa7abf4301dc3cbb37044801::" providerId="AD" clId="Web-{84138A4A-35B9-4E4D-922B-A94DDC794F5B}" dt="2023-07-15T14:54:44.035" v="346"/>
          <ac:picMkLst>
            <pc:docMk/>
            <pc:sldMk cId="997392643" sldId="338"/>
            <ac:picMk id="7" creationId="{095DC19E-6403-E15D-7441-975F613389C5}"/>
          </ac:picMkLst>
        </pc:picChg>
      </pc:sldChg>
      <pc:sldChg chg="delSp modSp">
        <pc:chgData name="Guest User" userId="S::urn:spo:anon#d41d6a69044f57f4c643a70c668809c060233706aa7abf4301dc3cbb37044801::" providerId="AD" clId="Web-{84138A4A-35B9-4E4D-922B-A94DDC794F5B}" dt="2023-07-15T14:54:40.113" v="345" actId="20577"/>
        <pc:sldMkLst>
          <pc:docMk/>
          <pc:sldMk cId="3041419834" sldId="339"/>
        </pc:sldMkLst>
        <pc:spChg chg="mod">
          <ac:chgData name="Guest User" userId="S::urn:spo:anon#d41d6a69044f57f4c643a70c668809c060233706aa7abf4301dc3cbb37044801::" providerId="AD" clId="Web-{84138A4A-35B9-4E4D-922B-A94DDC794F5B}" dt="2023-07-15T14:54:40.113" v="345" actId="20577"/>
          <ac:spMkLst>
            <pc:docMk/>
            <pc:sldMk cId="3041419834" sldId="339"/>
            <ac:spMk id="7" creationId="{141CD994-19F2-5CA9-AE01-8EC1ABAD4BB9}"/>
          </ac:spMkLst>
        </pc:spChg>
        <pc:picChg chg="del">
          <ac:chgData name="Guest User" userId="S::urn:spo:anon#d41d6a69044f57f4c643a70c668809c060233706aa7abf4301dc3cbb37044801::" providerId="AD" clId="Web-{84138A4A-35B9-4E4D-922B-A94DDC794F5B}" dt="2023-07-15T14:54:30.534" v="327"/>
          <ac:picMkLst>
            <pc:docMk/>
            <pc:sldMk cId="3041419834" sldId="339"/>
            <ac:picMk id="8" creationId="{3028DA4A-36D1-F4D4-6093-61ECDE43581D}"/>
          </ac:picMkLst>
        </pc:picChg>
      </pc:sldChg>
      <pc:sldChg chg="delSp modSp add replId">
        <pc:chgData name="Guest User" userId="S::urn:spo:anon#d41d6a69044f57f4c643a70c668809c060233706aa7abf4301dc3cbb37044801::" providerId="AD" clId="Web-{84138A4A-35B9-4E4D-922B-A94DDC794F5B}" dt="2023-07-15T14:51:24.091" v="27" actId="20577"/>
        <pc:sldMkLst>
          <pc:docMk/>
          <pc:sldMk cId="2441250412" sldId="341"/>
        </pc:sldMkLst>
        <pc:spChg chg="mod">
          <ac:chgData name="Guest User" userId="S::urn:spo:anon#d41d6a69044f57f4c643a70c668809c060233706aa7abf4301dc3cbb37044801::" providerId="AD" clId="Web-{84138A4A-35B9-4E4D-922B-A94DDC794F5B}" dt="2023-07-15T14:51:24.091" v="27" actId="20577"/>
          <ac:spMkLst>
            <pc:docMk/>
            <pc:sldMk cId="2441250412" sldId="341"/>
            <ac:spMk id="89" creationId="{B56E3493-F35C-66B7-19CB-C3B8BB301380}"/>
          </ac:spMkLst>
        </pc:spChg>
        <pc:picChg chg="del">
          <ac:chgData name="Guest User" userId="S::urn:spo:anon#d41d6a69044f57f4c643a70c668809c060233706aa7abf4301dc3cbb37044801::" providerId="AD" clId="Web-{84138A4A-35B9-4E4D-922B-A94DDC794F5B}" dt="2023-07-15T14:51:03.872" v="1"/>
          <ac:picMkLst>
            <pc:docMk/>
            <pc:sldMk cId="2441250412" sldId="341"/>
            <ac:picMk id="3" creationId="{341E3851-44D4-35FB-4562-24C1615879C4}"/>
          </ac:picMkLst>
        </pc:picChg>
      </pc:sldChg>
    </pc:docChg>
  </pc:docChgLst>
  <pc:docChgLst>
    <pc:chgData name="Guest User" userId="S::urn:spo:anon#d41d6a69044f57f4c643a70c668809c060233706aa7abf4301dc3cbb37044801::" providerId="AD" clId="Web-{CED9190D-6E6E-461D-9D56-316A93FC158C}"/>
    <pc:docChg chg="modSld">
      <pc:chgData name="Guest User" userId="S::urn:spo:anon#d41d6a69044f57f4c643a70c668809c060233706aa7abf4301dc3cbb37044801::" providerId="AD" clId="Web-{CED9190D-6E6E-461D-9D56-316A93FC158C}" dt="2023-11-13T11:31:30.295" v="2" actId="20577"/>
      <pc:docMkLst>
        <pc:docMk/>
      </pc:docMkLst>
      <pc:sldChg chg="modSp">
        <pc:chgData name="Guest User" userId="S::urn:spo:anon#d41d6a69044f57f4c643a70c668809c060233706aa7abf4301dc3cbb37044801::" providerId="AD" clId="Web-{CED9190D-6E6E-461D-9D56-316A93FC158C}" dt="2023-11-13T11:31:30.295" v="2" actId="20577"/>
        <pc:sldMkLst>
          <pc:docMk/>
          <pc:sldMk cId="3271765712" sldId="399"/>
        </pc:sldMkLst>
        <pc:spChg chg="mod">
          <ac:chgData name="Guest User" userId="S::urn:spo:anon#d41d6a69044f57f4c643a70c668809c060233706aa7abf4301dc3cbb37044801::" providerId="AD" clId="Web-{CED9190D-6E6E-461D-9D56-316A93FC158C}" dt="2023-11-13T11:31:30.295" v="2" actId="20577"/>
          <ac:spMkLst>
            <pc:docMk/>
            <pc:sldMk cId="3271765712" sldId="399"/>
            <ac:spMk id="3" creationId="{CDC982CA-3725-A91D-005B-9E6267FC2C48}"/>
          </ac:spMkLst>
        </pc:spChg>
      </pc:sldChg>
    </pc:docChg>
  </pc:docChgLst>
  <pc:docChgLst>
    <pc:chgData name="Guest User" userId="S::urn:spo:anon#d41d6a69044f57f4c643a70c668809c060233706aa7abf4301dc3cbb37044801::" providerId="AD" clId="Web-{03D73373-A254-3069-B2D7-E6EE117804D6}"/>
    <pc:docChg chg="modSld">
      <pc:chgData name="Guest User" userId="S::urn:spo:anon#d41d6a69044f57f4c643a70c668809c060233706aa7abf4301dc3cbb37044801::" providerId="AD" clId="Web-{03D73373-A254-3069-B2D7-E6EE117804D6}" dt="2023-09-16T12:57:43.042" v="4"/>
      <pc:docMkLst>
        <pc:docMk/>
      </pc:docMkLst>
      <pc:sldChg chg="modSp">
        <pc:chgData name="Guest User" userId="S::urn:spo:anon#d41d6a69044f57f4c643a70c668809c060233706aa7abf4301dc3cbb37044801::" providerId="AD" clId="Web-{03D73373-A254-3069-B2D7-E6EE117804D6}" dt="2023-09-16T12:50:30.138" v="1" actId="14100"/>
        <pc:sldMkLst>
          <pc:docMk/>
          <pc:sldMk cId="2341085596" sldId="257"/>
        </pc:sldMkLst>
        <pc:picChg chg="mod">
          <ac:chgData name="Guest User" userId="S::urn:spo:anon#d41d6a69044f57f4c643a70c668809c060233706aa7abf4301dc3cbb37044801::" providerId="AD" clId="Web-{03D73373-A254-3069-B2D7-E6EE117804D6}" dt="2023-09-16T12:50:30.138" v="1" actId="14100"/>
          <ac:picMkLst>
            <pc:docMk/>
            <pc:sldMk cId="2341085596" sldId="257"/>
            <ac:picMk id="5" creationId="{9DF61CB4-EFD8-4FB2-AC1D-5731103B6470}"/>
          </ac:picMkLst>
        </pc:picChg>
      </pc:sldChg>
      <pc:sldChg chg="addSp delSp modSp">
        <pc:chgData name="Guest User" userId="S::urn:spo:anon#d41d6a69044f57f4c643a70c668809c060233706aa7abf4301dc3cbb37044801::" providerId="AD" clId="Web-{03D73373-A254-3069-B2D7-E6EE117804D6}" dt="2023-09-16T12:57:43.042" v="4"/>
        <pc:sldMkLst>
          <pc:docMk/>
          <pc:sldMk cId="818892514" sldId="381"/>
        </pc:sldMkLst>
        <pc:spChg chg="add del">
          <ac:chgData name="Guest User" userId="S::urn:spo:anon#d41d6a69044f57f4c643a70c668809c060233706aa7abf4301dc3cbb37044801::" providerId="AD" clId="Web-{03D73373-A254-3069-B2D7-E6EE117804D6}" dt="2023-09-16T12:57:43.042" v="4"/>
          <ac:spMkLst>
            <pc:docMk/>
            <pc:sldMk cId="818892514" sldId="381"/>
            <ac:spMk id="22" creationId="{42A4FC2C-047E-45A5-965D-8E1E3BF09BC6}"/>
          </ac:spMkLst>
        </pc:spChg>
        <pc:spChg chg="add">
          <ac:chgData name="Guest User" userId="S::urn:spo:anon#d41d6a69044f57f4c643a70c668809c060233706aa7abf4301dc3cbb37044801::" providerId="AD" clId="Web-{03D73373-A254-3069-B2D7-E6EE117804D6}" dt="2023-09-16T12:57:43.042" v="4"/>
          <ac:spMkLst>
            <pc:docMk/>
            <pc:sldMk cId="818892514" sldId="381"/>
            <ac:spMk id="27" creationId="{42A4FC2C-047E-45A5-965D-8E1E3BF09BC6}"/>
          </ac:spMkLst>
        </pc:spChg>
        <pc:picChg chg="mod">
          <ac:chgData name="Guest User" userId="S::urn:spo:anon#d41d6a69044f57f4c643a70c668809c060233706aa7abf4301dc3cbb37044801::" providerId="AD" clId="Web-{03D73373-A254-3069-B2D7-E6EE117804D6}" dt="2023-09-16T12:57:43.042" v="4"/>
          <ac:picMkLst>
            <pc:docMk/>
            <pc:sldMk cId="818892514" sldId="381"/>
            <ac:picMk id="2" creationId="{BDB90223-5D15-41E3-9664-BD96C3BD25A2}"/>
          </ac:picMkLst>
        </pc:picChg>
      </pc:sldChg>
    </pc:docChg>
  </pc:docChgLst>
  <pc:docChgLst>
    <pc:chgData name="Guest User" userId="S::urn:spo:anon#d41d6a69044f57f4c643a70c668809c060233706aa7abf4301dc3cbb37044801::" providerId="AD" clId="Web-{75ED9A75-8466-449B-FE84-07C08A8CD51A}"/>
    <pc:docChg chg="delSld modSld modMainMaster">
      <pc:chgData name="Guest User" userId="S::urn:spo:anon#d41d6a69044f57f4c643a70c668809c060233706aa7abf4301dc3cbb37044801::" providerId="AD" clId="Web-{75ED9A75-8466-449B-FE84-07C08A8CD51A}" dt="2023-06-21T10:46:27.787" v="384"/>
      <pc:docMkLst>
        <pc:docMk/>
      </pc:docMkLst>
      <pc:sldChg chg="mod">
        <pc:chgData name="Guest User" userId="S::urn:spo:anon#d41d6a69044f57f4c643a70c668809c060233706aa7abf4301dc3cbb37044801::" providerId="AD" clId="Web-{75ED9A75-8466-449B-FE84-07C08A8CD51A}" dt="2023-06-21T10:37:23.380" v="364"/>
        <pc:sldMkLst>
          <pc:docMk/>
          <pc:sldMk cId="2341085596" sldId="257"/>
        </pc:sldMkLst>
      </pc:sldChg>
      <pc:sldChg chg="del">
        <pc:chgData name="Guest User" userId="S::urn:spo:anon#d41d6a69044f57f4c643a70c668809c060233706aa7abf4301dc3cbb37044801::" providerId="AD" clId="Web-{75ED9A75-8466-449B-FE84-07C08A8CD51A}" dt="2023-06-21T10:05:41.853" v="133"/>
        <pc:sldMkLst>
          <pc:docMk/>
          <pc:sldMk cId="1052015915" sldId="298"/>
        </pc:sldMkLst>
      </pc:sldChg>
      <pc:sldChg chg="addSp modSp mod">
        <pc:chgData name="Guest User" userId="S::urn:spo:anon#d41d6a69044f57f4c643a70c668809c060233706aa7abf4301dc3cbb37044801::" providerId="AD" clId="Web-{75ED9A75-8466-449B-FE84-07C08A8CD51A}" dt="2023-06-21T10:37:23.380" v="364"/>
        <pc:sldMkLst>
          <pc:docMk/>
          <pc:sldMk cId="2729877128" sldId="311"/>
        </pc:sldMkLst>
        <pc:spChg chg="mod">
          <ac:chgData name="Guest User" userId="S::urn:spo:anon#d41d6a69044f57f4c643a70c668809c060233706aa7abf4301dc3cbb37044801::" providerId="AD" clId="Web-{75ED9A75-8466-449B-FE84-07C08A8CD51A}" dt="2023-06-21T10:04:47.930" v="125" actId="14100"/>
          <ac:spMkLst>
            <pc:docMk/>
            <pc:sldMk cId="2729877128" sldId="311"/>
            <ac:spMk id="4" creationId="{DF4DADA6-DDBE-583D-B22D-4C803A42DEB2}"/>
          </ac:spMkLst>
        </pc:spChg>
        <pc:spChg chg="mod">
          <ac:chgData name="Guest User" userId="S::urn:spo:anon#d41d6a69044f57f4c643a70c668809c060233706aa7abf4301dc3cbb37044801::" providerId="AD" clId="Web-{75ED9A75-8466-449B-FE84-07C08A8CD51A}" dt="2023-06-21T09:59:49.842" v="60" actId="20577"/>
          <ac:spMkLst>
            <pc:docMk/>
            <pc:sldMk cId="2729877128" sldId="311"/>
            <ac:spMk id="8" creationId="{E35BD990-E826-3680-13E0-410C1E9DDC10}"/>
          </ac:spMkLst>
        </pc:spChg>
        <pc:picChg chg="add mod">
          <ac:chgData name="Guest User" userId="S::urn:spo:anon#d41d6a69044f57f4c643a70c668809c060233706aa7abf4301dc3cbb37044801::" providerId="AD" clId="Web-{75ED9A75-8466-449B-FE84-07C08A8CD51A}" dt="2023-06-21T10:05:33.697" v="132" actId="1076"/>
          <ac:picMkLst>
            <pc:docMk/>
            <pc:sldMk cId="2729877128" sldId="311"/>
            <ac:picMk id="5" creationId="{8BEF04F9-0AEC-F229-D8F4-D8328E33C718}"/>
          </ac:picMkLst>
        </pc:picChg>
      </pc:sldChg>
      <pc:sldChg chg="addSp delSp modSp mod addAnim delAnim">
        <pc:chgData name="Guest User" userId="S::urn:spo:anon#d41d6a69044f57f4c643a70c668809c060233706aa7abf4301dc3cbb37044801::" providerId="AD" clId="Web-{75ED9A75-8466-449B-FE84-07C08A8CD51A}" dt="2023-06-21T10:45:58.755" v="380"/>
        <pc:sldMkLst>
          <pc:docMk/>
          <pc:sldMk cId="3529524057" sldId="312"/>
        </pc:sldMkLst>
        <pc:spChg chg="mod">
          <ac:chgData name="Guest User" userId="S::urn:spo:anon#d41d6a69044f57f4c643a70c668809c060233706aa7abf4301dc3cbb37044801::" providerId="AD" clId="Web-{75ED9A75-8466-449B-FE84-07C08A8CD51A}" dt="2023-06-21T09:58:01.636" v="49" actId="20577"/>
          <ac:spMkLst>
            <pc:docMk/>
            <pc:sldMk cId="3529524057" sldId="312"/>
            <ac:spMk id="10" creationId="{A53A063B-960C-E08C-524B-31058E25BDD9}"/>
          </ac:spMkLst>
        </pc:spChg>
        <pc:picChg chg="mod">
          <ac:chgData name="Guest User" userId="S::urn:spo:anon#d41d6a69044f57f4c643a70c668809c060233706aa7abf4301dc3cbb37044801::" providerId="AD" clId="Web-{75ED9A75-8466-449B-FE84-07C08A8CD51A}" dt="2023-06-21T09:58:07.589" v="51" actId="1076"/>
          <ac:picMkLst>
            <pc:docMk/>
            <pc:sldMk cId="3529524057" sldId="312"/>
            <ac:picMk id="2" creationId="{BDB90223-5D15-41E3-9664-BD96C3BD25A2}"/>
          </ac:picMkLst>
        </pc:picChg>
        <pc:picChg chg="add mod">
          <ac:chgData name="Guest User" userId="S::urn:spo:anon#d41d6a69044f57f4c643a70c668809c060233706aa7abf4301dc3cbb37044801::" providerId="AD" clId="Web-{75ED9A75-8466-449B-FE84-07C08A8CD51A}" dt="2023-06-21T10:06:17.745" v="135" actId="1076"/>
          <ac:picMkLst>
            <pc:docMk/>
            <pc:sldMk cId="3529524057" sldId="312"/>
            <ac:picMk id="4" creationId="{BAA0B170-6C7F-4F08-73B4-58364E105EAD}"/>
          </ac:picMkLst>
        </pc:picChg>
        <pc:picChg chg="del">
          <ac:chgData name="Guest User" userId="S::urn:spo:anon#d41d6a69044f57f4c643a70c668809c060233706aa7abf4301dc3cbb37044801::" providerId="AD" clId="Web-{75ED9A75-8466-449B-FE84-07C08A8CD51A}" dt="2023-06-21T09:55:38.881" v="13"/>
          <ac:picMkLst>
            <pc:docMk/>
            <pc:sldMk cId="3529524057" sldId="312"/>
            <ac:picMk id="11" creationId="{63752C3D-7137-051C-3461-4D4D34D17CEF}"/>
          </ac:picMkLst>
        </pc:picChg>
      </pc:sldChg>
      <pc:sldChg chg="addSp delSp modSp mod addAnim delAnim modAnim">
        <pc:chgData name="Guest User" userId="S::urn:spo:anon#d41d6a69044f57f4c643a70c668809c060233706aa7abf4301dc3cbb37044801::" providerId="AD" clId="Web-{75ED9A75-8466-449B-FE84-07C08A8CD51A}" dt="2023-06-21T10:43:50.751" v="378"/>
        <pc:sldMkLst>
          <pc:docMk/>
          <pc:sldMk cId="558299909" sldId="316"/>
        </pc:sldMkLst>
        <pc:spChg chg="mod">
          <ac:chgData name="Guest User" userId="S::urn:spo:anon#d41d6a69044f57f4c643a70c668809c060233706aa7abf4301dc3cbb37044801::" providerId="AD" clId="Web-{75ED9A75-8466-449B-FE84-07C08A8CD51A}" dt="2023-06-21T10:10:44.065" v="178" actId="14100"/>
          <ac:spMkLst>
            <pc:docMk/>
            <pc:sldMk cId="558299909" sldId="316"/>
            <ac:spMk id="8" creationId="{E35BD990-E826-3680-13E0-410C1E9DDC10}"/>
          </ac:spMkLst>
        </pc:spChg>
        <pc:picChg chg="add del mod">
          <ac:chgData name="Guest User" userId="S::urn:spo:anon#d41d6a69044f57f4c643a70c668809c060233706aa7abf4301dc3cbb37044801::" providerId="AD" clId="Web-{75ED9A75-8466-449B-FE84-07C08A8CD51A}" dt="2023-06-21T10:42:33.655" v="373"/>
          <ac:picMkLst>
            <pc:docMk/>
            <pc:sldMk cId="558299909" sldId="316"/>
            <ac:picMk id="3" creationId="{83DDF9B3-8D9F-7761-00F6-FCE81B1450A6}"/>
          </ac:picMkLst>
        </pc:picChg>
      </pc:sldChg>
      <pc:sldChg chg="modSp mod">
        <pc:chgData name="Guest User" userId="S::urn:spo:anon#d41d6a69044f57f4c643a70c668809c060233706aa7abf4301dc3cbb37044801::" providerId="AD" clId="Web-{75ED9A75-8466-449B-FE84-07C08A8CD51A}" dt="2023-06-21T10:37:23.380" v="364"/>
        <pc:sldMkLst>
          <pc:docMk/>
          <pc:sldMk cId="2214311409" sldId="318"/>
        </pc:sldMkLst>
        <pc:spChg chg="mod">
          <ac:chgData name="Guest User" userId="S::urn:spo:anon#d41d6a69044f57f4c643a70c668809c060233706aa7abf4301dc3cbb37044801::" providerId="AD" clId="Web-{75ED9A75-8466-449B-FE84-07C08A8CD51A}" dt="2023-06-21T10:13:28.477" v="191" actId="20577"/>
          <ac:spMkLst>
            <pc:docMk/>
            <pc:sldMk cId="2214311409" sldId="318"/>
            <ac:spMk id="3" creationId="{C46F92F2-C40E-0F11-C8D1-68849D717831}"/>
          </ac:spMkLst>
        </pc:spChg>
      </pc:sldChg>
      <pc:sldChg chg="modSp mod">
        <pc:chgData name="Guest User" userId="S::urn:spo:anon#d41d6a69044f57f4c643a70c668809c060233706aa7abf4301dc3cbb37044801::" providerId="AD" clId="Web-{75ED9A75-8466-449B-FE84-07C08A8CD51A}" dt="2023-06-21T10:37:23.380" v="364"/>
        <pc:sldMkLst>
          <pc:docMk/>
          <pc:sldMk cId="1732964745" sldId="319"/>
        </pc:sldMkLst>
        <pc:picChg chg="mod">
          <ac:chgData name="Guest User" userId="S::urn:spo:anon#d41d6a69044f57f4c643a70c668809c060233706aa7abf4301dc3cbb37044801::" providerId="AD" clId="Web-{75ED9A75-8466-449B-FE84-07C08A8CD51A}" dt="2023-06-21T09:55:19.053" v="12" actId="14100"/>
          <ac:picMkLst>
            <pc:docMk/>
            <pc:sldMk cId="1732964745" sldId="319"/>
            <ac:picMk id="5" creationId="{744A55C1-8324-7065-CFEB-415002F61F89}"/>
          </ac:picMkLst>
        </pc:picChg>
      </pc:sldChg>
      <pc:sldChg chg="mod">
        <pc:chgData name="Guest User" userId="S::urn:spo:anon#d41d6a69044f57f4c643a70c668809c060233706aa7abf4301dc3cbb37044801::" providerId="AD" clId="Web-{75ED9A75-8466-449B-FE84-07C08A8CD51A}" dt="2023-06-21T10:37:23.380" v="364"/>
        <pc:sldMkLst>
          <pc:docMk/>
          <pc:sldMk cId="2191786966" sldId="320"/>
        </pc:sldMkLst>
      </pc:sldChg>
      <pc:sldChg chg="modSp mod">
        <pc:chgData name="Guest User" userId="S::urn:spo:anon#d41d6a69044f57f4c643a70c668809c060233706aa7abf4301dc3cbb37044801::" providerId="AD" clId="Web-{75ED9A75-8466-449B-FE84-07C08A8CD51A}" dt="2023-06-21T10:37:23.380" v="364"/>
        <pc:sldMkLst>
          <pc:docMk/>
          <pc:sldMk cId="855327567" sldId="321"/>
        </pc:sldMkLst>
        <pc:spChg chg="mod">
          <ac:chgData name="Guest User" userId="S::urn:spo:anon#d41d6a69044f57f4c643a70c668809c060233706aa7abf4301dc3cbb37044801::" providerId="AD" clId="Web-{75ED9A75-8466-449B-FE84-07C08A8CD51A}" dt="2023-06-21T10:12:55.429" v="189" actId="20577"/>
          <ac:spMkLst>
            <pc:docMk/>
            <pc:sldMk cId="855327567" sldId="321"/>
            <ac:spMk id="6" creationId="{2FCBF0B7-94AB-BD25-B9D7-E5A88529D971}"/>
          </ac:spMkLst>
        </pc:spChg>
      </pc:sldChg>
      <pc:sldChg chg="modSp mod">
        <pc:chgData name="Guest User" userId="S::urn:spo:anon#d41d6a69044f57f4c643a70c668809c060233706aa7abf4301dc3cbb37044801::" providerId="AD" clId="Web-{75ED9A75-8466-449B-FE84-07C08A8CD51A}" dt="2023-06-21T10:39:38.478" v="367" actId="20577"/>
        <pc:sldMkLst>
          <pc:docMk/>
          <pc:sldMk cId="450545381" sldId="323"/>
        </pc:sldMkLst>
        <pc:spChg chg="mod">
          <ac:chgData name="Guest User" userId="S::urn:spo:anon#d41d6a69044f57f4c643a70c668809c060233706aa7abf4301dc3cbb37044801::" providerId="AD" clId="Web-{75ED9A75-8466-449B-FE84-07C08A8CD51A}" dt="2023-06-21T10:39:38.478" v="367" actId="20577"/>
          <ac:spMkLst>
            <pc:docMk/>
            <pc:sldMk cId="450545381" sldId="323"/>
            <ac:spMk id="8" creationId="{E35BD990-E826-3680-13E0-410C1E9DDC10}"/>
          </ac:spMkLst>
        </pc:spChg>
        <pc:spChg chg="mod">
          <ac:chgData name="Guest User" userId="S::urn:spo:anon#d41d6a69044f57f4c643a70c668809c060233706aa7abf4301dc3cbb37044801::" providerId="AD" clId="Web-{75ED9A75-8466-449B-FE84-07C08A8CD51A}" dt="2023-06-21T10:39:35.322" v="365" actId="1076"/>
          <ac:spMkLst>
            <pc:docMk/>
            <pc:sldMk cId="450545381" sldId="323"/>
            <ac:spMk id="9" creationId="{D601559F-613E-AB97-F725-5E1C55D8DED2}"/>
          </ac:spMkLst>
        </pc:spChg>
      </pc:sldChg>
      <pc:sldChg chg="mod">
        <pc:chgData name="Guest User" userId="S::urn:spo:anon#d41d6a69044f57f4c643a70c668809c060233706aa7abf4301dc3cbb37044801::" providerId="AD" clId="Web-{75ED9A75-8466-449B-FE84-07C08A8CD51A}" dt="2023-06-21T10:37:23.380" v="364"/>
        <pc:sldMkLst>
          <pc:docMk/>
          <pc:sldMk cId="1560736688" sldId="324"/>
        </pc:sldMkLst>
      </pc:sldChg>
      <pc:sldChg chg="mod">
        <pc:chgData name="Guest User" userId="S::urn:spo:anon#d41d6a69044f57f4c643a70c668809c060233706aa7abf4301dc3cbb37044801::" providerId="AD" clId="Web-{75ED9A75-8466-449B-FE84-07C08A8CD51A}" dt="2023-06-21T10:37:23.380" v="364"/>
        <pc:sldMkLst>
          <pc:docMk/>
          <pc:sldMk cId="2250602425" sldId="325"/>
        </pc:sldMkLst>
      </pc:sldChg>
      <pc:sldChg chg="del">
        <pc:chgData name="Guest User" userId="S::urn:spo:anon#d41d6a69044f57f4c643a70c668809c060233706aa7abf4301dc3cbb37044801::" providerId="AD" clId="Web-{75ED9A75-8466-449B-FE84-07C08A8CD51A}" dt="2023-06-21T10:05:45.322" v="134"/>
        <pc:sldMkLst>
          <pc:docMk/>
          <pc:sldMk cId="3911628646" sldId="326"/>
        </pc:sldMkLst>
      </pc:sldChg>
      <pc:sldChg chg="modSp mod">
        <pc:chgData name="Guest User" userId="S::urn:spo:anon#d41d6a69044f57f4c643a70c668809c060233706aa7abf4301dc3cbb37044801::" providerId="AD" clId="Web-{75ED9A75-8466-449B-FE84-07C08A8CD51A}" dt="2023-06-21T10:37:23.380" v="364"/>
        <pc:sldMkLst>
          <pc:docMk/>
          <pc:sldMk cId="1460273554" sldId="327"/>
        </pc:sldMkLst>
        <pc:spChg chg="mod">
          <ac:chgData name="Guest User" userId="S::urn:spo:anon#d41d6a69044f57f4c643a70c668809c060233706aa7abf4301dc3cbb37044801::" providerId="AD" clId="Web-{75ED9A75-8466-449B-FE84-07C08A8CD51A}" dt="2023-06-21T10:17:06.140" v="217"/>
          <ac:spMkLst>
            <pc:docMk/>
            <pc:sldMk cId="1460273554" sldId="327"/>
            <ac:spMk id="4" creationId="{B56E3493-F35C-66B7-19CB-C3B8BB301380}"/>
          </ac:spMkLst>
        </pc:spChg>
        <pc:picChg chg="mod">
          <ac:chgData name="Guest User" userId="S::urn:spo:anon#d41d6a69044f57f4c643a70c668809c060233706aa7abf4301dc3cbb37044801::" providerId="AD" clId="Web-{75ED9A75-8466-449B-FE84-07C08A8CD51A}" dt="2023-06-21T10:18:59.221" v="219" actId="1076"/>
          <ac:picMkLst>
            <pc:docMk/>
            <pc:sldMk cId="1460273554" sldId="327"/>
            <ac:picMk id="3" creationId="{0182F3A4-0CEC-F4DF-9EF5-CF13E3BC38E4}"/>
          </ac:picMkLst>
        </pc:picChg>
      </pc:sldChg>
      <pc:sldChg chg="del mod">
        <pc:chgData name="Guest User" userId="S::urn:spo:anon#d41d6a69044f57f4c643a70c668809c060233706aa7abf4301dc3cbb37044801::" providerId="AD" clId="Web-{75ED9A75-8466-449B-FE84-07C08A8CD51A}" dt="2023-06-21T10:46:27.787" v="384"/>
        <pc:sldMkLst>
          <pc:docMk/>
          <pc:sldMk cId="3904375911" sldId="328"/>
        </pc:sldMkLst>
      </pc:sldChg>
      <pc:sldChg chg="del mod">
        <pc:chgData name="Guest User" userId="S::urn:spo:anon#d41d6a69044f57f4c643a70c668809c060233706aa7abf4301dc3cbb37044801::" providerId="AD" clId="Web-{75ED9A75-8466-449B-FE84-07C08A8CD51A}" dt="2023-06-21T10:46:21.740" v="383"/>
        <pc:sldMkLst>
          <pc:docMk/>
          <pc:sldMk cId="2096276157" sldId="329"/>
        </pc:sldMkLst>
      </pc:sldChg>
      <pc:sldChg chg="del mod">
        <pc:chgData name="Guest User" userId="S::urn:spo:anon#d41d6a69044f57f4c643a70c668809c060233706aa7abf4301dc3cbb37044801::" providerId="AD" clId="Web-{75ED9A75-8466-449B-FE84-07C08A8CD51A}" dt="2023-06-21T10:46:19.896" v="382"/>
        <pc:sldMkLst>
          <pc:docMk/>
          <pc:sldMk cId="1755818951" sldId="330"/>
        </pc:sldMkLst>
      </pc:sldChg>
      <pc:sldChg chg="del mod">
        <pc:chgData name="Guest User" userId="S::urn:spo:anon#d41d6a69044f57f4c643a70c668809c060233706aa7abf4301dc3cbb37044801::" providerId="AD" clId="Web-{75ED9A75-8466-449B-FE84-07C08A8CD51A}" dt="2023-06-21T10:46:17.068" v="381"/>
        <pc:sldMkLst>
          <pc:docMk/>
          <pc:sldMk cId="2925813048" sldId="331"/>
        </pc:sldMkLst>
      </pc:sldChg>
      <pc:sldChg chg="addSp modSp mod">
        <pc:chgData name="Guest User" userId="S::urn:spo:anon#d41d6a69044f57f4c643a70c668809c060233706aa7abf4301dc3cbb37044801::" providerId="AD" clId="Web-{75ED9A75-8466-449B-FE84-07C08A8CD51A}" dt="2023-06-21T10:37:23.380" v="364"/>
        <pc:sldMkLst>
          <pc:docMk/>
          <pc:sldMk cId="1948310906" sldId="332"/>
        </pc:sldMkLst>
        <pc:spChg chg="mod">
          <ac:chgData name="Guest User" userId="S::urn:spo:anon#d41d6a69044f57f4c643a70c668809c060233706aa7abf4301dc3cbb37044801::" providerId="AD" clId="Web-{75ED9A75-8466-449B-FE84-07C08A8CD51A}" dt="2023-06-21T10:08:48.421" v="165" actId="1076"/>
          <ac:spMkLst>
            <pc:docMk/>
            <pc:sldMk cId="1948310906" sldId="332"/>
            <ac:spMk id="4" creationId="{B56E3493-F35C-66B7-19CB-C3B8BB301380}"/>
          </ac:spMkLst>
        </pc:spChg>
        <pc:spChg chg="mod">
          <ac:chgData name="Guest User" userId="S::urn:spo:anon#d41d6a69044f57f4c643a70c668809c060233706aa7abf4301dc3cbb37044801::" providerId="AD" clId="Web-{75ED9A75-8466-449B-FE84-07C08A8CD51A}" dt="2023-06-21T10:08:32.702" v="163" actId="14100"/>
          <ac:spMkLst>
            <pc:docMk/>
            <pc:sldMk cId="1948310906" sldId="332"/>
            <ac:spMk id="6" creationId="{2FCBF0B7-94AB-BD25-B9D7-E5A88529D971}"/>
          </ac:spMkLst>
        </pc:spChg>
        <pc:picChg chg="add mod">
          <ac:chgData name="Guest User" userId="S::urn:spo:anon#d41d6a69044f57f4c643a70c668809c060233706aa7abf4301dc3cbb37044801::" providerId="AD" clId="Web-{75ED9A75-8466-449B-FE84-07C08A8CD51A}" dt="2023-06-21T10:10:07.627" v="176" actId="14100"/>
          <ac:picMkLst>
            <pc:docMk/>
            <pc:sldMk cId="1948310906" sldId="332"/>
            <ac:picMk id="3" creationId="{40212622-0F5C-76FE-6259-5CDD6E6CA5B1}"/>
          </ac:picMkLst>
        </pc:picChg>
      </pc:sldChg>
      <pc:sldChg chg="addSp delSp modSp mod setBg">
        <pc:chgData name="Guest User" userId="S::urn:spo:anon#d41d6a69044f57f4c643a70c668809c060233706aa7abf4301dc3cbb37044801::" providerId="AD" clId="Web-{75ED9A75-8466-449B-FE84-07C08A8CD51A}" dt="2023-06-21T10:37:23.380" v="364"/>
        <pc:sldMkLst>
          <pc:docMk/>
          <pc:sldMk cId="379552423" sldId="333"/>
        </pc:sldMkLst>
        <pc:spChg chg="mod">
          <ac:chgData name="Guest User" userId="S::urn:spo:anon#d41d6a69044f57f4c643a70c668809c060233706aa7abf4301dc3cbb37044801::" providerId="AD" clId="Web-{75ED9A75-8466-449B-FE84-07C08A8CD51A}" dt="2023-06-21T10:36:13.503" v="362" actId="20577"/>
          <ac:spMkLst>
            <pc:docMk/>
            <pc:sldMk cId="379552423" sldId="333"/>
            <ac:spMk id="4" creationId="{B56E3493-F35C-66B7-19CB-C3B8BB301380}"/>
          </ac:spMkLst>
        </pc:spChg>
        <pc:spChg chg="add del mod">
          <ac:chgData name="Guest User" userId="S::urn:spo:anon#d41d6a69044f57f4c643a70c668809c060233706aa7abf4301dc3cbb37044801::" providerId="AD" clId="Web-{75ED9A75-8466-449B-FE84-07C08A8CD51A}" dt="2023-06-21T10:23:20.245" v="237"/>
          <ac:spMkLst>
            <pc:docMk/>
            <pc:sldMk cId="379552423" sldId="333"/>
            <ac:spMk id="5" creationId="{FBEE5525-6E7F-97CC-D206-62A6E7526F21}"/>
          </ac:spMkLst>
        </pc:spChg>
        <pc:spChg chg="mod">
          <ac:chgData name="Guest User" userId="S::urn:spo:anon#d41d6a69044f57f4c643a70c668809c060233706aa7abf4301dc3cbb37044801::" providerId="AD" clId="Web-{75ED9A75-8466-449B-FE84-07C08A8CD51A}" dt="2023-06-21T10:24:44.872" v="241"/>
          <ac:spMkLst>
            <pc:docMk/>
            <pc:sldMk cId="379552423" sldId="333"/>
            <ac:spMk id="6" creationId="{2FCBF0B7-94AB-BD25-B9D7-E5A88529D971}"/>
          </ac:spMkLst>
        </pc:spChg>
        <pc:spChg chg="mod">
          <ac:chgData name="Guest User" userId="S::urn:spo:anon#d41d6a69044f57f4c643a70c668809c060233706aa7abf4301dc3cbb37044801::" providerId="AD" clId="Web-{75ED9A75-8466-449B-FE84-07C08A8CD51A}" dt="2023-06-21T10:24:44.872" v="241"/>
          <ac:spMkLst>
            <pc:docMk/>
            <pc:sldMk cId="379552423" sldId="333"/>
            <ac:spMk id="8" creationId="{E35BD990-E826-3680-13E0-410C1E9DDC10}"/>
          </ac:spMkLst>
        </pc:spChg>
        <pc:spChg chg="add del">
          <ac:chgData name="Guest User" userId="S::urn:spo:anon#d41d6a69044f57f4c643a70c668809c060233706aa7abf4301dc3cbb37044801::" providerId="AD" clId="Web-{75ED9A75-8466-449B-FE84-07C08A8CD51A}" dt="2023-06-21T10:24:44.872" v="241"/>
          <ac:spMkLst>
            <pc:docMk/>
            <pc:sldMk cId="379552423" sldId="333"/>
            <ac:spMk id="13" creationId="{0205D939-00C4-4F2E-9797-3170DD040D90}"/>
          </ac:spMkLst>
        </pc:spChg>
        <pc:spChg chg="add del">
          <ac:chgData name="Guest User" userId="S::urn:spo:anon#d41d6a69044f57f4c643a70c668809c060233706aa7abf4301dc3cbb37044801::" providerId="AD" clId="Web-{75ED9A75-8466-449B-FE84-07C08A8CD51A}" dt="2023-06-21T10:24:44.872" v="241"/>
          <ac:spMkLst>
            <pc:docMk/>
            <pc:sldMk cId="379552423" sldId="333"/>
            <ac:spMk id="15" creationId="{38EE4E44-1403-472B-8C01-D354CB8F5AE7}"/>
          </ac:spMkLst>
        </pc:spChg>
        <pc:spChg chg="add del">
          <ac:chgData name="Guest User" userId="S::urn:spo:anon#d41d6a69044f57f4c643a70c668809c060233706aa7abf4301dc3cbb37044801::" providerId="AD" clId="Web-{75ED9A75-8466-449B-FE84-07C08A8CD51A}" dt="2023-06-21T10:24:44.872" v="241"/>
          <ac:spMkLst>
            <pc:docMk/>
            <pc:sldMk cId="379552423" sldId="333"/>
            <ac:spMk id="17" creationId="{583CCE40-4C5F-42D3-86D9-7892AD1E98E3}"/>
          </ac:spMkLst>
        </pc:spChg>
        <pc:picChg chg="mod">
          <ac:chgData name="Guest User" userId="S::urn:spo:anon#d41d6a69044f57f4c643a70c668809c060233706aa7abf4301dc3cbb37044801::" providerId="AD" clId="Web-{75ED9A75-8466-449B-FE84-07C08A8CD51A}" dt="2023-06-21T10:24:44.872" v="241"/>
          <ac:picMkLst>
            <pc:docMk/>
            <pc:sldMk cId="379552423" sldId="333"/>
            <ac:picMk id="2" creationId="{BDB90223-5D15-41E3-9664-BD96C3BD25A2}"/>
          </ac:picMkLst>
        </pc:picChg>
        <pc:picChg chg="add del mod ord">
          <ac:chgData name="Guest User" userId="S::urn:spo:anon#d41d6a69044f57f4c643a70c668809c060233706aa7abf4301dc3cbb37044801::" providerId="AD" clId="Web-{75ED9A75-8466-449B-FE84-07C08A8CD51A}" dt="2023-06-21T10:25:28.968" v="242"/>
          <ac:picMkLst>
            <pc:docMk/>
            <pc:sldMk cId="379552423" sldId="333"/>
            <ac:picMk id="3" creationId="{CE3F8C75-56D6-2171-176B-A414E96DF95E}"/>
          </ac:picMkLst>
        </pc:picChg>
        <pc:picChg chg="add del mod">
          <ac:chgData name="Guest User" userId="S::urn:spo:anon#d41d6a69044f57f4c643a70c668809c060233706aa7abf4301dc3cbb37044801::" providerId="AD" clId="Web-{75ED9A75-8466-449B-FE84-07C08A8CD51A}" dt="2023-06-21T10:23:19.542" v="236"/>
          <ac:picMkLst>
            <pc:docMk/>
            <pc:sldMk cId="379552423" sldId="333"/>
            <ac:picMk id="9" creationId="{1EC79103-1F19-1B31-8ADB-EC36A8B79487}"/>
          </ac:picMkLst>
        </pc:picChg>
        <pc:picChg chg="add del mod">
          <ac:chgData name="Guest User" userId="S::urn:spo:anon#d41d6a69044f57f4c643a70c668809c060233706aa7abf4301dc3cbb37044801::" providerId="AD" clId="Web-{75ED9A75-8466-449B-FE84-07C08A8CD51A}" dt="2023-06-21T10:25:50.999" v="244"/>
          <ac:picMkLst>
            <pc:docMk/>
            <pc:sldMk cId="379552423" sldId="333"/>
            <ac:picMk id="10" creationId="{4FF7077A-3D1E-98B1-CA82-FF92E6DBC682}"/>
          </ac:picMkLst>
        </pc:picChg>
        <pc:picChg chg="add del mod">
          <ac:chgData name="Guest User" userId="S::urn:spo:anon#d41d6a69044f57f4c643a70c668809c060233706aa7abf4301dc3cbb37044801::" providerId="AD" clId="Web-{75ED9A75-8466-449B-FE84-07C08A8CD51A}" dt="2023-06-21T10:27:10.330" v="253"/>
          <ac:picMkLst>
            <pc:docMk/>
            <pc:sldMk cId="379552423" sldId="333"/>
            <ac:picMk id="11" creationId="{DEF4BDAE-292C-E671-7E30-CDC6237C491A}"/>
          </ac:picMkLst>
        </pc:picChg>
        <pc:picChg chg="add del mod">
          <ac:chgData name="Guest User" userId="S::urn:spo:anon#d41d6a69044f57f4c643a70c668809c060233706aa7abf4301dc3cbb37044801::" providerId="AD" clId="Web-{75ED9A75-8466-449B-FE84-07C08A8CD51A}" dt="2023-06-21T10:27:20.283" v="255"/>
          <ac:picMkLst>
            <pc:docMk/>
            <pc:sldMk cId="379552423" sldId="333"/>
            <ac:picMk id="12" creationId="{698CACF8-251C-EFE7-4A78-2893023FDAB3}"/>
          </ac:picMkLst>
        </pc:picChg>
        <pc:picChg chg="add del mod">
          <ac:chgData name="Guest User" userId="S::urn:spo:anon#d41d6a69044f57f4c643a70c668809c060233706aa7abf4301dc3cbb37044801::" providerId="AD" clId="Web-{75ED9A75-8466-449B-FE84-07C08A8CD51A}" dt="2023-06-21T10:32:37.262" v="262"/>
          <ac:picMkLst>
            <pc:docMk/>
            <pc:sldMk cId="379552423" sldId="333"/>
            <ac:picMk id="14" creationId="{98D84841-F922-7603-E787-12B315C5379A}"/>
          </ac:picMkLst>
        </pc:picChg>
      </pc:sldChg>
      <pc:sldChg chg="modSp del">
        <pc:chgData name="Guest User" userId="S::urn:spo:anon#d41d6a69044f57f4c643a70c668809c060233706aa7abf4301dc3cbb37044801::" providerId="AD" clId="Web-{75ED9A75-8466-449B-FE84-07C08A8CD51A}" dt="2023-06-21T10:07:58.263" v="137"/>
        <pc:sldMkLst>
          <pc:docMk/>
          <pc:sldMk cId="1405362667" sldId="334"/>
        </pc:sldMkLst>
        <pc:picChg chg="mod">
          <ac:chgData name="Guest User" userId="S::urn:spo:anon#d41d6a69044f57f4c643a70c668809c060233706aa7abf4301dc3cbb37044801::" providerId="AD" clId="Web-{75ED9A75-8466-449B-FE84-07C08A8CD51A}" dt="2023-06-21T10:07:54.170" v="136" actId="1076"/>
          <ac:picMkLst>
            <pc:docMk/>
            <pc:sldMk cId="1405362667" sldId="334"/>
            <ac:picMk id="2" creationId="{BDB90223-5D15-41E3-9664-BD96C3BD25A2}"/>
          </ac:picMkLst>
        </pc:picChg>
      </pc:sldChg>
      <pc:sldChg chg="modSp mod">
        <pc:chgData name="Guest User" userId="S::urn:spo:anon#d41d6a69044f57f4c643a70c668809c060233706aa7abf4301dc3cbb37044801::" providerId="AD" clId="Web-{75ED9A75-8466-449B-FE84-07C08A8CD51A}" dt="2023-06-21T10:39:59.885" v="368" actId="1076"/>
        <pc:sldMkLst>
          <pc:docMk/>
          <pc:sldMk cId="3671700765" sldId="335"/>
        </pc:sldMkLst>
        <pc:spChg chg="mod">
          <ac:chgData name="Guest User" userId="S::urn:spo:anon#d41d6a69044f57f4c643a70c668809c060233706aa7abf4301dc3cbb37044801::" providerId="AD" clId="Web-{75ED9A75-8466-449B-FE84-07C08A8CD51A}" dt="2023-06-21T10:14:17.759" v="208" actId="20577"/>
          <ac:spMkLst>
            <pc:docMk/>
            <pc:sldMk cId="3671700765" sldId="335"/>
            <ac:spMk id="3" creationId="{484045FE-D6B1-3DF9-B24F-282AFDFB93F5}"/>
          </ac:spMkLst>
        </pc:spChg>
        <pc:picChg chg="mod">
          <ac:chgData name="Guest User" userId="S::urn:spo:anon#d41d6a69044f57f4c643a70c668809c060233706aa7abf4301dc3cbb37044801::" providerId="AD" clId="Web-{75ED9A75-8466-449B-FE84-07C08A8CD51A}" dt="2023-06-21T10:39:59.885" v="368" actId="1076"/>
          <ac:picMkLst>
            <pc:docMk/>
            <pc:sldMk cId="3671700765" sldId="335"/>
            <ac:picMk id="2" creationId="{BDB90223-5D15-41E3-9664-BD96C3BD25A2}"/>
          </ac:picMkLst>
        </pc:picChg>
      </pc:sldChg>
      <pc:sldChg chg="modSp mod">
        <pc:chgData name="Guest User" userId="S::urn:spo:anon#d41d6a69044f57f4c643a70c668809c060233706aa7abf4301dc3cbb37044801::" providerId="AD" clId="Web-{75ED9A75-8466-449B-FE84-07C08A8CD51A}" dt="2023-06-21T10:37:23.380" v="364"/>
        <pc:sldMkLst>
          <pc:docMk/>
          <pc:sldMk cId="222868434" sldId="336"/>
        </pc:sldMkLst>
        <pc:spChg chg="mod">
          <ac:chgData name="Guest User" userId="S::urn:spo:anon#d41d6a69044f57f4c643a70c668809c060233706aa7abf4301dc3cbb37044801::" providerId="AD" clId="Web-{75ED9A75-8466-449B-FE84-07C08A8CD51A}" dt="2023-06-21T10:13:35.727" v="193" actId="20577"/>
          <ac:spMkLst>
            <pc:docMk/>
            <pc:sldMk cId="222868434" sldId="336"/>
            <ac:spMk id="4" creationId="{B56E3493-F35C-66B7-19CB-C3B8BB301380}"/>
          </ac:spMkLst>
        </pc:spChg>
      </pc:sldChg>
      <pc:sldMasterChg chg="mod setBg modSldLayout">
        <pc:chgData name="Guest User" userId="S::urn:spo:anon#d41d6a69044f57f4c643a70c668809c060233706aa7abf4301dc3cbb37044801::" providerId="AD" clId="Web-{75ED9A75-8466-449B-FE84-07C08A8CD51A}" dt="2023-06-21T10:37:23.380" v="364"/>
        <pc:sldMasterMkLst>
          <pc:docMk/>
          <pc:sldMasterMk cId="1154115236" sldId="2147483648"/>
        </pc:sldMasterMkLst>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3520142388" sldId="2147483649"/>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3975734736" sldId="2147483650"/>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2027022891" sldId="2147483651"/>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2436932562" sldId="2147483652"/>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4041221761" sldId="2147483653"/>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1675108047" sldId="2147483654"/>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3212578438" sldId="2147483655"/>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3208369948" sldId="2147483656"/>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543481953" sldId="2147483657"/>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2998154516" sldId="2147483658"/>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1154115236" sldId="2147483648"/>
            <pc:sldLayoutMk cId="2877756192" sldId="2147483659"/>
          </pc:sldLayoutMkLst>
        </pc:sldLayoutChg>
      </pc:sldMasterChg>
      <pc:sldMasterChg chg="mod setBg modSldLayout">
        <pc:chgData name="Guest User" userId="S::urn:spo:anon#d41d6a69044f57f4c643a70c668809c060233706aa7abf4301dc3cbb37044801::" providerId="AD" clId="Web-{75ED9A75-8466-449B-FE84-07C08A8CD51A}" dt="2023-06-21T10:37:23.380" v="364"/>
        <pc:sldMasterMkLst>
          <pc:docMk/>
          <pc:sldMasterMk cId="3950202566" sldId="2147483660"/>
        </pc:sldMasterMkLst>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6451432" sldId="2147483661"/>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2217561253" sldId="2147483662"/>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1534085232" sldId="2147483663"/>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3794553161" sldId="2147483664"/>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685693087" sldId="2147483665"/>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808584499" sldId="2147483666"/>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2535569944" sldId="2147483667"/>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3635437543" sldId="2147483668"/>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1635941261" sldId="2147483669"/>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1307870157" sldId="2147483670"/>
          </pc:sldLayoutMkLst>
        </pc:sldLayoutChg>
        <pc:sldLayoutChg chg="mod">
          <pc:chgData name="Guest User" userId="S::urn:spo:anon#d41d6a69044f57f4c643a70c668809c060233706aa7abf4301dc3cbb37044801::" providerId="AD" clId="Web-{75ED9A75-8466-449B-FE84-07C08A8CD51A}" dt="2023-06-21T10:37:23.380" v="364"/>
          <pc:sldLayoutMkLst>
            <pc:docMk/>
            <pc:sldMasterMk cId="3950202566" sldId="2147483660"/>
            <pc:sldLayoutMk cId="1003356777" sldId="2147483671"/>
          </pc:sldLayoutMkLst>
        </pc:sldLayoutChg>
      </pc:sldMasterChg>
    </pc:docChg>
  </pc:docChgLst>
  <pc:docChgLst>
    <pc:chgData name="Guest User" userId="S::urn:spo:anon#12bb9c270c8a06e2adebb12a476771c11d5d4ef54da76a286c505b46425cd796::" providerId="AD" clId="Web-{110654AD-403A-FC6C-EBA4-39D7400BA83F}"/>
    <pc:docChg chg="addSld modSld sldOrd">
      <pc:chgData name="Guest User" userId="S::urn:spo:anon#12bb9c270c8a06e2adebb12a476771c11d5d4ef54da76a286c505b46425cd796::" providerId="AD" clId="Web-{110654AD-403A-FC6C-EBA4-39D7400BA83F}" dt="2023-08-23T20:23:02.047" v="12" actId="14100"/>
      <pc:docMkLst>
        <pc:docMk/>
      </pc:docMkLst>
      <pc:sldChg chg="modSp">
        <pc:chgData name="Guest User" userId="S::urn:spo:anon#12bb9c270c8a06e2adebb12a476771c11d5d4ef54da76a286c505b46425cd796::" providerId="AD" clId="Web-{110654AD-403A-FC6C-EBA4-39D7400BA83F}" dt="2023-08-23T20:20:34.730" v="6" actId="1076"/>
        <pc:sldMkLst>
          <pc:docMk/>
          <pc:sldMk cId="2341085596" sldId="257"/>
        </pc:sldMkLst>
        <pc:picChg chg="mod">
          <ac:chgData name="Guest User" userId="S::urn:spo:anon#12bb9c270c8a06e2adebb12a476771c11d5d4ef54da76a286c505b46425cd796::" providerId="AD" clId="Web-{110654AD-403A-FC6C-EBA4-39D7400BA83F}" dt="2023-08-23T20:20:34.730" v="6" actId="1076"/>
          <ac:picMkLst>
            <pc:docMk/>
            <pc:sldMk cId="2341085596" sldId="257"/>
            <ac:picMk id="5" creationId="{9DF61CB4-EFD8-4FB2-AC1D-5731103B6470}"/>
          </ac:picMkLst>
        </pc:picChg>
      </pc:sldChg>
      <pc:sldChg chg="ord">
        <pc:chgData name="Guest User" userId="S::urn:spo:anon#12bb9c270c8a06e2adebb12a476771c11d5d4ef54da76a286c505b46425cd796::" providerId="AD" clId="Web-{110654AD-403A-FC6C-EBA4-39D7400BA83F}" dt="2023-08-23T20:20:50.636" v="7"/>
        <pc:sldMkLst>
          <pc:docMk/>
          <pc:sldMk cId="187224236" sldId="340"/>
        </pc:sldMkLst>
      </pc:sldChg>
      <pc:sldChg chg="addSp modSp new">
        <pc:chgData name="Guest User" userId="S::urn:spo:anon#12bb9c270c8a06e2adebb12a476771c11d5d4ef54da76a286c505b46425cd796::" providerId="AD" clId="Web-{110654AD-403A-FC6C-EBA4-39D7400BA83F}" dt="2023-08-23T20:23:02.047" v="12" actId="14100"/>
        <pc:sldMkLst>
          <pc:docMk/>
          <pc:sldMk cId="2686091286" sldId="360"/>
        </pc:sldMkLst>
        <pc:picChg chg="add mod">
          <ac:chgData name="Guest User" userId="S::urn:spo:anon#12bb9c270c8a06e2adebb12a476771c11d5d4ef54da76a286c505b46425cd796::" providerId="AD" clId="Web-{110654AD-403A-FC6C-EBA4-39D7400BA83F}" dt="2023-08-23T20:21:54.389" v="9"/>
          <ac:picMkLst>
            <pc:docMk/>
            <pc:sldMk cId="2686091286" sldId="360"/>
            <ac:picMk id="2" creationId="{FC476501-A861-7359-337F-4919545A279D}"/>
          </ac:picMkLst>
        </pc:picChg>
        <pc:picChg chg="add mod">
          <ac:chgData name="Guest User" userId="S::urn:spo:anon#12bb9c270c8a06e2adebb12a476771c11d5d4ef54da76a286c505b46425cd796::" providerId="AD" clId="Web-{110654AD-403A-FC6C-EBA4-39D7400BA83F}" dt="2023-08-23T20:23:02.047" v="12" actId="14100"/>
          <ac:picMkLst>
            <pc:docMk/>
            <pc:sldMk cId="2686091286" sldId="360"/>
            <ac:picMk id="3" creationId="{5E12E6F4-A7EA-641A-F603-7652310D290B}"/>
          </ac:picMkLst>
        </pc:picChg>
      </pc:sldChg>
    </pc:docChg>
  </pc:docChgLst>
  <pc:docChgLst>
    <pc:chgData name="Guest User" userId="S::urn:spo:anon#d41d6a69044f57f4c643a70c668809c060233706aa7abf4301dc3cbb37044801::" providerId="AD" clId="Web-{593F7A1C-5B71-9D02-18BD-BABF46B58ECA}"/>
    <pc:docChg chg="modSld">
      <pc:chgData name="Guest User" userId="S::urn:spo:anon#d41d6a69044f57f4c643a70c668809c060233706aa7abf4301dc3cbb37044801::" providerId="AD" clId="Web-{593F7A1C-5B71-9D02-18BD-BABF46B58ECA}" dt="2023-10-28T16:44:12.553" v="29" actId="1076"/>
      <pc:docMkLst>
        <pc:docMk/>
      </pc:docMkLst>
      <pc:sldChg chg="modSp">
        <pc:chgData name="Guest User" userId="S::urn:spo:anon#d41d6a69044f57f4c643a70c668809c060233706aa7abf4301dc3cbb37044801::" providerId="AD" clId="Web-{593F7A1C-5B71-9D02-18BD-BABF46B58ECA}" dt="2023-10-28T16:44:12.553" v="29" actId="1076"/>
        <pc:sldMkLst>
          <pc:docMk/>
          <pc:sldMk cId="3084368489" sldId="382"/>
        </pc:sldMkLst>
        <pc:spChg chg="mod">
          <ac:chgData name="Guest User" userId="S::urn:spo:anon#d41d6a69044f57f4c643a70c668809c060233706aa7abf4301dc3cbb37044801::" providerId="AD" clId="Web-{593F7A1C-5B71-9D02-18BD-BABF46B58ECA}" dt="2023-10-28T16:43:55.505" v="27" actId="14100"/>
          <ac:spMkLst>
            <pc:docMk/>
            <pc:sldMk cId="3084368489" sldId="382"/>
            <ac:spMk id="3" creationId="{0498D189-494B-ED80-4684-4448F52E2D98}"/>
          </ac:spMkLst>
        </pc:spChg>
        <pc:picChg chg="mod">
          <ac:chgData name="Guest User" userId="S::urn:spo:anon#d41d6a69044f57f4c643a70c668809c060233706aa7abf4301dc3cbb37044801::" providerId="AD" clId="Web-{593F7A1C-5B71-9D02-18BD-BABF46B58ECA}" dt="2023-10-28T16:44:12.553" v="29" actId="1076"/>
          <ac:picMkLst>
            <pc:docMk/>
            <pc:sldMk cId="3084368489" sldId="382"/>
            <ac:picMk id="2" creationId="{BDB90223-5D15-41E3-9664-BD96C3BD25A2}"/>
          </ac:picMkLst>
        </pc:picChg>
      </pc:sldChg>
    </pc:docChg>
  </pc:docChgLst>
  <pc:docChgLst>
    <pc:chgData name="bechulalgupta9137@gmail.com" userId="S::bechulalgupta9137_gmail.com#ext#@bostoninstituteofanalyti399.onmicrosoft.com::839e08d4-7560-4950-a9ea-49435d923fbe" providerId="AD" clId="Web-{42E563C3-8448-8A05-D5CD-E41AD2207B84}"/>
    <pc:docChg chg="modSld">
      <pc:chgData name="bechulalgupta9137@gmail.com" userId="S::bechulalgupta9137_gmail.com#ext#@bostoninstituteofanalyti399.onmicrosoft.com::839e08d4-7560-4950-a9ea-49435d923fbe" providerId="AD" clId="Web-{42E563C3-8448-8A05-D5CD-E41AD2207B84}" dt="2023-10-28T13:21:26.469" v="2" actId="1076"/>
      <pc:docMkLst>
        <pc:docMk/>
      </pc:docMkLst>
      <pc:sldChg chg="modSp">
        <pc:chgData name="bechulalgupta9137@gmail.com" userId="S::bechulalgupta9137_gmail.com#ext#@bostoninstituteofanalyti399.onmicrosoft.com::839e08d4-7560-4950-a9ea-49435d923fbe" providerId="AD" clId="Web-{42E563C3-8448-8A05-D5CD-E41AD2207B84}" dt="2023-10-28T13:21:26.469" v="2" actId="1076"/>
        <pc:sldMkLst>
          <pc:docMk/>
          <pc:sldMk cId="3084368489" sldId="382"/>
        </pc:sldMkLst>
        <pc:spChg chg="mod">
          <ac:chgData name="bechulalgupta9137@gmail.com" userId="S::bechulalgupta9137_gmail.com#ext#@bostoninstituteofanalyti399.onmicrosoft.com::839e08d4-7560-4950-a9ea-49435d923fbe" providerId="AD" clId="Web-{42E563C3-8448-8A05-D5CD-E41AD2207B84}" dt="2023-10-28T13:21:26.469" v="2" actId="1076"/>
          <ac:spMkLst>
            <pc:docMk/>
            <pc:sldMk cId="3084368489" sldId="382"/>
            <ac:spMk id="3" creationId="{0498D189-494B-ED80-4684-4448F52E2D98}"/>
          </ac:spMkLst>
        </pc:spChg>
      </pc:sldChg>
    </pc:docChg>
  </pc:docChgLst>
  <pc:docChgLst>
    <pc:chgData name="bvvreddy1901@gmail.com" userId="S::bvvreddy1901_gmail.com#ext#@bostoninstituteofanalyti399.onmicrosoft.com::349ab0b4-3a30-46f4-9765-8f1693d11efb" providerId="AD" clId="Web-{00D8B918-7657-3985-2338-ADBF96DAE3F7}"/>
    <pc:docChg chg="modSld">
      <pc:chgData name="bvvreddy1901@gmail.com" userId="S::bvvreddy1901_gmail.com#ext#@bostoninstituteofanalyti399.onmicrosoft.com::349ab0b4-3a30-46f4-9765-8f1693d11efb" providerId="AD" clId="Web-{00D8B918-7657-3985-2338-ADBF96DAE3F7}" dt="2023-08-25T08:31:25.254" v="0" actId="1076"/>
      <pc:docMkLst>
        <pc:docMk/>
      </pc:docMkLst>
      <pc:sldChg chg="modSp">
        <pc:chgData name="bvvreddy1901@gmail.com" userId="S::bvvreddy1901_gmail.com#ext#@bostoninstituteofanalyti399.onmicrosoft.com::349ab0b4-3a30-46f4-9765-8f1693d11efb" providerId="AD" clId="Web-{00D8B918-7657-3985-2338-ADBF96DAE3F7}" dt="2023-08-25T08:31:25.254" v="0" actId="1076"/>
        <pc:sldMkLst>
          <pc:docMk/>
          <pc:sldMk cId="4099306829" sldId="356"/>
        </pc:sldMkLst>
        <pc:picChg chg="mod">
          <ac:chgData name="bvvreddy1901@gmail.com" userId="S::bvvreddy1901_gmail.com#ext#@bostoninstituteofanalyti399.onmicrosoft.com::349ab0b4-3a30-46f4-9765-8f1693d11efb" providerId="AD" clId="Web-{00D8B918-7657-3985-2338-ADBF96DAE3F7}" dt="2023-08-25T08:31:25.254" v="0" actId="1076"/>
          <ac:picMkLst>
            <pc:docMk/>
            <pc:sldMk cId="4099306829" sldId="356"/>
            <ac:picMk id="4" creationId="{F16A4A15-D422-BF26-7D2A-E64B5E8CF2F7}"/>
          </ac:picMkLst>
        </pc:picChg>
      </pc:sldChg>
    </pc:docChg>
  </pc:docChgLst>
  <pc:docChgLst>
    <pc:chgData name="jaygaudse6069@gmail.com" userId="S::jaygaudse6069_gmail.com#ext#@bostoninstituteofanalyti399.onmicrosoft.com::772e6284-ad1d-4d8f-ba1e-15f2cefab82f" providerId="AD" clId="Web-{FD19FF1F-33FD-EFB0-1C50-3B603BB3BB2F}"/>
    <pc:docChg chg="addSld modSld">
      <pc:chgData name="jaygaudse6069@gmail.com" userId="S::jaygaudse6069_gmail.com#ext#@bostoninstituteofanalyti399.onmicrosoft.com::772e6284-ad1d-4d8f-ba1e-15f2cefab82f" providerId="AD" clId="Web-{FD19FF1F-33FD-EFB0-1C50-3B603BB3BB2F}" dt="2023-05-27T10:46:55.148" v="48" actId="1076"/>
      <pc:docMkLst>
        <pc:docMk/>
      </pc:docMkLst>
      <pc:sldChg chg="modSp">
        <pc:chgData name="jaygaudse6069@gmail.com" userId="S::jaygaudse6069_gmail.com#ext#@bostoninstituteofanalyti399.onmicrosoft.com::772e6284-ad1d-4d8f-ba1e-15f2cefab82f" providerId="AD" clId="Web-{FD19FF1F-33FD-EFB0-1C50-3B603BB3BB2F}" dt="2023-05-27T09:19:29.409" v="25" actId="20577"/>
        <pc:sldMkLst>
          <pc:docMk/>
          <pc:sldMk cId="1252571269" sldId="270"/>
        </pc:sldMkLst>
        <pc:spChg chg="mod">
          <ac:chgData name="jaygaudse6069@gmail.com" userId="S::jaygaudse6069_gmail.com#ext#@bostoninstituteofanalyti399.onmicrosoft.com::772e6284-ad1d-4d8f-ba1e-15f2cefab82f" providerId="AD" clId="Web-{FD19FF1F-33FD-EFB0-1C50-3B603BB3BB2F}" dt="2023-05-27T09:19:29.409" v="25" actId="20577"/>
          <ac:spMkLst>
            <pc:docMk/>
            <pc:sldMk cId="1252571269" sldId="270"/>
            <ac:spMk id="9" creationId="{D06B6D32-CF6D-87A2-53F6-EB0CD37F4A42}"/>
          </ac:spMkLst>
        </pc:spChg>
      </pc:sldChg>
      <pc:sldChg chg="modSp">
        <pc:chgData name="jaygaudse6069@gmail.com" userId="S::jaygaudse6069_gmail.com#ext#@bostoninstituteofanalyti399.onmicrosoft.com::772e6284-ad1d-4d8f-ba1e-15f2cefab82f" providerId="AD" clId="Web-{FD19FF1F-33FD-EFB0-1C50-3B603BB3BB2F}" dt="2023-05-27T09:22:39.823" v="31" actId="1076"/>
        <pc:sldMkLst>
          <pc:docMk/>
          <pc:sldMk cId="2813402021" sldId="280"/>
        </pc:sldMkLst>
        <pc:spChg chg="mod">
          <ac:chgData name="jaygaudse6069@gmail.com" userId="S::jaygaudse6069_gmail.com#ext#@bostoninstituteofanalyti399.onmicrosoft.com::772e6284-ad1d-4d8f-ba1e-15f2cefab82f" providerId="AD" clId="Web-{FD19FF1F-33FD-EFB0-1C50-3B603BB3BB2F}" dt="2023-05-27T09:22:39.823" v="31" actId="1076"/>
          <ac:spMkLst>
            <pc:docMk/>
            <pc:sldMk cId="2813402021" sldId="280"/>
            <ac:spMk id="4" creationId="{45220A48-097C-1220-61A3-3B77F96E309F}"/>
          </ac:spMkLst>
        </pc:spChg>
      </pc:sldChg>
      <pc:sldChg chg="modSp">
        <pc:chgData name="jaygaudse6069@gmail.com" userId="S::jaygaudse6069_gmail.com#ext#@bostoninstituteofanalyti399.onmicrosoft.com::772e6284-ad1d-4d8f-ba1e-15f2cefab82f" providerId="AD" clId="Web-{FD19FF1F-33FD-EFB0-1C50-3B603BB3BB2F}" dt="2023-05-27T09:22:18.541" v="30" actId="1076"/>
        <pc:sldMkLst>
          <pc:docMk/>
          <pc:sldMk cId="3950455689" sldId="297"/>
        </pc:sldMkLst>
        <pc:picChg chg="mod">
          <ac:chgData name="jaygaudse6069@gmail.com" userId="S::jaygaudse6069_gmail.com#ext#@bostoninstituteofanalyti399.onmicrosoft.com::772e6284-ad1d-4d8f-ba1e-15f2cefab82f" providerId="AD" clId="Web-{FD19FF1F-33FD-EFB0-1C50-3B603BB3BB2F}" dt="2023-05-27T09:22:18.541" v="30" actId="1076"/>
          <ac:picMkLst>
            <pc:docMk/>
            <pc:sldMk cId="3950455689" sldId="297"/>
            <ac:picMk id="3" creationId="{739F3FD0-7FA9-CF50-A89D-9F65B513682D}"/>
          </ac:picMkLst>
        </pc:picChg>
      </pc:sldChg>
      <pc:sldChg chg="addSp delSp modSp mod setBg">
        <pc:chgData name="jaygaudse6069@gmail.com" userId="S::jaygaudse6069_gmail.com#ext#@bostoninstituteofanalyti399.onmicrosoft.com::772e6284-ad1d-4d8f-ba1e-15f2cefab82f" providerId="AD" clId="Web-{FD19FF1F-33FD-EFB0-1C50-3B603BB3BB2F}" dt="2023-05-27T10:45:22.191" v="41"/>
        <pc:sldMkLst>
          <pc:docMk/>
          <pc:sldMk cId="1052015915" sldId="298"/>
        </pc:sldMkLst>
        <pc:spChg chg="add del mod ord">
          <ac:chgData name="jaygaudse6069@gmail.com" userId="S::jaygaudse6069_gmail.com#ext#@bostoninstituteofanalyti399.onmicrosoft.com::772e6284-ad1d-4d8f-ba1e-15f2cefab82f" providerId="AD" clId="Web-{FD19FF1F-33FD-EFB0-1C50-3B603BB3BB2F}" dt="2023-05-27T09:19:27.097" v="15"/>
          <ac:spMkLst>
            <pc:docMk/>
            <pc:sldMk cId="1052015915" sldId="298"/>
            <ac:spMk id="2" creationId="{36DDCFA5-22B2-276D-F59E-FCAC382BF705}"/>
          </ac:spMkLst>
        </pc:spChg>
        <pc:spChg chg="del mod">
          <ac:chgData name="jaygaudse6069@gmail.com" userId="S::jaygaudse6069_gmail.com#ext#@bostoninstituteofanalyti399.onmicrosoft.com::772e6284-ad1d-4d8f-ba1e-15f2cefab82f" providerId="AD" clId="Web-{FD19FF1F-33FD-EFB0-1C50-3B603BB3BB2F}" dt="2023-05-27T10:45:22.191" v="41"/>
          <ac:spMkLst>
            <pc:docMk/>
            <pc:sldMk cId="1052015915" sldId="298"/>
            <ac:spMk id="4" creationId="{4D2714B0-AC2C-FB6C-23EB-8820A56C9FE5}"/>
          </ac:spMkLst>
        </pc:spChg>
        <pc:spChg chg="add del">
          <ac:chgData name="jaygaudse6069@gmail.com" userId="S::jaygaudse6069_gmail.com#ext#@bostoninstituteofanalyti399.onmicrosoft.com::772e6284-ad1d-4d8f-ba1e-15f2cefab82f" providerId="AD" clId="Web-{FD19FF1F-33FD-EFB0-1C50-3B603BB3BB2F}" dt="2023-05-27T09:19:25.472" v="13"/>
          <ac:spMkLst>
            <pc:docMk/>
            <pc:sldMk cId="1052015915" sldId="298"/>
            <ac:spMk id="9" creationId="{F13C74B1-5B17-4795-BED0-7140497B445A}"/>
          </ac:spMkLst>
        </pc:spChg>
        <pc:spChg chg="add del">
          <ac:chgData name="jaygaudse6069@gmail.com" userId="S::jaygaudse6069_gmail.com#ext#@bostoninstituteofanalyti399.onmicrosoft.com::772e6284-ad1d-4d8f-ba1e-15f2cefab82f" providerId="AD" clId="Web-{FD19FF1F-33FD-EFB0-1C50-3B603BB3BB2F}" dt="2023-05-27T09:19:25.472" v="13"/>
          <ac:spMkLst>
            <pc:docMk/>
            <pc:sldMk cId="1052015915" sldId="298"/>
            <ac:spMk id="11" creationId="{D4974D33-8DC5-464E-8C6D-BE58F0669C17}"/>
          </ac:spMkLst>
        </pc:spChg>
        <pc:picChg chg="mod">
          <ac:chgData name="jaygaudse6069@gmail.com" userId="S::jaygaudse6069_gmail.com#ext#@bostoninstituteofanalyti399.onmicrosoft.com::772e6284-ad1d-4d8f-ba1e-15f2cefab82f" providerId="AD" clId="Web-{FD19FF1F-33FD-EFB0-1C50-3B603BB3BB2F}" dt="2023-05-27T09:19:25.472" v="13"/>
          <ac:picMkLst>
            <pc:docMk/>
            <pc:sldMk cId="1052015915" sldId="298"/>
            <ac:picMk id="3" creationId="{83CA32FE-FFDE-B04A-0B16-9BA32BE0B3A8}"/>
          </ac:picMkLst>
        </pc:picChg>
      </pc:sldChg>
      <pc:sldChg chg="addSp modSp new">
        <pc:chgData name="jaygaudse6069@gmail.com" userId="S::jaygaudse6069_gmail.com#ext#@bostoninstituteofanalyti399.onmicrosoft.com::772e6284-ad1d-4d8f-ba1e-15f2cefab82f" providerId="AD" clId="Web-{FD19FF1F-33FD-EFB0-1C50-3B603BB3BB2F}" dt="2023-05-27T10:46:55.148" v="48" actId="1076"/>
        <pc:sldMkLst>
          <pc:docMk/>
          <pc:sldMk cId="813904914" sldId="299"/>
        </pc:sldMkLst>
        <pc:picChg chg="add">
          <ac:chgData name="jaygaudse6069@gmail.com" userId="S::jaygaudse6069_gmail.com#ext#@bostoninstituteofanalyti399.onmicrosoft.com::772e6284-ad1d-4d8f-ba1e-15f2cefab82f" providerId="AD" clId="Web-{FD19FF1F-33FD-EFB0-1C50-3B603BB3BB2F}" dt="2023-05-27T10:45:55.036" v="43"/>
          <ac:picMkLst>
            <pc:docMk/>
            <pc:sldMk cId="813904914" sldId="299"/>
            <ac:picMk id="3" creationId="{37A8115D-331C-660C-9AE4-C5093C535C9B}"/>
          </ac:picMkLst>
        </pc:picChg>
        <pc:picChg chg="add mod">
          <ac:chgData name="jaygaudse6069@gmail.com" userId="S::jaygaudse6069_gmail.com#ext#@bostoninstituteofanalyti399.onmicrosoft.com::772e6284-ad1d-4d8f-ba1e-15f2cefab82f" providerId="AD" clId="Web-{FD19FF1F-33FD-EFB0-1C50-3B603BB3BB2F}" dt="2023-05-27T10:46:55.148" v="48" actId="1076"/>
          <ac:picMkLst>
            <pc:docMk/>
            <pc:sldMk cId="813904914" sldId="299"/>
            <ac:picMk id="5" creationId="{FBECD22B-48F5-5442-FA85-8CDEFDB14DDB}"/>
          </ac:picMkLst>
        </pc:picChg>
      </pc:sldChg>
      <pc:sldChg chg="addSp modSp new">
        <pc:chgData name="jaygaudse6069@gmail.com" userId="S::jaygaudse6069_gmail.com#ext#@bostoninstituteofanalyti399.onmicrosoft.com::772e6284-ad1d-4d8f-ba1e-15f2cefab82f" providerId="AD" clId="Web-{FD19FF1F-33FD-EFB0-1C50-3B603BB3BB2F}" dt="2023-05-27T10:46:32.459" v="46"/>
        <pc:sldMkLst>
          <pc:docMk/>
          <pc:sldMk cId="1290067439" sldId="300"/>
        </pc:sldMkLst>
        <pc:picChg chg="add mod">
          <ac:chgData name="jaygaudse6069@gmail.com" userId="S::jaygaudse6069_gmail.com#ext#@bostoninstituteofanalyti399.onmicrosoft.com::772e6284-ad1d-4d8f-ba1e-15f2cefab82f" providerId="AD" clId="Web-{FD19FF1F-33FD-EFB0-1C50-3B603BB3BB2F}" dt="2023-05-27T10:46:32.459" v="46"/>
          <ac:picMkLst>
            <pc:docMk/>
            <pc:sldMk cId="1290067439" sldId="300"/>
            <ac:picMk id="3" creationId="{FA39258D-BB26-5609-C9C1-B85FB965A713}"/>
          </ac:picMkLst>
        </pc:picChg>
      </pc:sldChg>
    </pc:docChg>
  </pc:docChgLst>
  <pc:docChgLst>
    <pc:chgData name="Guest User" userId="S::urn:spo:anon#d41d6a69044f57f4c643a70c668809c060233706aa7abf4301dc3cbb37044801::" providerId="AD" clId="Web-{A8014772-1A6A-E2D1-6023-2498B6D2292A}"/>
    <pc:docChg chg="addSld delSld modSld">
      <pc:chgData name="Guest User" userId="S::urn:spo:anon#d41d6a69044f57f4c643a70c668809c060233706aa7abf4301dc3cbb37044801::" providerId="AD" clId="Web-{A8014772-1A6A-E2D1-6023-2498B6D2292A}" dt="2023-09-30T07:43:47.869" v="6"/>
      <pc:docMkLst>
        <pc:docMk/>
      </pc:docMkLst>
      <pc:sldChg chg="modSp">
        <pc:chgData name="Guest User" userId="S::urn:spo:anon#d41d6a69044f57f4c643a70c668809c060233706aa7abf4301dc3cbb37044801::" providerId="AD" clId="Web-{A8014772-1A6A-E2D1-6023-2498B6D2292A}" dt="2023-09-30T07:41:26.473" v="4" actId="14100"/>
        <pc:sldMkLst>
          <pc:docMk/>
          <pc:sldMk cId="818892514" sldId="381"/>
        </pc:sldMkLst>
        <pc:picChg chg="mod modCrop">
          <ac:chgData name="Guest User" userId="S::urn:spo:anon#d41d6a69044f57f4c643a70c668809c060233706aa7abf4301dc3cbb37044801::" providerId="AD" clId="Web-{A8014772-1A6A-E2D1-6023-2498B6D2292A}" dt="2023-09-30T07:41:26.473" v="4" actId="14100"/>
          <ac:picMkLst>
            <pc:docMk/>
            <pc:sldMk cId="818892514" sldId="381"/>
            <ac:picMk id="2" creationId="{BDB90223-5D15-41E3-9664-BD96C3BD25A2}"/>
          </ac:picMkLst>
        </pc:picChg>
      </pc:sldChg>
      <pc:sldChg chg="new del">
        <pc:chgData name="Guest User" userId="S::urn:spo:anon#d41d6a69044f57f4c643a70c668809c060233706aa7abf4301dc3cbb37044801::" providerId="AD" clId="Web-{A8014772-1A6A-E2D1-6023-2498B6D2292A}" dt="2023-09-30T07:43:47.869" v="6"/>
        <pc:sldMkLst>
          <pc:docMk/>
          <pc:sldMk cId="1220847020" sldId="382"/>
        </pc:sldMkLst>
      </pc:sldChg>
    </pc:docChg>
  </pc:docChgLst>
  <pc:docChgLst>
    <pc:chgData name="Guest User" userId="S::urn:spo:anon#d41d6a69044f57f4c643a70c668809c060233706aa7abf4301dc3cbb37044801::" providerId="AD" clId="Web-{5A859A3F-0EC5-3DA1-365B-3311B2C78B0E}"/>
    <pc:docChg chg="modSld">
      <pc:chgData name="Guest User" userId="S::urn:spo:anon#d41d6a69044f57f4c643a70c668809c060233706aa7abf4301dc3cbb37044801::" providerId="AD" clId="Web-{5A859A3F-0EC5-3DA1-365B-3311B2C78B0E}" dt="2023-08-24T16:16:26.986" v="7" actId="20577"/>
      <pc:docMkLst>
        <pc:docMk/>
      </pc:docMkLst>
      <pc:sldChg chg="modSp">
        <pc:chgData name="Guest User" userId="S::urn:spo:anon#d41d6a69044f57f4c643a70c668809c060233706aa7abf4301dc3cbb37044801::" providerId="AD" clId="Web-{5A859A3F-0EC5-3DA1-365B-3311B2C78B0E}" dt="2023-08-24T16:16:26.986" v="7" actId="20577"/>
        <pc:sldMkLst>
          <pc:docMk/>
          <pc:sldMk cId="2191786966" sldId="320"/>
        </pc:sldMkLst>
        <pc:spChg chg="mod">
          <ac:chgData name="Guest User" userId="S::urn:spo:anon#d41d6a69044f57f4c643a70c668809c060233706aa7abf4301dc3cbb37044801::" providerId="AD" clId="Web-{5A859A3F-0EC5-3DA1-365B-3311B2C78B0E}" dt="2023-08-24T16:04:36.133" v="3" actId="20577"/>
          <ac:spMkLst>
            <pc:docMk/>
            <pc:sldMk cId="2191786966" sldId="320"/>
            <ac:spMk id="4" creationId="{D91D3866-A991-5190-3E86-D52134806DB7}"/>
          </ac:spMkLst>
        </pc:spChg>
        <pc:spChg chg="mod">
          <ac:chgData name="Guest User" userId="S::urn:spo:anon#d41d6a69044f57f4c643a70c668809c060233706aa7abf4301dc3cbb37044801::" providerId="AD" clId="Web-{5A859A3F-0EC5-3DA1-365B-3311B2C78B0E}" dt="2023-08-24T16:16:26.986" v="7" actId="20577"/>
          <ac:spMkLst>
            <pc:docMk/>
            <pc:sldMk cId="2191786966" sldId="320"/>
            <ac:spMk id="5" creationId="{7F9A995D-8ABE-71AF-F92B-D476F00A07D5}"/>
          </ac:spMkLst>
        </pc:spChg>
      </pc:sldChg>
      <pc:sldChg chg="delSp">
        <pc:chgData name="Guest User" userId="S::urn:spo:anon#d41d6a69044f57f4c643a70c668809c060233706aa7abf4301dc3cbb37044801::" providerId="AD" clId="Web-{5A859A3F-0EC5-3DA1-365B-3311B2C78B0E}" dt="2023-08-24T16:04:06.882" v="1"/>
        <pc:sldMkLst>
          <pc:docMk/>
          <pc:sldMk cId="2686091286" sldId="360"/>
        </pc:sldMkLst>
        <pc:picChg chg="del">
          <ac:chgData name="Guest User" userId="S::urn:spo:anon#d41d6a69044f57f4c643a70c668809c060233706aa7abf4301dc3cbb37044801::" providerId="AD" clId="Web-{5A859A3F-0EC5-3DA1-365B-3311B2C78B0E}" dt="2023-08-24T16:04:06.882" v="1"/>
          <ac:picMkLst>
            <pc:docMk/>
            <pc:sldMk cId="2686091286" sldId="360"/>
            <ac:picMk id="2" creationId="{FC476501-A861-7359-337F-4919545A279D}"/>
          </ac:picMkLst>
        </pc:picChg>
        <pc:picChg chg="del">
          <ac:chgData name="Guest User" userId="S::urn:spo:anon#d41d6a69044f57f4c643a70c668809c060233706aa7abf4301dc3cbb37044801::" providerId="AD" clId="Web-{5A859A3F-0EC5-3DA1-365B-3311B2C78B0E}" dt="2023-08-24T16:04:06.882" v="0"/>
          <ac:picMkLst>
            <pc:docMk/>
            <pc:sldMk cId="2686091286" sldId="360"/>
            <ac:picMk id="3" creationId="{5E12E6F4-A7EA-641A-F603-7652310D290B}"/>
          </ac:picMkLst>
        </pc:picChg>
      </pc:sldChg>
    </pc:docChg>
  </pc:docChgLst>
  <pc:docChgLst>
    <pc:chgData name="Guest User" userId="S::urn:spo:anon#d41d6a69044f57f4c643a70c668809c060233706aa7abf4301dc3cbb37044801::" providerId="AD" clId="Web-{ABC9C06A-7641-1FBB-9AE0-359E3CD3D728}"/>
    <pc:docChg chg="addSld delSld">
      <pc:chgData name="Guest User" userId="S::urn:spo:anon#d41d6a69044f57f4c643a70c668809c060233706aa7abf4301dc3cbb37044801::" providerId="AD" clId="Web-{ABC9C06A-7641-1FBB-9AE0-359E3CD3D728}" dt="2023-10-24T05:05:18.490" v="2"/>
      <pc:docMkLst>
        <pc:docMk/>
      </pc:docMkLst>
      <pc:sldChg chg="add replId">
        <pc:chgData name="Guest User" userId="S::urn:spo:anon#d41d6a69044f57f4c643a70c668809c060233706aa7abf4301dc3cbb37044801::" providerId="AD" clId="Web-{ABC9C06A-7641-1FBB-9AE0-359E3CD3D728}" dt="2023-10-24T05:05:18.490" v="2"/>
        <pc:sldMkLst>
          <pc:docMk/>
          <pc:sldMk cId="177204989" sldId="398"/>
        </pc:sldMkLst>
      </pc:sldChg>
      <pc:sldChg chg="new del">
        <pc:chgData name="Guest User" userId="S::urn:spo:anon#d41d6a69044f57f4c643a70c668809c060233706aa7abf4301dc3cbb37044801::" providerId="AD" clId="Web-{ABC9C06A-7641-1FBB-9AE0-359E3CD3D728}" dt="2023-10-24T05:04:35.269" v="1"/>
        <pc:sldMkLst>
          <pc:docMk/>
          <pc:sldMk cId="1020997407" sldId="398"/>
        </pc:sldMkLst>
      </pc:sldChg>
    </pc:docChg>
  </pc:docChgLst>
  <pc:docChgLst>
    <pc:chgData name="Guest User" userId="S::urn:spo:anon#d41d6a69044f57f4c643a70c668809c060233706aa7abf4301dc3cbb37044801::" providerId="AD" clId="Web-{69661C2A-3347-4B4D-B86E-2C66CBDA0EF2}"/>
    <pc:docChg chg="modSld sldOrd">
      <pc:chgData name="Guest User" userId="S::urn:spo:anon#d41d6a69044f57f4c643a70c668809c060233706aa7abf4301dc3cbb37044801::" providerId="AD" clId="Web-{69661C2A-3347-4B4D-B86E-2C66CBDA0EF2}" dt="2023-10-29T16:23:37.053" v="314" actId="20577"/>
      <pc:docMkLst>
        <pc:docMk/>
      </pc:docMkLst>
      <pc:sldChg chg="modSp">
        <pc:chgData name="Guest User" userId="S::urn:spo:anon#d41d6a69044f57f4c643a70c668809c060233706aa7abf4301dc3cbb37044801::" providerId="AD" clId="Web-{69661C2A-3347-4B4D-B86E-2C66CBDA0EF2}" dt="2023-10-29T16:23:37.053" v="314" actId="20577"/>
        <pc:sldMkLst>
          <pc:docMk/>
          <pc:sldMk cId="3084368489" sldId="382"/>
        </pc:sldMkLst>
        <pc:graphicFrameChg chg="mod modGraphic">
          <ac:chgData name="Guest User" userId="S::urn:spo:anon#d41d6a69044f57f4c643a70c668809c060233706aa7abf4301dc3cbb37044801::" providerId="AD" clId="Web-{69661C2A-3347-4B4D-B86E-2C66CBDA0EF2}" dt="2023-10-29T16:23:37.053" v="314" actId="20577"/>
          <ac:graphicFrameMkLst>
            <pc:docMk/>
            <pc:sldMk cId="3084368489" sldId="382"/>
            <ac:graphicFrameMk id="9" creationId="{02E86FA8-7C27-3C1B-9409-50C1DAB7D2DB}"/>
          </ac:graphicFrameMkLst>
        </pc:graphicFrameChg>
      </pc:sldChg>
      <pc:sldChg chg="modSp ord">
        <pc:chgData name="Guest User" userId="S::urn:spo:anon#d41d6a69044f57f4c643a70c668809c060233706aa7abf4301dc3cbb37044801::" providerId="AD" clId="Web-{69661C2A-3347-4B4D-B86E-2C66CBDA0EF2}" dt="2023-10-29T16:00:51.163" v="71" actId="20577"/>
        <pc:sldMkLst>
          <pc:docMk/>
          <pc:sldMk cId="1498139725" sldId="383"/>
        </pc:sldMkLst>
        <pc:spChg chg="mod">
          <ac:chgData name="Guest User" userId="S::urn:spo:anon#d41d6a69044f57f4c643a70c668809c060233706aa7abf4301dc3cbb37044801::" providerId="AD" clId="Web-{69661C2A-3347-4B4D-B86E-2C66CBDA0EF2}" dt="2023-10-29T16:00:51.163" v="71" actId="20577"/>
          <ac:spMkLst>
            <pc:docMk/>
            <pc:sldMk cId="1498139725" sldId="383"/>
            <ac:spMk id="3" creationId="{12989E66-F477-B4DF-54D3-0D368FD186B2}"/>
          </ac:spMkLst>
        </pc:spChg>
      </pc:sldChg>
      <pc:sldChg chg="modSp ord">
        <pc:chgData name="Guest User" userId="S::urn:spo:anon#d41d6a69044f57f4c643a70c668809c060233706aa7abf4301dc3cbb37044801::" providerId="AD" clId="Web-{69661C2A-3347-4B4D-B86E-2C66CBDA0EF2}" dt="2023-10-29T16:17:15.369" v="283" actId="14100"/>
        <pc:sldMkLst>
          <pc:docMk/>
          <pc:sldMk cId="1374087656" sldId="385"/>
        </pc:sldMkLst>
        <pc:spChg chg="mod">
          <ac:chgData name="Guest User" userId="S::urn:spo:anon#d41d6a69044f57f4c643a70c668809c060233706aa7abf4301dc3cbb37044801::" providerId="AD" clId="Web-{69661C2A-3347-4B4D-B86E-2C66CBDA0EF2}" dt="2023-10-29T16:17:15.369" v="283" actId="14100"/>
          <ac:spMkLst>
            <pc:docMk/>
            <pc:sldMk cId="1374087656" sldId="385"/>
            <ac:spMk id="3" creationId="{D9A71104-1627-6F2B-BFD8-AFB1A4940295}"/>
          </ac:spMkLst>
        </pc:spChg>
      </pc:sldChg>
      <pc:sldChg chg="modSp">
        <pc:chgData name="Guest User" userId="S::urn:spo:anon#d41d6a69044f57f4c643a70c668809c060233706aa7abf4301dc3cbb37044801::" providerId="AD" clId="Web-{69661C2A-3347-4B4D-B86E-2C66CBDA0EF2}" dt="2023-10-29T16:01:46.868" v="74" actId="14100"/>
        <pc:sldMkLst>
          <pc:docMk/>
          <pc:sldMk cId="4225680352" sldId="387"/>
        </pc:sldMkLst>
        <pc:spChg chg="mod">
          <ac:chgData name="Guest User" userId="S::urn:spo:anon#d41d6a69044f57f4c643a70c668809c060233706aa7abf4301dc3cbb37044801::" providerId="AD" clId="Web-{69661C2A-3347-4B4D-B86E-2C66CBDA0EF2}" dt="2023-10-29T16:01:46.868" v="74" actId="14100"/>
          <ac:spMkLst>
            <pc:docMk/>
            <pc:sldMk cId="4225680352" sldId="387"/>
            <ac:spMk id="11" creationId="{F9457AD3-0B33-6EC1-41AA-1C0A8F7F427F}"/>
          </ac:spMkLst>
        </pc:spChg>
      </pc:sldChg>
      <pc:sldChg chg="modSp">
        <pc:chgData name="Guest User" userId="S::urn:spo:anon#d41d6a69044f57f4c643a70c668809c060233706aa7abf4301dc3cbb37044801::" providerId="AD" clId="Web-{69661C2A-3347-4B4D-B86E-2C66CBDA0EF2}" dt="2023-10-29T16:13:31.925" v="232" actId="1076"/>
        <pc:sldMkLst>
          <pc:docMk/>
          <pc:sldMk cId="2551123818" sldId="390"/>
        </pc:sldMkLst>
        <pc:spChg chg="mod">
          <ac:chgData name="Guest User" userId="S::urn:spo:anon#d41d6a69044f57f4c643a70c668809c060233706aa7abf4301dc3cbb37044801::" providerId="AD" clId="Web-{69661C2A-3347-4B4D-B86E-2C66CBDA0EF2}" dt="2023-10-29T16:13:31.925" v="232" actId="1076"/>
          <ac:spMkLst>
            <pc:docMk/>
            <pc:sldMk cId="2551123818" sldId="390"/>
            <ac:spMk id="4" creationId="{20663876-0994-3D0B-09DA-3C4A740DB411}"/>
          </ac:spMkLst>
        </pc:spChg>
      </pc:sldChg>
      <pc:sldChg chg="addSp modSp">
        <pc:chgData name="Guest User" userId="S::urn:spo:anon#d41d6a69044f57f4c643a70c668809c060233706aa7abf4301dc3cbb37044801::" providerId="AD" clId="Web-{69661C2A-3347-4B4D-B86E-2C66CBDA0EF2}" dt="2023-10-29T16:10:37.544" v="224" actId="14100"/>
        <pc:sldMkLst>
          <pc:docMk/>
          <pc:sldMk cId="1276318955" sldId="394"/>
        </pc:sldMkLst>
        <pc:spChg chg="add mod">
          <ac:chgData name="Guest User" userId="S::urn:spo:anon#d41d6a69044f57f4c643a70c668809c060233706aa7abf4301dc3cbb37044801::" providerId="AD" clId="Web-{69661C2A-3347-4B4D-B86E-2C66CBDA0EF2}" dt="2023-10-29T16:06:24.861" v="190" actId="20577"/>
          <ac:spMkLst>
            <pc:docMk/>
            <pc:sldMk cId="1276318955" sldId="394"/>
            <ac:spMk id="4" creationId="{536AFB50-D4AA-DB87-0700-F497B64C134A}"/>
          </ac:spMkLst>
        </pc:spChg>
        <pc:spChg chg="mod">
          <ac:chgData name="Guest User" userId="S::urn:spo:anon#d41d6a69044f57f4c643a70c668809c060233706aa7abf4301dc3cbb37044801::" providerId="AD" clId="Web-{69661C2A-3347-4B4D-B86E-2C66CBDA0EF2}" dt="2023-10-29T16:07:07.300" v="205" actId="20577"/>
          <ac:spMkLst>
            <pc:docMk/>
            <pc:sldMk cId="1276318955" sldId="394"/>
            <ac:spMk id="5" creationId="{48879C66-C50A-1BA1-93F9-EAA1FFC6423E}"/>
          </ac:spMkLst>
        </pc:spChg>
        <pc:picChg chg="mod">
          <ac:chgData name="Guest User" userId="S::urn:spo:anon#d41d6a69044f57f4c643a70c668809c060233706aa7abf4301dc3cbb37044801::" providerId="AD" clId="Web-{69661C2A-3347-4B4D-B86E-2C66CBDA0EF2}" dt="2023-10-29T16:10:37.544" v="224" actId="14100"/>
          <ac:picMkLst>
            <pc:docMk/>
            <pc:sldMk cId="1276318955" sldId="394"/>
            <ac:picMk id="3" creationId="{DECF64A4-580D-80E8-4D66-FA9825A8E77D}"/>
          </ac:picMkLst>
        </pc:picChg>
      </pc:sldChg>
      <pc:sldChg chg="modSp">
        <pc:chgData name="Guest User" userId="S::urn:spo:anon#d41d6a69044f57f4c643a70c668809c060233706aa7abf4301dc3cbb37044801::" providerId="AD" clId="Web-{69661C2A-3347-4B4D-B86E-2C66CBDA0EF2}" dt="2023-10-29T16:13:02.721" v="229" actId="20577"/>
        <pc:sldMkLst>
          <pc:docMk/>
          <pc:sldMk cId="3749563960" sldId="396"/>
        </pc:sldMkLst>
        <pc:spChg chg="mod">
          <ac:chgData name="Guest User" userId="S::urn:spo:anon#d41d6a69044f57f4c643a70c668809c060233706aa7abf4301dc3cbb37044801::" providerId="AD" clId="Web-{69661C2A-3347-4B4D-B86E-2C66CBDA0EF2}" dt="2023-10-29T16:13:02.721" v="229" actId="20577"/>
          <ac:spMkLst>
            <pc:docMk/>
            <pc:sldMk cId="3749563960" sldId="396"/>
            <ac:spMk id="4" creationId="{42DFC0E6-6D31-9C9A-9A3A-0D817001A977}"/>
          </ac:spMkLst>
        </pc:spChg>
        <pc:picChg chg="mod">
          <ac:chgData name="Guest User" userId="S::urn:spo:anon#d41d6a69044f57f4c643a70c668809c060233706aa7abf4301dc3cbb37044801::" providerId="AD" clId="Web-{69661C2A-3347-4B4D-B86E-2C66CBDA0EF2}" dt="2023-10-29T16:07:38.863" v="207" actId="1076"/>
          <ac:picMkLst>
            <pc:docMk/>
            <pc:sldMk cId="3749563960" sldId="396"/>
            <ac:picMk id="2" creationId="{BDB90223-5D15-41E3-9664-BD96C3BD25A2}"/>
          </ac:picMkLst>
        </pc:picChg>
      </pc:sldChg>
      <pc:sldChg chg="modSp">
        <pc:chgData name="Guest User" userId="S::urn:spo:anon#d41d6a69044f57f4c643a70c668809c060233706aa7abf4301dc3cbb37044801::" providerId="AD" clId="Web-{69661C2A-3347-4B4D-B86E-2C66CBDA0EF2}" dt="2023-10-29T16:10:11.762" v="223" actId="20577"/>
        <pc:sldMkLst>
          <pc:docMk/>
          <pc:sldMk cId="1156615313" sldId="397"/>
        </pc:sldMkLst>
        <pc:spChg chg="mod">
          <ac:chgData name="Guest User" userId="S::urn:spo:anon#d41d6a69044f57f4c643a70c668809c060233706aa7abf4301dc3cbb37044801::" providerId="AD" clId="Web-{69661C2A-3347-4B4D-B86E-2C66CBDA0EF2}" dt="2023-10-29T16:10:11.762" v="223" actId="20577"/>
          <ac:spMkLst>
            <pc:docMk/>
            <pc:sldMk cId="1156615313" sldId="397"/>
            <ac:spMk id="3" creationId="{CDC982CA-3725-A91D-005B-9E6267FC2C48}"/>
          </ac:spMkLst>
        </pc:spChg>
      </pc:sldChg>
      <pc:sldChg chg="modSp">
        <pc:chgData name="Guest User" userId="S::urn:spo:anon#d41d6a69044f57f4c643a70c668809c060233706aa7abf4301dc3cbb37044801::" providerId="AD" clId="Web-{69661C2A-3347-4B4D-B86E-2C66CBDA0EF2}" dt="2023-10-29T16:20:52.970" v="298" actId="1076"/>
        <pc:sldMkLst>
          <pc:docMk/>
          <pc:sldMk cId="2240963631" sldId="398"/>
        </pc:sldMkLst>
        <pc:spChg chg="mod">
          <ac:chgData name="Guest User" userId="S::urn:spo:anon#d41d6a69044f57f4c643a70c668809c060233706aa7abf4301dc3cbb37044801::" providerId="AD" clId="Web-{69661C2A-3347-4B4D-B86E-2C66CBDA0EF2}" dt="2023-10-29T16:20:52.970" v="298" actId="1076"/>
          <ac:spMkLst>
            <pc:docMk/>
            <pc:sldMk cId="2240963631" sldId="398"/>
            <ac:spMk id="26" creationId="{12171B56-D830-1900-1944-5F0C57DCAFC3}"/>
          </ac:spMkLst>
        </pc:spChg>
      </pc:sldChg>
      <pc:sldChg chg="ord">
        <pc:chgData name="Guest User" userId="S::urn:spo:anon#d41d6a69044f57f4c643a70c668809c060233706aa7abf4301dc3cbb37044801::" providerId="AD" clId="Web-{69661C2A-3347-4B4D-B86E-2C66CBDA0EF2}" dt="2023-10-29T16:01:57.103" v="75"/>
        <pc:sldMkLst>
          <pc:docMk/>
          <pc:sldMk cId="1941593956" sldId="399"/>
        </pc:sldMkLst>
      </pc:sldChg>
      <pc:sldChg chg="modSp ord">
        <pc:chgData name="Guest User" userId="S::urn:spo:anon#d41d6a69044f57f4c643a70c668809c060233706aa7abf4301dc3cbb37044801::" providerId="AD" clId="Web-{69661C2A-3347-4B4D-B86E-2C66CBDA0EF2}" dt="2023-10-29T16:14:02.332" v="233" actId="14100"/>
        <pc:sldMkLst>
          <pc:docMk/>
          <pc:sldMk cId="3069466425" sldId="401"/>
        </pc:sldMkLst>
        <pc:spChg chg="mod">
          <ac:chgData name="Guest User" userId="S::urn:spo:anon#d41d6a69044f57f4c643a70c668809c060233706aa7abf4301dc3cbb37044801::" providerId="AD" clId="Web-{69661C2A-3347-4B4D-B86E-2C66CBDA0EF2}" dt="2023-10-29T16:04:02.341" v="147" actId="20577"/>
          <ac:spMkLst>
            <pc:docMk/>
            <pc:sldMk cId="3069466425" sldId="401"/>
            <ac:spMk id="2" creationId="{A658964B-E5DD-23CB-4708-F05A04156314}"/>
          </ac:spMkLst>
        </pc:spChg>
        <pc:picChg chg="mod">
          <ac:chgData name="Guest User" userId="S::urn:spo:anon#d41d6a69044f57f4c643a70c668809c060233706aa7abf4301dc3cbb37044801::" providerId="AD" clId="Web-{69661C2A-3347-4B4D-B86E-2C66CBDA0EF2}" dt="2023-10-29T16:14:02.332" v="233" actId="14100"/>
          <ac:picMkLst>
            <pc:docMk/>
            <pc:sldMk cId="3069466425" sldId="401"/>
            <ac:picMk id="3" creationId="{44F65BAD-456C-44CE-116F-BE1128AFB9FF}"/>
          </ac:picMkLst>
        </pc:picChg>
      </pc:sldChg>
    </pc:docChg>
  </pc:docChgLst>
  <pc:docChgLst>
    <pc:chgData name="Guest User" userId="S::urn:spo:anon#d41d6a69044f57f4c643a70c668809c060233706aa7abf4301dc3cbb37044801::" providerId="AD" clId="Web-{396C7D46-3FE4-5487-55C0-7869DDBA8AE6}"/>
    <pc:docChg chg="addSld modSld">
      <pc:chgData name="Guest User" userId="S::urn:spo:anon#d41d6a69044f57f4c643a70c668809c060233706aa7abf4301dc3cbb37044801::" providerId="AD" clId="Web-{396C7D46-3FE4-5487-55C0-7869DDBA8AE6}" dt="2023-11-15T10:16:37.553" v="202"/>
      <pc:docMkLst>
        <pc:docMk/>
      </pc:docMkLst>
      <pc:sldChg chg="addSp modSp">
        <pc:chgData name="Guest User" userId="S::urn:spo:anon#d41d6a69044f57f4c643a70c668809c060233706aa7abf4301dc3cbb37044801::" providerId="AD" clId="Web-{396C7D46-3FE4-5487-55C0-7869DDBA8AE6}" dt="2023-11-15T10:05:05.948" v="53" actId="14100"/>
        <pc:sldMkLst>
          <pc:docMk/>
          <pc:sldMk cId="3271765712" sldId="399"/>
        </pc:sldMkLst>
        <pc:spChg chg="add mod">
          <ac:chgData name="Guest User" userId="S::urn:spo:anon#d41d6a69044f57f4c643a70c668809c060233706aa7abf4301dc3cbb37044801::" providerId="AD" clId="Web-{396C7D46-3FE4-5487-55C0-7869DDBA8AE6}" dt="2023-11-15T10:05:05.948" v="53" actId="14100"/>
          <ac:spMkLst>
            <pc:docMk/>
            <pc:sldMk cId="3271765712" sldId="399"/>
            <ac:spMk id="6" creationId="{FE75B37C-D04C-7655-139E-BEA882152518}"/>
          </ac:spMkLst>
        </pc:spChg>
      </pc:sldChg>
      <pc:sldChg chg="addSp modSp">
        <pc:chgData name="Guest User" userId="S::urn:spo:anon#d41d6a69044f57f4c643a70c668809c060233706aa7abf4301dc3cbb37044801::" providerId="AD" clId="Web-{396C7D46-3FE4-5487-55C0-7869DDBA8AE6}" dt="2023-11-15T10:14:54.442" v="201" actId="14100"/>
        <pc:sldMkLst>
          <pc:docMk/>
          <pc:sldMk cId="1586511948" sldId="401"/>
        </pc:sldMkLst>
        <pc:spChg chg="mod">
          <ac:chgData name="Guest User" userId="S::urn:spo:anon#d41d6a69044f57f4c643a70c668809c060233706aa7abf4301dc3cbb37044801::" providerId="AD" clId="Web-{396C7D46-3FE4-5487-55C0-7869DDBA8AE6}" dt="2023-11-15T10:13:34.034" v="191" actId="1076"/>
          <ac:spMkLst>
            <pc:docMk/>
            <pc:sldMk cId="1586511948" sldId="401"/>
            <ac:spMk id="3" creationId="{CDC982CA-3725-A91D-005B-9E6267FC2C48}"/>
          </ac:spMkLst>
        </pc:spChg>
        <pc:spChg chg="mod">
          <ac:chgData name="Guest User" userId="S::urn:spo:anon#d41d6a69044f57f4c643a70c668809c060233706aa7abf4301dc3cbb37044801::" providerId="AD" clId="Web-{396C7D46-3FE4-5487-55C0-7869DDBA8AE6}" dt="2023-11-15T10:14:16.660" v="199" actId="1076"/>
          <ac:spMkLst>
            <pc:docMk/>
            <pc:sldMk cId="1586511948" sldId="401"/>
            <ac:spMk id="5" creationId="{6EB38271-5099-EAED-6DA2-71F72C468D74}"/>
          </ac:spMkLst>
        </pc:spChg>
        <pc:spChg chg="add">
          <ac:chgData name="Guest User" userId="S::urn:spo:anon#d41d6a69044f57f4c643a70c668809c060233706aa7abf4301dc3cbb37044801::" providerId="AD" clId="Web-{396C7D46-3FE4-5487-55C0-7869DDBA8AE6}" dt="2023-11-15T10:06:43.840" v="54"/>
          <ac:spMkLst>
            <pc:docMk/>
            <pc:sldMk cId="1586511948" sldId="401"/>
            <ac:spMk id="6" creationId="{92D3060C-EC26-3BFA-486F-74F69B8832C4}"/>
          </ac:spMkLst>
        </pc:spChg>
        <pc:spChg chg="add mod">
          <ac:chgData name="Guest User" userId="S::urn:spo:anon#d41d6a69044f57f4c643a70c668809c060233706aa7abf4301dc3cbb37044801::" providerId="AD" clId="Web-{396C7D46-3FE4-5487-55C0-7869DDBA8AE6}" dt="2023-11-15T10:14:08.988" v="197" actId="14100"/>
          <ac:spMkLst>
            <pc:docMk/>
            <pc:sldMk cId="1586511948" sldId="401"/>
            <ac:spMk id="8" creationId="{125E0079-1294-590A-564F-551E5576445F}"/>
          </ac:spMkLst>
        </pc:spChg>
        <pc:spChg chg="add">
          <ac:chgData name="Guest User" userId="S::urn:spo:anon#d41d6a69044f57f4c643a70c668809c060233706aa7abf4301dc3cbb37044801::" providerId="AD" clId="Web-{396C7D46-3FE4-5487-55C0-7869DDBA8AE6}" dt="2023-11-15T10:08:52.655" v="98"/>
          <ac:spMkLst>
            <pc:docMk/>
            <pc:sldMk cId="1586511948" sldId="401"/>
            <ac:spMk id="9" creationId="{33CFA6E8-C051-B453-D9FC-630134BE184F}"/>
          </ac:spMkLst>
        </pc:spChg>
        <pc:spChg chg="add mod">
          <ac:chgData name="Guest User" userId="S::urn:spo:anon#d41d6a69044f57f4c643a70c668809c060233706aa7abf4301dc3cbb37044801::" providerId="AD" clId="Web-{396C7D46-3FE4-5487-55C0-7869DDBA8AE6}" dt="2023-11-15T10:14:54.442" v="201" actId="14100"/>
          <ac:spMkLst>
            <pc:docMk/>
            <pc:sldMk cId="1586511948" sldId="401"/>
            <ac:spMk id="10" creationId="{0E5AA300-F7CE-5CAA-C017-F1B4CF3BE2EF}"/>
          </ac:spMkLst>
        </pc:spChg>
        <pc:picChg chg="mod">
          <ac:chgData name="Guest User" userId="S::urn:spo:anon#d41d6a69044f57f4c643a70c668809c060233706aa7abf4301dc3cbb37044801::" providerId="AD" clId="Web-{396C7D46-3FE4-5487-55C0-7869DDBA8AE6}" dt="2023-11-15T10:13:28.034" v="190" actId="1076"/>
          <ac:picMkLst>
            <pc:docMk/>
            <pc:sldMk cId="1586511948" sldId="401"/>
            <ac:picMk id="2" creationId="{BDB90223-5D15-41E3-9664-BD96C3BD25A2}"/>
          </ac:picMkLst>
        </pc:picChg>
      </pc:sldChg>
      <pc:sldChg chg="new">
        <pc:chgData name="Guest User" userId="S::urn:spo:anon#d41d6a69044f57f4c643a70c668809c060233706aa7abf4301dc3cbb37044801::" providerId="AD" clId="Web-{396C7D46-3FE4-5487-55C0-7869DDBA8AE6}" dt="2023-11-15T10:16:37.553" v="202"/>
        <pc:sldMkLst>
          <pc:docMk/>
          <pc:sldMk cId="1243592309" sldId="402"/>
        </pc:sldMkLst>
      </pc:sldChg>
    </pc:docChg>
  </pc:docChgLst>
  <pc:docChgLst>
    <pc:chgData name="Guest User" userId="S::urn:spo:anon#12bb9c270c8a06e2adebb12a476771c11d5d4ef54da76a286c505b46425cd796::" providerId="AD" clId="Web-{B2653417-7798-9ACB-C974-239B1A4B2625}"/>
    <pc:docChg chg="addSld modSld">
      <pc:chgData name="Guest User" userId="S::urn:spo:anon#12bb9c270c8a06e2adebb12a476771c11d5d4ef54da76a286c505b46425cd796::" providerId="AD" clId="Web-{B2653417-7798-9ACB-C974-239B1A4B2625}" dt="2023-08-18T18:50:43.741" v="379" actId="20577"/>
      <pc:docMkLst>
        <pc:docMk/>
      </pc:docMkLst>
      <pc:sldChg chg="addSp modSp">
        <pc:chgData name="Guest User" userId="S::urn:spo:anon#12bb9c270c8a06e2adebb12a476771c11d5d4ef54da76a286c505b46425cd796::" providerId="AD" clId="Web-{B2653417-7798-9ACB-C974-239B1A4B2625}" dt="2023-08-18T18:37:58.607" v="42" actId="20577"/>
        <pc:sldMkLst>
          <pc:docMk/>
          <pc:sldMk cId="1694005764" sldId="334"/>
        </pc:sldMkLst>
        <pc:spChg chg="add mod">
          <ac:chgData name="Guest User" userId="S::urn:spo:anon#12bb9c270c8a06e2adebb12a476771c11d5d4ef54da76a286c505b46425cd796::" providerId="AD" clId="Web-{B2653417-7798-9ACB-C974-239B1A4B2625}" dt="2023-08-18T18:36:29.651" v="27" actId="20577"/>
          <ac:spMkLst>
            <pc:docMk/>
            <pc:sldMk cId="1694005764" sldId="334"/>
            <ac:spMk id="5" creationId="{FB975308-2F75-CE13-FFF7-9F3E5B0D18C0}"/>
          </ac:spMkLst>
        </pc:spChg>
        <pc:spChg chg="add mod">
          <ac:chgData name="Guest User" userId="S::urn:spo:anon#12bb9c270c8a06e2adebb12a476771c11d5d4ef54da76a286c505b46425cd796::" providerId="AD" clId="Web-{B2653417-7798-9ACB-C974-239B1A4B2625}" dt="2023-08-18T18:37:58.607" v="42" actId="20577"/>
          <ac:spMkLst>
            <pc:docMk/>
            <pc:sldMk cId="1694005764" sldId="334"/>
            <ac:spMk id="6" creationId="{FF260E49-AF96-47EB-598F-B04782CEA3F6}"/>
          </ac:spMkLst>
        </pc:spChg>
        <pc:picChg chg="add">
          <ac:chgData name="Guest User" userId="S::urn:spo:anon#12bb9c270c8a06e2adebb12a476771c11d5d4ef54da76a286c505b46425cd796::" providerId="AD" clId="Web-{B2653417-7798-9ACB-C974-239B1A4B2625}" dt="2023-08-18T18:34:00.443" v="0"/>
          <ac:picMkLst>
            <pc:docMk/>
            <pc:sldMk cId="1694005764" sldId="334"/>
            <ac:picMk id="4" creationId="{F4B64290-274C-9B45-0908-6514135E5772}"/>
          </ac:picMkLst>
        </pc:picChg>
      </pc:sldChg>
      <pc:sldChg chg="addSp delSp modSp new">
        <pc:chgData name="Guest User" userId="S::urn:spo:anon#12bb9c270c8a06e2adebb12a476771c11d5d4ef54da76a286c505b46425cd796::" providerId="AD" clId="Web-{B2653417-7798-9ACB-C974-239B1A4B2625}" dt="2023-08-18T18:39:21.234" v="56" actId="20577"/>
        <pc:sldMkLst>
          <pc:docMk/>
          <pc:sldMk cId="3107974713" sldId="335"/>
        </pc:sldMkLst>
        <pc:spChg chg="add mod">
          <ac:chgData name="Guest User" userId="S::urn:spo:anon#12bb9c270c8a06e2adebb12a476771c11d5d4ef54da76a286c505b46425cd796::" providerId="AD" clId="Web-{B2653417-7798-9ACB-C974-239B1A4B2625}" dt="2023-08-18T18:39:21.234" v="56" actId="20577"/>
          <ac:spMkLst>
            <pc:docMk/>
            <pc:sldMk cId="3107974713" sldId="335"/>
            <ac:spMk id="7" creationId="{2465B94D-DAB3-9D79-1B01-2B0B6E9C9296}"/>
          </ac:spMkLst>
        </pc:spChg>
        <pc:spChg chg="add del mod">
          <ac:chgData name="Guest User" userId="S::urn:spo:anon#12bb9c270c8a06e2adebb12a476771c11d5d4ef54da76a286c505b46425cd796::" providerId="AD" clId="Web-{B2653417-7798-9ACB-C974-239B1A4B2625}" dt="2023-08-18T18:39:01.124" v="49"/>
          <ac:spMkLst>
            <pc:docMk/>
            <pc:sldMk cId="3107974713" sldId="335"/>
            <ac:spMk id="9" creationId="{986E52BC-F9CE-97CF-C12A-F436F9802F94}"/>
          </ac:spMkLst>
        </pc:spChg>
        <pc:picChg chg="add">
          <ac:chgData name="Guest User" userId="S::urn:spo:anon#12bb9c270c8a06e2adebb12a476771c11d5d4ef54da76a286c505b46425cd796::" providerId="AD" clId="Web-{B2653417-7798-9ACB-C974-239B1A4B2625}" dt="2023-08-18T18:38:35.014" v="44"/>
          <ac:picMkLst>
            <pc:docMk/>
            <pc:sldMk cId="3107974713" sldId="335"/>
            <ac:picMk id="3" creationId="{3968900C-F5D8-86DE-704D-C746956E497C}"/>
          </ac:picMkLst>
        </pc:picChg>
        <pc:picChg chg="add">
          <ac:chgData name="Guest User" userId="S::urn:spo:anon#12bb9c270c8a06e2adebb12a476771c11d5d4ef54da76a286c505b46425cd796::" providerId="AD" clId="Web-{B2653417-7798-9ACB-C974-239B1A4B2625}" dt="2023-08-18T18:38:35.030" v="45"/>
          <ac:picMkLst>
            <pc:docMk/>
            <pc:sldMk cId="3107974713" sldId="335"/>
            <ac:picMk id="5" creationId="{1169795A-A6DC-E9F1-45AC-EA9864292E81}"/>
          </ac:picMkLst>
        </pc:picChg>
      </pc:sldChg>
      <pc:sldChg chg="addSp delSp modSp new">
        <pc:chgData name="Guest User" userId="S::urn:spo:anon#12bb9c270c8a06e2adebb12a476771c11d5d4ef54da76a286c505b46425cd796::" providerId="AD" clId="Web-{B2653417-7798-9ACB-C974-239B1A4B2625}" dt="2023-08-18T18:50:43.741" v="379" actId="20577"/>
        <pc:sldMkLst>
          <pc:docMk/>
          <pc:sldMk cId="982597672" sldId="336"/>
        </pc:sldMkLst>
        <pc:spChg chg="add del mod">
          <ac:chgData name="Guest User" userId="S::urn:spo:anon#12bb9c270c8a06e2adebb12a476771c11d5d4ef54da76a286c505b46425cd796::" providerId="AD" clId="Web-{B2653417-7798-9ACB-C974-239B1A4B2625}" dt="2023-08-18T18:41:24.207" v="63"/>
          <ac:spMkLst>
            <pc:docMk/>
            <pc:sldMk cId="982597672" sldId="336"/>
            <ac:spMk id="7" creationId="{A4F75F22-711A-EDEF-2B87-B4FB0F471731}"/>
          </ac:spMkLst>
        </pc:spChg>
        <pc:spChg chg="add mod">
          <ac:chgData name="Guest User" userId="S::urn:spo:anon#12bb9c270c8a06e2adebb12a476771c11d5d4ef54da76a286c505b46425cd796::" providerId="AD" clId="Web-{B2653417-7798-9ACB-C974-239B1A4B2625}" dt="2023-08-18T18:42:09.616" v="72" actId="20577"/>
          <ac:spMkLst>
            <pc:docMk/>
            <pc:sldMk cId="982597672" sldId="336"/>
            <ac:spMk id="8" creationId="{9E69B702-E34D-F5BD-0833-366F7985412B}"/>
          </ac:spMkLst>
        </pc:spChg>
        <pc:spChg chg="add mod">
          <ac:chgData name="Guest User" userId="S::urn:spo:anon#12bb9c270c8a06e2adebb12a476771c11d5d4ef54da76a286c505b46425cd796::" providerId="AD" clId="Web-{B2653417-7798-9ACB-C974-239B1A4B2625}" dt="2023-08-18T18:50:43.741" v="379" actId="20577"/>
          <ac:spMkLst>
            <pc:docMk/>
            <pc:sldMk cId="982597672" sldId="336"/>
            <ac:spMk id="9" creationId="{E0EDB10E-9EC7-EEDC-D553-AED01BADDE37}"/>
          </ac:spMkLst>
        </pc:spChg>
        <pc:picChg chg="add">
          <ac:chgData name="Guest User" userId="S::urn:spo:anon#12bb9c270c8a06e2adebb12a476771c11d5d4ef54da76a286c505b46425cd796::" providerId="AD" clId="Web-{B2653417-7798-9ACB-C974-239B1A4B2625}" dt="2023-08-18T18:41:14.191" v="58"/>
          <ac:picMkLst>
            <pc:docMk/>
            <pc:sldMk cId="982597672" sldId="336"/>
            <ac:picMk id="3" creationId="{E7143326-9854-516D-87CD-EB9D554DA317}"/>
          </ac:picMkLst>
        </pc:picChg>
        <pc:picChg chg="add">
          <ac:chgData name="Guest User" userId="S::urn:spo:anon#12bb9c270c8a06e2adebb12a476771c11d5d4ef54da76a286c505b46425cd796::" providerId="AD" clId="Web-{B2653417-7798-9ACB-C974-239B1A4B2625}" dt="2023-08-18T18:41:14.207" v="59"/>
          <ac:picMkLst>
            <pc:docMk/>
            <pc:sldMk cId="982597672" sldId="336"/>
            <ac:picMk id="5" creationId="{3565EE69-C34A-895F-F623-890BCFF5839E}"/>
          </ac:picMkLst>
        </pc:picChg>
      </pc:sldChg>
    </pc:docChg>
  </pc:docChgLst>
  <pc:docChgLst>
    <pc:chgData name="Guest User" userId="S::urn:spo:anon#d41d6a69044f57f4c643a70c668809c060233706aa7abf4301dc3cbb37044801::" providerId="AD" clId="Web-{CE838C1E-23EA-42A9-B4EB-F3A1F397F1A1}"/>
    <pc:docChg chg="modSld">
      <pc:chgData name="Guest User" userId="S::urn:spo:anon#d41d6a69044f57f4c643a70c668809c060233706aa7abf4301dc3cbb37044801::" providerId="AD" clId="Web-{CE838C1E-23EA-42A9-B4EB-F3A1F397F1A1}" dt="2023-08-29T09:25:24.523" v="0" actId="1076"/>
      <pc:docMkLst>
        <pc:docMk/>
      </pc:docMkLst>
      <pc:sldChg chg="modSp">
        <pc:chgData name="Guest User" userId="S::urn:spo:anon#d41d6a69044f57f4c643a70c668809c060233706aa7abf4301dc3cbb37044801::" providerId="AD" clId="Web-{CE838C1E-23EA-42A9-B4EB-F3A1F397F1A1}" dt="2023-08-29T09:25:24.523" v="0" actId="1076"/>
        <pc:sldMkLst>
          <pc:docMk/>
          <pc:sldMk cId="2341085596" sldId="257"/>
        </pc:sldMkLst>
        <pc:picChg chg="mod">
          <ac:chgData name="Guest User" userId="S::urn:spo:anon#d41d6a69044f57f4c643a70c668809c060233706aa7abf4301dc3cbb37044801::" providerId="AD" clId="Web-{CE838C1E-23EA-42A9-B4EB-F3A1F397F1A1}" dt="2023-08-29T09:25:24.523" v="0" actId="1076"/>
          <ac:picMkLst>
            <pc:docMk/>
            <pc:sldMk cId="2341085596" sldId="257"/>
            <ac:picMk id="5" creationId="{9DF61CB4-EFD8-4FB2-AC1D-5731103B6470}"/>
          </ac:picMkLst>
        </pc:picChg>
      </pc:sldChg>
    </pc:docChg>
  </pc:docChgLst>
  <pc:docChgLst>
    <pc:chgData name="Guest User" userId="S::urn:spo:anon#d41d6a69044f57f4c643a70c668809c060233706aa7abf4301dc3cbb37044801::" providerId="AD" clId="Web-{46EE0326-6DD7-88A6-D782-0459D9D7C273}"/>
    <pc:docChg chg="modSld">
      <pc:chgData name="Guest User" userId="S::urn:spo:anon#d41d6a69044f57f4c643a70c668809c060233706aa7abf4301dc3cbb37044801::" providerId="AD" clId="Web-{46EE0326-6DD7-88A6-D782-0459D9D7C273}" dt="2023-09-30T09:29:44.525" v="2" actId="1076"/>
      <pc:docMkLst>
        <pc:docMk/>
      </pc:docMkLst>
      <pc:sldChg chg="modSp">
        <pc:chgData name="Guest User" userId="S::urn:spo:anon#d41d6a69044f57f4c643a70c668809c060233706aa7abf4301dc3cbb37044801::" providerId="AD" clId="Web-{46EE0326-6DD7-88A6-D782-0459D9D7C273}" dt="2023-09-30T09:29:44.525" v="2" actId="1076"/>
        <pc:sldMkLst>
          <pc:docMk/>
          <pc:sldMk cId="818892514" sldId="381"/>
        </pc:sldMkLst>
        <pc:picChg chg="mod">
          <ac:chgData name="Guest User" userId="S::urn:spo:anon#d41d6a69044f57f4c643a70c668809c060233706aa7abf4301dc3cbb37044801::" providerId="AD" clId="Web-{46EE0326-6DD7-88A6-D782-0459D9D7C273}" dt="2023-09-30T09:29:44.525" v="2" actId="1076"/>
          <ac:picMkLst>
            <pc:docMk/>
            <pc:sldMk cId="818892514" sldId="381"/>
            <ac:picMk id="2" creationId="{BDB90223-5D15-41E3-9664-BD96C3BD25A2}"/>
          </ac:picMkLst>
        </pc:picChg>
      </pc:sldChg>
    </pc:docChg>
  </pc:docChgLst>
  <pc:docChgLst>
    <pc:chgData name="Guest User" userId="S::urn:spo:anon#d41d6a69044f57f4c643a70c668809c060233706aa7abf4301dc3cbb37044801::" providerId="AD" clId="Web-{0FD762B9-6C2F-52CB-985C-C6CDD016FD8E}"/>
    <pc:docChg chg="modSld sldOrd">
      <pc:chgData name="Guest User" userId="S::urn:spo:anon#d41d6a69044f57f4c643a70c668809c060233706aa7abf4301dc3cbb37044801::" providerId="AD" clId="Web-{0FD762B9-6C2F-52CB-985C-C6CDD016FD8E}" dt="2023-10-12T13:35:12.604" v="7"/>
      <pc:docMkLst>
        <pc:docMk/>
      </pc:docMkLst>
      <pc:sldChg chg="modSp ord">
        <pc:chgData name="Guest User" userId="S::urn:spo:anon#d41d6a69044f57f4c643a70c668809c060233706aa7abf4301dc3cbb37044801::" providerId="AD" clId="Web-{0FD762B9-6C2F-52CB-985C-C6CDD016FD8E}" dt="2023-10-12T13:30:27.099" v="5" actId="14100"/>
        <pc:sldMkLst>
          <pc:docMk/>
          <pc:sldMk cId="2341085596" sldId="257"/>
        </pc:sldMkLst>
        <pc:picChg chg="mod">
          <ac:chgData name="Guest User" userId="S::urn:spo:anon#d41d6a69044f57f4c643a70c668809c060233706aa7abf4301dc3cbb37044801::" providerId="AD" clId="Web-{0FD762B9-6C2F-52CB-985C-C6CDD016FD8E}" dt="2023-10-12T13:30:27.099" v="5" actId="14100"/>
          <ac:picMkLst>
            <pc:docMk/>
            <pc:sldMk cId="2341085596" sldId="257"/>
            <ac:picMk id="5" creationId="{9DF61CB4-EFD8-4FB2-AC1D-5731103B6470}"/>
          </ac:picMkLst>
        </pc:picChg>
      </pc:sldChg>
      <pc:sldChg chg="ord">
        <pc:chgData name="Guest User" userId="S::urn:spo:anon#d41d6a69044f57f4c643a70c668809c060233706aa7abf4301dc3cbb37044801::" providerId="AD" clId="Web-{0FD762B9-6C2F-52CB-985C-C6CDD016FD8E}" dt="2023-10-12T13:30:04.286" v="1"/>
        <pc:sldMkLst>
          <pc:docMk/>
          <pc:sldMk cId="379552423" sldId="333"/>
        </pc:sldMkLst>
      </pc:sldChg>
      <pc:sldChg chg="addSp delSp modSp mod modClrScheme delDesignElem chgLayout">
        <pc:chgData name="Guest User" userId="S::urn:spo:anon#d41d6a69044f57f4c643a70c668809c060233706aa7abf4301dc3cbb37044801::" providerId="AD" clId="Web-{0FD762B9-6C2F-52CB-985C-C6CDD016FD8E}" dt="2023-10-12T13:35:12.604" v="7"/>
        <pc:sldMkLst>
          <pc:docMk/>
          <pc:sldMk cId="818892514" sldId="381"/>
        </pc:sldMkLst>
        <pc:spChg chg="add del mod ord">
          <ac:chgData name="Guest User" userId="S::urn:spo:anon#d41d6a69044f57f4c643a70c668809c060233706aa7abf4301dc3cbb37044801::" providerId="AD" clId="Web-{0FD762B9-6C2F-52CB-985C-C6CDD016FD8E}" dt="2023-10-12T13:35:12.604" v="7"/>
          <ac:spMkLst>
            <pc:docMk/>
            <pc:sldMk cId="818892514" sldId="381"/>
            <ac:spMk id="3" creationId="{5D68450E-C4CC-8463-5DA4-A8E1D793B996}"/>
          </ac:spMkLst>
        </pc:spChg>
        <pc:spChg chg="add del mod ord">
          <ac:chgData name="Guest User" userId="S::urn:spo:anon#d41d6a69044f57f4c643a70c668809c060233706aa7abf4301dc3cbb37044801::" providerId="AD" clId="Web-{0FD762B9-6C2F-52CB-985C-C6CDD016FD8E}" dt="2023-10-12T13:35:12.604" v="7"/>
          <ac:spMkLst>
            <pc:docMk/>
            <pc:sldMk cId="818892514" sldId="381"/>
            <ac:spMk id="4" creationId="{3EE4C073-8F36-C1BE-2217-24A50A140E10}"/>
          </ac:spMkLst>
        </pc:spChg>
        <pc:spChg chg="del">
          <ac:chgData name="Guest User" userId="S::urn:spo:anon#d41d6a69044f57f4c643a70c668809c060233706aa7abf4301dc3cbb37044801::" providerId="AD" clId="Web-{0FD762B9-6C2F-52CB-985C-C6CDD016FD8E}" dt="2023-10-12T13:34:42.072" v="6"/>
          <ac:spMkLst>
            <pc:docMk/>
            <pc:sldMk cId="818892514" sldId="381"/>
            <ac:spMk id="27" creationId="{42A4FC2C-047E-45A5-965D-8E1E3BF09BC6}"/>
          </ac:spMkLst>
        </pc:spChg>
      </pc:sldChg>
    </pc:docChg>
  </pc:docChgLst>
  <pc:docChgLst>
    <pc:chgData clId="Web-{745DD044-936C-0F4F-D1FD-A6C715F4FEF7}"/>
    <pc:docChg chg="modSld">
      <pc:chgData name="" userId="" providerId="" clId="Web-{745DD044-936C-0F4F-D1FD-A6C715F4FEF7}" dt="2023-06-22T12:06:50.228" v="1" actId="14100"/>
      <pc:docMkLst>
        <pc:docMk/>
      </pc:docMkLst>
      <pc:sldChg chg="modSp">
        <pc:chgData name="" userId="" providerId="" clId="Web-{745DD044-936C-0F4F-D1FD-A6C715F4FEF7}" dt="2023-06-22T12:06:50.228" v="1" actId="14100"/>
        <pc:sldMkLst>
          <pc:docMk/>
          <pc:sldMk cId="1460273554" sldId="327"/>
        </pc:sldMkLst>
        <pc:spChg chg="mod">
          <ac:chgData name="" userId="" providerId="" clId="Web-{745DD044-936C-0F4F-D1FD-A6C715F4FEF7}" dt="2023-06-22T12:06:50.228" v="1" actId="14100"/>
          <ac:spMkLst>
            <pc:docMk/>
            <pc:sldMk cId="1460273554" sldId="327"/>
            <ac:spMk id="4" creationId="{B56E3493-F35C-66B7-19CB-C3B8BB301380}"/>
          </ac:spMkLst>
        </pc:spChg>
      </pc:sldChg>
    </pc:docChg>
  </pc:docChgLst>
  <pc:docChgLst>
    <pc:chgData name="Guest User" userId="S::urn:spo:anon#d41d6a69044f57f4c643a70c668809c060233706aa7abf4301dc3cbb37044801::" providerId="AD" clId="Web-{C8F41928-A299-30A5-B117-771C1C4A0C70}"/>
    <pc:docChg chg="addSld delSld modSld sldOrd">
      <pc:chgData name="Guest User" userId="S::urn:spo:anon#d41d6a69044f57f4c643a70c668809c060233706aa7abf4301dc3cbb37044801::" providerId="AD" clId="Web-{C8F41928-A299-30A5-B117-771C1C4A0C70}" dt="2023-10-21T10:48:29.908" v="794"/>
      <pc:docMkLst>
        <pc:docMk/>
      </pc:docMkLst>
      <pc:sldChg chg="addSp delSp modSp">
        <pc:chgData name="Guest User" userId="S::urn:spo:anon#d41d6a69044f57f4c643a70c668809c060233706aa7abf4301dc3cbb37044801::" providerId="AD" clId="Web-{C8F41928-A299-30A5-B117-771C1C4A0C70}" dt="2023-10-21T10:39:24.220" v="780"/>
        <pc:sldMkLst>
          <pc:docMk/>
          <pc:sldMk cId="2341085596" sldId="257"/>
        </pc:sldMkLst>
        <pc:spChg chg="add del">
          <ac:chgData name="Guest User" userId="S::urn:spo:anon#d41d6a69044f57f4c643a70c668809c060233706aa7abf4301dc3cbb37044801::" providerId="AD" clId="Web-{C8F41928-A299-30A5-B117-771C1C4A0C70}" dt="2023-10-21T10:39:24.220" v="780"/>
          <ac:spMkLst>
            <pc:docMk/>
            <pc:sldMk cId="2341085596" sldId="257"/>
            <ac:spMk id="34" creationId="{42A4FC2C-047E-45A5-965D-8E1E3BF09BC6}"/>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39" creationId="{F3060C83-F051-4F0E-ABAD-AA0DFC48B218}"/>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41" creationId="{83C98ABE-055B-441F-B07E-44F97F083C39}"/>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43" creationId="{29FDB030-9B49-4CED-8CCD-4D99382388AC}"/>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45" creationId="{3783CA14-24A1-485C-8B30-D6A5D87987AD}"/>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47" creationId="{9A97C86A-04D6-40F7-AE84-31AB43E6A846}"/>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49" creationId="{FF9F2414-84E8-453E-B1F3-389FDE8192D9}"/>
          </ac:spMkLst>
        </pc:spChg>
        <pc:spChg chg="add del">
          <ac:chgData name="Guest User" userId="S::urn:spo:anon#d41d6a69044f57f4c643a70c668809c060233706aa7abf4301dc3cbb37044801::" providerId="AD" clId="Web-{C8F41928-A299-30A5-B117-771C1C4A0C70}" dt="2023-10-21T10:39:24.220" v="779"/>
          <ac:spMkLst>
            <pc:docMk/>
            <pc:sldMk cId="2341085596" sldId="257"/>
            <ac:spMk id="51" creationId="{3ECA69A1-7536-43AC-85EF-C7106179F5ED}"/>
          </ac:spMkLst>
        </pc:spChg>
        <pc:spChg chg="add">
          <ac:chgData name="Guest User" userId="S::urn:spo:anon#d41d6a69044f57f4c643a70c668809c060233706aa7abf4301dc3cbb37044801::" providerId="AD" clId="Web-{C8F41928-A299-30A5-B117-771C1C4A0C70}" dt="2023-10-21T10:39:24.220" v="780"/>
          <ac:spMkLst>
            <pc:docMk/>
            <pc:sldMk cId="2341085596" sldId="257"/>
            <ac:spMk id="53" creationId="{42A4FC2C-047E-45A5-965D-8E1E3BF09BC6}"/>
          </ac:spMkLst>
        </pc:spChg>
        <pc:picChg chg="mod">
          <ac:chgData name="Guest User" userId="S::urn:spo:anon#d41d6a69044f57f4c643a70c668809c060233706aa7abf4301dc3cbb37044801::" providerId="AD" clId="Web-{C8F41928-A299-30A5-B117-771C1C4A0C70}" dt="2023-10-21T10:39:24.220" v="780"/>
          <ac:picMkLst>
            <pc:docMk/>
            <pc:sldMk cId="2341085596" sldId="257"/>
            <ac:picMk id="5" creationId="{9DF61CB4-EFD8-4FB2-AC1D-5731103B6470}"/>
          </ac:picMkLst>
        </pc:picChg>
      </pc:sldChg>
      <pc:sldChg chg="del">
        <pc:chgData name="Guest User" userId="S::urn:spo:anon#d41d6a69044f57f4c643a70c668809c060233706aa7abf4301dc3cbb37044801::" providerId="AD" clId="Web-{C8F41928-A299-30A5-B117-771C1C4A0C70}" dt="2023-10-21T10:37:08.715" v="773"/>
        <pc:sldMkLst>
          <pc:docMk/>
          <pc:sldMk cId="379552423" sldId="333"/>
        </pc:sldMkLst>
      </pc:sldChg>
      <pc:sldChg chg="addSp delSp modSp">
        <pc:chgData name="Guest User" userId="S::urn:spo:anon#d41d6a69044f57f4c643a70c668809c060233706aa7abf4301dc3cbb37044801::" providerId="AD" clId="Web-{C8F41928-A299-30A5-B117-771C1C4A0C70}" dt="2023-10-21T07:02:04.085" v="99"/>
        <pc:sldMkLst>
          <pc:docMk/>
          <pc:sldMk cId="818892514" sldId="381"/>
        </pc:sldMkLst>
        <pc:spChg chg="add mod">
          <ac:chgData name="Guest User" userId="S::urn:spo:anon#d41d6a69044f57f4c643a70c668809c060233706aa7abf4301dc3cbb37044801::" providerId="AD" clId="Web-{C8F41928-A299-30A5-B117-771C1C4A0C70}" dt="2023-10-21T07:02:04.085" v="99"/>
          <ac:spMkLst>
            <pc:docMk/>
            <pc:sldMk cId="818892514" sldId="381"/>
            <ac:spMk id="3" creationId="{CB264D64-EA01-BE54-3519-A3CFFAEE7C28}"/>
          </ac:spMkLst>
        </pc:spChg>
        <pc:spChg chg="add mod">
          <ac:chgData name="Guest User" userId="S::urn:spo:anon#d41d6a69044f57f4c643a70c668809c060233706aa7abf4301dc3cbb37044801::" providerId="AD" clId="Web-{C8F41928-A299-30A5-B117-771C1C4A0C70}" dt="2023-10-21T07:02:04.085" v="99"/>
          <ac:spMkLst>
            <pc:docMk/>
            <pc:sldMk cId="818892514" sldId="381"/>
            <ac:spMk id="4" creationId="{C9618C9A-4D3D-A961-607C-3E18B44634A3}"/>
          </ac:spMkLst>
        </pc:spChg>
        <pc:spChg chg="add del mod">
          <ac:chgData name="Guest User" userId="S::urn:spo:anon#d41d6a69044f57f4c643a70c668809c060233706aa7abf4301dc3cbb37044801::" providerId="AD" clId="Web-{C8F41928-A299-30A5-B117-771C1C4A0C70}" dt="2023-10-21T06:51:57.482" v="45"/>
          <ac:spMkLst>
            <pc:docMk/>
            <pc:sldMk cId="818892514" sldId="381"/>
            <ac:spMk id="5" creationId="{227D36BD-2533-944B-25BE-5CB0783F8B96}"/>
          </ac:spMkLst>
        </pc:spChg>
        <pc:spChg chg="add del">
          <ac:chgData name="Guest User" userId="S::urn:spo:anon#d41d6a69044f57f4c643a70c668809c060233706aa7abf4301dc3cbb37044801::" providerId="AD" clId="Web-{C8F41928-A299-30A5-B117-771C1C4A0C70}" dt="2023-10-21T06:49:51.681" v="40"/>
          <ac:spMkLst>
            <pc:docMk/>
            <pc:sldMk cId="818892514" sldId="381"/>
            <ac:spMk id="12" creationId="{C0763A76-9F1C-4FC5-82B7-DD475DA461B2}"/>
          </ac:spMkLst>
        </pc:spChg>
        <pc:spChg chg="add del">
          <ac:chgData name="Guest User" userId="S::urn:spo:anon#d41d6a69044f57f4c643a70c668809c060233706aa7abf4301dc3cbb37044801::" providerId="AD" clId="Web-{C8F41928-A299-30A5-B117-771C1C4A0C70}" dt="2023-10-21T06:49:51.681" v="40"/>
          <ac:spMkLst>
            <pc:docMk/>
            <pc:sldMk cId="818892514" sldId="381"/>
            <ac:spMk id="14" creationId="{E81BF4F6-F2CF-4984-9D14-D6966D92F99F}"/>
          </ac:spMkLst>
        </pc:spChg>
        <pc:spChg chg="add del">
          <ac:chgData name="Guest User" userId="S::urn:spo:anon#d41d6a69044f57f4c643a70c668809c060233706aa7abf4301dc3cbb37044801::" providerId="AD" clId="Web-{C8F41928-A299-30A5-B117-771C1C4A0C70}" dt="2023-10-21T07:00:00.533" v="85"/>
          <ac:spMkLst>
            <pc:docMk/>
            <pc:sldMk cId="818892514" sldId="381"/>
            <ac:spMk id="19" creationId="{D1D34770-47A8-402C-AF23-2B653F2D88C1}"/>
          </ac:spMkLst>
        </pc:spChg>
        <pc:spChg chg="add del">
          <ac:chgData name="Guest User" userId="S::urn:spo:anon#d41d6a69044f57f4c643a70c668809c060233706aa7abf4301dc3cbb37044801::" providerId="AD" clId="Web-{C8F41928-A299-30A5-B117-771C1C4A0C70}" dt="2023-10-21T06:59:38.673" v="72"/>
          <ac:spMkLst>
            <pc:docMk/>
            <pc:sldMk cId="818892514" sldId="381"/>
            <ac:spMk id="24" creationId="{201CC55D-ED54-4C5C-95E6-10947BD1103B}"/>
          </ac:spMkLst>
        </pc:spChg>
        <pc:spChg chg="add del">
          <ac:chgData name="Guest User" userId="S::urn:spo:anon#d41d6a69044f57f4c643a70c668809c060233706aa7abf4301dc3cbb37044801::" providerId="AD" clId="Web-{C8F41928-A299-30A5-B117-771C1C4A0C70}" dt="2023-10-21T06:59:41.048" v="74"/>
          <ac:spMkLst>
            <pc:docMk/>
            <pc:sldMk cId="818892514" sldId="381"/>
            <ac:spMk id="28" creationId="{55D4142C-5077-457F-A6AD-3FECFDB39685}"/>
          </ac:spMkLst>
        </pc:spChg>
        <pc:spChg chg="add del">
          <ac:chgData name="Guest User" userId="S::urn:spo:anon#d41d6a69044f57f4c643a70c668809c060233706aa7abf4301dc3cbb37044801::" providerId="AD" clId="Web-{C8F41928-A299-30A5-B117-771C1C4A0C70}" dt="2023-10-21T06:59:38.673" v="72"/>
          <ac:spMkLst>
            <pc:docMk/>
            <pc:sldMk cId="818892514" sldId="381"/>
            <ac:spMk id="30" creationId="{3873B707-463F-40B0-8227-E8CC6C67EB25}"/>
          </ac:spMkLst>
        </pc:spChg>
        <pc:spChg chg="add del">
          <ac:chgData name="Guest User" userId="S::urn:spo:anon#d41d6a69044f57f4c643a70c668809c060233706aa7abf4301dc3cbb37044801::" providerId="AD" clId="Web-{C8F41928-A299-30A5-B117-771C1C4A0C70}" dt="2023-10-21T06:59:38.673" v="72"/>
          <ac:spMkLst>
            <pc:docMk/>
            <pc:sldMk cId="818892514" sldId="381"/>
            <ac:spMk id="32" creationId="{C13237C8-E62C-4F0D-A318-BD6FB6C2D138}"/>
          </ac:spMkLst>
        </pc:spChg>
        <pc:spChg chg="add del">
          <ac:chgData name="Guest User" userId="S::urn:spo:anon#d41d6a69044f57f4c643a70c668809c060233706aa7abf4301dc3cbb37044801::" providerId="AD" clId="Web-{C8F41928-A299-30A5-B117-771C1C4A0C70}" dt="2023-10-21T06:59:38.673" v="72"/>
          <ac:spMkLst>
            <pc:docMk/>
            <pc:sldMk cId="818892514" sldId="381"/>
            <ac:spMk id="34" creationId="{19C9EAEA-39D0-4B0E-A0EB-51E7B26740B1}"/>
          </ac:spMkLst>
        </pc:spChg>
        <pc:spChg chg="add del">
          <ac:chgData name="Guest User" userId="S::urn:spo:anon#d41d6a69044f57f4c643a70c668809c060233706aa7abf4301dc3cbb37044801::" providerId="AD" clId="Web-{C8F41928-A299-30A5-B117-771C1C4A0C70}" dt="2023-10-21T06:59:41.048" v="74"/>
          <ac:spMkLst>
            <pc:docMk/>
            <pc:sldMk cId="818892514" sldId="381"/>
            <ac:spMk id="36" creationId="{8FC9BE17-9A7B-462D-AE50-3D8777387304}"/>
          </ac:spMkLst>
        </pc:spChg>
        <pc:spChg chg="add del">
          <ac:chgData name="Guest User" userId="S::urn:spo:anon#d41d6a69044f57f4c643a70c668809c060233706aa7abf4301dc3cbb37044801::" providerId="AD" clId="Web-{C8F41928-A299-30A5-B117-771C1C4A0C70}" dt="2023-10-21T06:59:41.048" v="74"/>
          <ac:spMkLst>
            <pc:docMk/>
            <pc:sldMk cId="818892514" sldId="381"/>
            <ac:spMk id="37" creationId="{3EBE8569-6AEC-4B8C-8D53-2DE337CDBA65}"/>
          </ac:spMkLst>
        </pc:spChg>
        <pc:spChg chg="add del">
          <ac:chgData name="Guest User" userId="S::urn:spo:anon#d41d6a69044f57f4c643a70c668809c060233706aa7abf4301dc3cbb37044801::" providerId="AD" clId="Web-{C8F41928-A299-30A5-B117-771C1C4A0C70}" dt="2023-10-21T06:59:41.048" v="74"/>
          <ac:spMkLst>
            <pc:docMk/>
            <pc:sldMk cId="818892514" sldId="381"/>
            <ac:spMk id="38" creationId="{7A5F0580-5EE9-419F-96EE-B6529EF6E7D0}"/>
          </ac:spMkLst>
        </pc:spChg>
        <pc:spChg chg="add del">
          <ac:chgData name="Guest User" userId="S::urn:spo:anon#d41d6a69044f57f4c643a70c668809c060233706aa7abf4301dc3cbb37044801::" providerId="AD" clId="Web-{C8F41928-A299-30A5-B117-771C1C4A0C70}" dt="2023-10-21T06:59:49.251" v="76"/>
          <ac:spMkLst>
            <pc:docMk/>
            <pc:sldMk cId="818892514" sldId="381"/>
            <ac:spMk id="40" creationId="{C0763A76-9F1C-4FC5-82B7-DD475DA461B2}"/>
          </ac:spMkLst>
        </pc:spChg>
        <pc:spChg chg="add del">
          <ac:chgData name="Guest User" userId="S::urn:spo:anon#d41d6a69044f57f4c643a70c668809c060233706aa7abf4301dc3cbb37044801::" providerId="AD" clId="Web-{C8F41928-A299-30A5-B117-771C1C4A0C70}" dt="2023-10-21T06:59:49.251" v="76"/>
          <ac:spMkLst>
            <pc:docMk/>
            <pc:sldMk cId="818892514" sldId="381"/>
            <ac:spMk id="41" creationId="{E81BF4F6-F2CF-4984-9D14-D6966D92F99F}"/>
          </ac:spMkLst>
        </pc:spChg>
        <pc:spChg chg="add del">
          <ac:chgData name="Guest User" userId="S::urn:spo:anon#d41d6a69044f57f4c643a70c668809c060233706aa7abf4301dc3cbb37044801::" providerId="AD" clId="Web-{C8F41928-A299-30A5-B117-771C1C4A0C70}" dt="2023-10-21T06:59:52.470" v="78"/>
          <ac:spMkLst>
            <pc:docMk/>
            <pc:sldMk cId="818892514" sldId="381"/>
            <ac:spMk id="43" creationId="{F13C74B1-5B17-4795-BED0-7140497B445A}"/>
          </ac:spMkLst>
        </pc:spChg>
        <pc:spChg chg="add del">
          <ac:chgData name="Guest User" userId="S::urn:spo:anon#d41d6a69044f57f4c643a70c668809c060233706aa7abf4301dc3cbb37044801::" providerId="AD" clId="Web-{C8F41928-A299-30A5-B117-771C1C4A0C70}" dt="2023-10-21T06:59:52.470" v="78"/>
          <ac:spMkLst>
            <pc:docMk/>
            <pc:sldMk cId="818892514" sldId="381"/>
            <ac:spMk id="44" creationId="{D4974D33-8DC5-464E-8C6D-BE58F0669C17}"/>
          </ac:spMkLst>
        </pc:spChg>
        <pc:spChg chg="add del">
          <ac:chgData name="Guest User" userId="S::urn:spo:anon#d41d6a69044f57f4c643a70c668809c060233706aa7abf4301dc3cbb37044801::" providerId="AD" clId="Web-{C8F41928-A299-30A5-B117-771C1C4A0C70}" dt="2023-10-21T06:59:55.126" v="80"/>
          <ac:spMkLst>
            <pc:docMk/>
            <pc:sldMk cId="818892514" sldId="381"/>
            <ac:spMk id="46" creationId="{70DFA0FD-AB28-4B25-B870-4D2BBC35BA1D}"/>
          </ac:spMkLst>
        </pc:spChg>
        <pc:spChg chg="add del">
          <ac:chgData name="Guest User" userId="S::urn:spo:anon#d41d6a69044f57f4c643a70c668809c060233706aa7abf4301dc3cbb37044801::" providerId="AD" clId="Web-{C8F41928-A299-30A5-B117-771C1C4A0C70}" dt="2023-10-21T06:59:57.423" v="82"/>
          <ac:spMkLst>
            <pc:docMk/>
            <pc:sldMk cId="818892514" sldId="381"/>
            <ac:spMk id="52" creationId="{F13C74B1-5B17-4795-BED0-7140497B445A}"/>
          </ac:spMkLst>
        </pc:spChg>
        <pc:spChg chg="add del">
          <ac:chgData name="Guest User" userId="S::urn:spo:anon#d41d6a69044f57f4c643a70c668809c060233706aa7abf4301dc3cbb37044801::" providerId="AD" clId="Web-{C8F41928-A299-30A5-B117-771C1C4A0C70}" dt="2023-10-21T06:59:57.423" v="82"/>
          <ac:spMkLst>
            <pc:docMk/>
            <pc:sldMk cId="818892514" sldId="381"/>
            <ac:spMk id="53" creationId="{D4974D33-8DC5-464E-8C6D-BE58F0669C17}"/>
          </ac:spMkLst>
        </pc:spChg>
        <pc:spChg chg="add del">
          <ac:chgData name="Guest User" userId="S::urn:spo:anon#d41d6a69044f57f4c643a70c668809c060233706aa7abf4301dc3cbb37044801::" providerId="AD" clId="Web-{C8F41928-A299-30A5-B117-771C1C4A0C70}" dt="2023-10-21T07:00:00.517" v="84"/>
          <ac:spMkLst>
            <pc:docMk/>
            <pc:sldMk cId="818892514" sldId="381"/>
            <ac:spMk id="55" creationId="{9F7D5CDA-D291-4307-BF55-1381FED29634}"/>
          </ac:spMkLst>
        </pc:spChg>
        <pc:spChg chg="add del">
          <ac:chgData name="Guest User" userId="S::urn:spo:anon#d41d6a69044f57f4c643a70c668809c060233706aa7abf4301dc3cbb37044801::" providerId="AD" clId="Web-{C8F41928-A299-30A5-B117-771C1C4A0C70}" dt="2023-10-21T07:02:04.085" v="99"/>
          <ac:spMkLst>
            <pc:docMk/>
            <pc:sldMk cId="818892514" sldId="381"/>
            <ac:spMk id="57" creationId="{8FC9BE17-9A7B-462D-AE50-3D8777387304}"/>
          </ac:spMkLst>
        </pc:spChg>
        <pc:spChg chg="add del">
          <ac:chgData name="Guest User" userId="S::urn:spo:anon#d41d6a69044f57f4c643a70c668809c060233706aa7abf4301dc3cbb37044801::" providerId="AD" clId="Web-{C8F41928-A299-30A5-B117-771C1C4A0C70}" dt="2023-10-21T07:02:04.085" v="99"/>
          <ac:spMkLst>
            <pc:docMk/>
            <pc:sldMk cId="818892514" sldId="381"/>
            <ac:spMk id="58" creationId="{3EBE8569-6AEC-4B8C-8D53-2DE337CDBA65}"/>
          </ac:spMkLst>
        </pc:spChg>
        <pc:spChg chg="add del">
          <ac:chgData name="Guest User" userId="S::urn:spo:anon#d41d6a69044f57f4c643a70c668809c060233706aa7abf4301dc3cbb37044801::" providerId="AD" clId="Web-{C8F41928-A299-30A5-B117-771C1C4A0C70}" dt="2023-10-21T07:02:04.085" v="99"/>
          <ac:spMkLst>
            <pc:docMk/>
            <pc:sldMk cId="818892514" sldId="381"/>
            <ac:spMk id="59" creationId="{55D4142C-5077-457F-A6AD-3FECFDB39685}"/>
          </ac:spMkLst>
        </pc:spChg>
        <pc:spChg chg="add del">
          <ac:chgData name="Guest User" userId="S::urn:spo:anon#d41d6a69044f57f4c643a70c668809c060233706aa7abf4301dc3cbb37044801::" providerId="AD" clId="Web-{C8F41928-A299-30A5-B117-771C1C4A0C70}" dt="2023-10-21T07:02:04.085" v="99"/>
          <ac:spMkLst>
            <pc:docMk/>
            <pc:sldMk cId="818892514" sldId="381"/>
            <ac:spMk id="60" creationId="{7A5F0580-5EE9-419F-96EE-B6529EF6E7D0}"/>
          </ac:spMkLst>
        </pc:spChg>
        <pc:spChg chg="add del">
          <ac:chgData name="Guest User" userId="S::urn:spo:anon#d41d6a69044f57f4c643a70c668809c060233706aa7abf4301dc3cbb37044801::" providerId="AD" clId="Web-{C8F41928-A299-30A5-B117-771C1C4A0C70}" dt="2023-10-21T07:01:59.522" v="94"/>
          <ac:spMkLst>
            <pc:docMk/>
            <pc:sldMk cId="818892514" sldId="381"/>
            <ac:spMk id="65" creationId="{3ECBE1F1-D69B-4AFA-ABD5-8E41720EF6DE}"/>
          </ac:spMkLst>
        </pc:spChg>
        <pc:spChg chg="add del">
          <ac:chgData name="Guest User" userId="S::urn:spo:anon#d41d6a69044f57f4c643a70c668809c060233706aa7abf4301dc3cbb37044801::" providerId="AD" clId="Web-{C8F41928-A299-30A5-B117-771C1C4A0C70}" dt="2023-10-21T07:01:59.522" v="94"/>
          <ac:spMkLst>
            <pc:docMk/>
            <pc:sldMk cId="818892514" sldId="381"/>
            <ac:spMk id="67" creationId="{603A6265-E10C-4B85-9C20-E75FCAF9CC63}"/>
          </ac:spMkLst>
        </pc:spChg>
        <pc:spChg chg="add del">
          <ac:chgData name="Guest User" userId="S::urn:spo:anon#d41d6a69044f57f4c643a70c668809c060233706aa7abf4301dc3cbb37044801::" providerId="AD" clId="Web-{C8F41928-A299-30A5-B117-771C1C4A0C70}" dt="2023-10-21T07:02:04.069" v="98"/>
          <ac:spMkLst>
            <pc:docMk/>
            <pc:sldMk cId="818892514" sldId="381"/>
            <ac:spMk id="71" creationId="{8D6EA299-0840-6DEA-E670-C49AEBC87E89}"/>
          </ac:spMkLst>
        </pc:spChg>
        <pc:spChg chg="add del">
          <ac:chgData name="Guest User" userId="S::urn:spo:anon#d41d6a69044f57f4c643a70c668809c060233706aa7abf4301dc3cbb37044801::" providerId="AD" clId="Web-{C8F41928-A299-30A5-B117-771C1C4A0C70}" dt="2023-10-21T07:02:04.069" v="98"/>
          <ac:spMkLst>
            <pc:docMk/>
            <pc:sldMk cId="818892514" sldId="381"/>
            <ac:spMk id="72" creationId="{AE3A741D-C19B-960A-5803-1C5887147820}"/>
          </ac:spMkLst>
        </pc:spChg>
        <pc:spChg chg="add del">
          <ac:chgData name="Guest User" userId="S::urn:spo:anon#d41d6a69044f57f4c643a70c668809c060233706aa7abf4301dc3cbb37044801::" providerId="AD" clId="Web-{C8F41928-A299-30A5-B117-771C1C4A0C70}" dt="2023-10-21T07:02:04.069" v="98"/>
          <ac:spMkLst>
            <pc:docMk/>
            <pc:sldMk cId="818892514" sldId="381"/>
            <ac:spMk id="73" creationId="{9C3A50E9-9119-7BC3-083B-2D84CCC78E47}"/>
          </ac:spMkLst>
        </pc:spChg>
        <pc:spChg chg="add del">
          <ac:chgData name="Guest User" userId="S::urn:spo:anon#d41d6a69044f57f4c643a70c668809c060233706aa7abf4301dc3cbb37044801::" providerId="AD" clId="Web-{C8F41928-A299-30A5-B117-771C1C4A0C70}" dt="2023-10-21T07:02:04.069" v="98"/>
          <ac:spMkLst>
            <pc:docMk/>
            <pc:sldMk cId="818892514" sldId="381"/>
            <ac:spMk id="74" creationId="{DC39DE25-0E4E-0AA7-0932-1D78C2372786}"/>
          </ac:spMkLst>
        </pc:spChg>
        <pc:spChg chg="add">
          <ac:chgData name="Guest User" userId="S::urn:spo:anon#d41d6a69044f57f4c643a70c668809c060233706aa7abf4301dc3cbb37044801::" providerId="AD" clId="Web-{C8F41928-A299-30A5-B117-771C1C4A0C70}" dt="2023-10-21T07:02:04.085" v="99"/>
          <ac:spMkLst>
            <pc:docMk/>
            <pc:sldMk cId="818892514" sldId="381"/>
            <ac:spMk id="76" creationId="{D1D34770-47A8-402C-AF23-2B653F2D88C1}"/>
          </ac:spMkLst>
        </pc:spChg>
        <pc:grpChg chg="add del">
          <ac:chgData name="Guest User" userId="S::urn:spo:anon#d41d6a69044f57f4c643a70c668809c060233706aa7abf4301dc3cbb37044801::" providerId="AD" clId="Web-{C8F41928-A299-30A5-B117-771C1C4A0C70}" dt="2023-10-21T06:59:38.673" v="72"/>
          <ac:grpSpMkLst>
            <pc:docMk/>
            <pc:sldMk cId="818892514" sldId="381"/>
            <ac:grpSpMk id="26" creationId="{1DE889C7-FAD6-4397-98E2-05D503484459}"/>
          </ac:grpSpMkLst>
        </pc:grpChg>
        <pc:grpChg chg="add del">
          <ac:chgData name="Guest User" userId="S::urn:spo:anon#d41d6a69044f57f4c643a70c668809c060233706aa7abf4301dc3cbb37044801::" providerId="AD" clId="Web-{C8F41928-A299-30A5-B117-771C1C4A0C70}" dt="2023-10-21T06:59:55.126" v="80"/>
          <ac:grpSpMkLst>
            <pc:docMk/>
            <pc:sldMk cId="818892514" sldId="381"/>
            <ac:grpSpMk id="47" creationId="{0D628DFB-9CD1-4E2B-8B44-9FDF7E80F6D9}"/>
          </ac:grpSpMkLst>
        </pc:grpChg>
        <pc:grpChg chg="add del">
          <ac:chgData name="Guest User" userId="S::urn:spo:anon#d41d6a69044f57f4c643a70c668809c060233706aa7abf4301dc3cbb37044801::" providerId="AD" clId="Web-{C8F41928-A299-30A5-B117-771C1C4A0C70}" dt="2023-10-21T07:02:01.819" v="96"/>
          <ac:grpSpMkLst>
            <pc:docMk/>
            <pc:sldMk cId="818892514" sldId="381"/>
            <ac:grpSpMk id="69" creationId="{5EFBDE31-BB3E-6CFC-23CD-B5976DA38438}"/>
          </ac:grpSpMkLst>
        </pc:grpChg>
        <pc:picChg chg="mod ord">
          <ac:chgData name="Guest User" userId="S::urn:spo:anon#d41d6a69044f57f4c643a70c668809c060233706aa7abf4301dc3cbb37044801::" providerId="AD" clId="Web-{C8F41928-A299-30A5-B117-771C1C4A0C70}" dt="2023-10-21T07:02:04.085" v="99"/>
          <ac:picMkLst>
            <pc:docMk/>
            <pc:sldMk cId="818892514" sldId="381"/>
            <ac:picMk id="2" creationId="{BDB90223-5D15-41E3-9664-BD96C3BD25A2}"/>
          </ac:picMkLst>
        </pc:picChg>
        <pc:picChg chg="ord">
          <ac:chgData name="Guest User" userId="S::urn:spo:anon#d41d6a69044f57f4c643a70c668809c060233706aa7abf4301dc3cbb37044801::" providerId="AD" clId="Web-{C8F41928-A299-30A5-B117-771C1C4A0C70}" dt="2023-10-21T06:49:39.383" v="37"/>
          <ac:picMkLst>
            <pc:docMk/>
            <pc:sldMk cId="818892514" sldId="381"/>
            <ac:picMk id="7" creationId="{4019A7C7-4F37-4807-89DC-50EF4BBEB556}"/>
          </ac:picMkLst>
        </pc:picChg>
      </pc:sldChg>
      <pc:sldChg chg="addSp modSp add ord replId">
        <pc:chgData name="Guest User" userId="S::urn:spo:anon#d41d6a69044f57f4c643a70c668809c060233706aa7abf4301dc3cbb37044801::" providerId="AD" clId="Web-{C8F41928-A299-30A5-B117-771C1C4A0C70}" dt="2023-10-21T10:48:29.908" v="794"/>
        <pc:sldMkLst>
          <pc:docMk/>
          <pc:sldMk cId="3084368489" sldId="382"/>
        </pc:sldMkLst>
        <pc:spChg chg="add mod">
          <ac:chgData name="Guest User" userId="S::urn:spo:anon#d41d6a69044f57f4c643a70c668809c060233706aa7abf4301dc3cbb37044801::" providerId="AD" clId="Web-{C8F41928-A299-30A5-B117-771C1C4A0C70}" dt="2023-10-21T10:27:32.979" v="719" actId="20577"/>
          <ac:spMkLst>
            <pc:docMk/>
            <pc:sldMk cId="3084368489" sldId="382"/>
            <ac:spMk id="3" creationId="{0498D189-494B-ED80-4684-4448F52E2D98}"/>
          </ac:spMkLst>
        </pc:spChg>
        <pc:spChg chg="add mod">
          <ac:chgData name="Guest User" userId="S::urn:spo:anon#d41d6a69044f57f4c643a70c668809c060233706aa7abf4301dc3cbb37044801::" providerId="AD" clId="Web-{C8F41928-A299-30A5-B117-771C1C4A0C70}" dt="2023-10-21T07:01:30.521" v="92" actId="14100"/>
          <ac:spMkLst>
            <pc:docMk/>
            <pc:sldMk cId="3084368489" sldId="382"/>
            <ac:spMk id="4" creationId="{F321500F-BE94-4C09-E625-D01403CE72F2}"/>
          </ac:spMkLst>
        </pc:spChg>
        <pc:picChg chg="mod modCrop">
          <ac:chgData name="Guest User" userId="S::urn:spo:anon#d41d6a69044f57f4c643a70c668809c060233706aa7abf4301dc3cbb37044801::" providerId="AD" clId="Web-{C8F41928-A299-30A5-B117-771C1C4A0C70}" dt="2023-10-21T10:48:29.908" v="794"/>
          <ac:picMkLst>
            <pc:docMk/>
            <pc:sldMk cId="3084368489" sldId="382"/>
            <ac:picMk id="2" creationId="{BDB90223-5D15-41E3-9664-BD96C3BD25A2}"/>
          </ac:picMkLst>
        </pc:picChg>
      </pc:sldChg>
      <pc:sldChg chg="addSp modSp add replId">
        <pc:chgData name="Guest User" userId="S::urn:spo:anon#d41d6a69044f57f4c643a70c668809c060233706aa7abf4301dc3cbb37044801::" providerId="AD" clId="Web-{C8F41928-A299-30A5-B117-771C1C4A0C70}" dt="2023-10-21T10:31:05.689" v="735" actId="20577"/>
        <pc:sldMkLst>
          <pc:docMk/>
          <pc:sldMk cId="1498139725" sldId="383"/>
        </pc:sldMkLst>
        <pc:spChg chg="add mod">
          <ac:chgData name="Guest User" userId="S::urn:spo:anon#d41d6a69044f57f4c643a70c668809c060233706aa7abf4301dc3cbb37044801::" providerId="AD" clId="Web-{C8F41928-A299-30A5-B117-771C1C4A0C70}" dt="2023-10-21T10:31:05.689" v="735" actId="20577"/>
          <ac:spMkLst>
            <pc:docMk/>
            <pc:sldMk cId="1498139725" sldId="383"/>
            <ac:spMk id="3" creationId="{12989E66-F477-B4DF-54D3-0D368FD186B2}"/>
          </ac:spMkLst>
        </pc:spChg>
      </pc:sldChg>
      <pc:sldChg chg="addSp modSp add replId">
        <pc:chgData name="Guest User" userId="S::urn:spo:anon#d41d6a69044f57f4c643a70c668809c060233706aa7abf4301dc3cbb37044801::" providerId="AD" clId="Web-{C8F41928-A299-30A5-B117-771C1C4A0C70}" dt="2023-10-21T07:16:40.119" v="190" actId="1076"/>
        <pc:sldMkLst>
          <pc:docMk/>
          <pc:sldMk cId="1147586658" sldId="384"/>
        </pc:sldMkLst>
        <pc:spChg chg="add mod">
          <ac:chgData name="Guest User" userId="S::urn:spo:anon#d41d6a69044f57f4c643a70c668809c060233706aa7abf4301dc3cbb37044801::" providerId="AD" clId="Web-{C8F41928-A299-30A5-B117-771C1C4A0C70}" dt="2023-10-21T07:11:05.747" v="166" actId="1076"/>
          <ac:spMkLst>
            <pc:docMk/>
            <pc:sldMk cId="1147586658" sldId="384"/>
            <ac:spMk id="3" creationId="{81714B4B-CCAD-DD03-8C92-C7D6B6FDAF2D}"/>
          </ac:spMkLst>
        </pc:spChg>
        <pc:spChg chg="add mod">
          <ac:chgData name="Guest User" userId="S::urn:spo:anon#d41d6a69044f57f4c643a70c668809c060233706aa7abf4301dc3cbb37044801::" providerId="AD" clId="Web-{C8F41928-A299-30A5-B117-771C1C4A0C70}" dt="2023-10-21T07:12:34.781" v="176" actId="1076"/>
          <ac:spMkLst>
            <pc:docMk/>
            <pc:sldMk cId="1147586658" sldId="384"/>
            <ac:spMk id="5" creationId="{B88CD0A1-99F6-A492-6160-76E4C0107202}"/>
          </ac:spMkLst>
        </pc:spChg>
        <pc:picChg chg="add mod">
          <ac:chgData name="Guest User" userId="S::urn:spo:anon#d41d6a69044f57f4c643a70c668809c060233706aa7abf4301dc3cbb37044801::" providerId="AD" clId="Web-{C8F41928-A299-30A5-B117-771C1C4A0C70}" dt="2023-10-21T07:16:40.119" v="190" actId="1076"/>
          <ac:picMkLst>
            <pc:docMk/>
            <pc:sldMk cId="1147586658" sldId="384"/>
            <ac:picMk id="4" creationId="{7ECD0520-C613-2DA2-F491-42C229AEE5FC}"/>
          </ac:picMkLst>
        </pc:picChg>
        <pc:picChg chg="add mod">
          <ac:chgData name="Guest User" userId="S::urn:spo:anon#d41d6a69044f57f4c643a70c668809c060233706aa7abf4301dc3cbb37044801::" providerId="AD" clId="Web-{C8F41928-A299-30A5-B117-771C1C4A0C70}" dt="2023-10-21T07:15:38.132" v="181" actId="1076"/>
          <ac:picMkLst>
            <pc:docMk/>
            <pc:sldMk cId="1147586658" sldId="384"/>
            <ac:picMk id="6" creationId="{30CC60AE-2636-1A43-402E-4086D589DF8D}"/>
          </ac:picMkLst>
        </pc:picChg>
        <pc:picChg chg="add mod">
          <ac:chgData name="Guest User" userId="S::urn:spo:anon#d41d6a69044f57f4c643a70c668809c060233706aa7abf4301dc3cbb37044801::" providerId="AD" clId="Web-{C8F41928-A299-30A5-B117-771C1C4A0C70}" dt="2023-10-21T07:16:35.447" v="189" actId="14100"/>
          <ac:picMkLst>
            <pc:docMk/>
            <pc:sldMk cId="1147586658" sldId="384"/>
            <ac:picMk id="8" creationId="{D0748A79-7908-724E-C3BB-DEBAEBCA694A}"/>
          </ac:picMkLst>
        </pc:picChg>
      </pc:sldChg>
      <pc:sldChg chg="addSp modSp add replId">
        <pc:chgData name="Guest User" userId="S::urn:spo:anon#d41d6a69044f57f4c643a70c668809c060233706aa7abf4301dc3cbb37044801::" providerId="AD" clId="Web-{C8F41928-A299-30A5-B117-771C1C4A0C70}" dt="2023-10-21T10:37:57.889" v="774" actId="1076"/>
        <pc:sldMkLst>
          <pc:docMk/>
          <pc:sldMk cId="1374087656" sldId="385"/>
        </pc:sldMkLst>
        <pc:spChg chg="add mod">
          <ac:chgData name="Guest User" userId="S::urn:spo:anon#d41d6a69044f57f4c643a70c668809c060233706aa7abf4301dc3cbb37044801::" providerId="AD" clId="Web-{C8F41928-A299-30A5-B117-771C1C4A0C70}" dt="2023-10-21T10:37:57.889" v="774" actId="1076"/>
          <ac:spMkLst>
            <pc:docMk/>
            <pc:sldMk cId="1374087656" sldId="385"/>
            <ac:spMk id="3" creationId="{D9A71104-1627-6F2B-BFD8-AFB1A4940295}"/>
          </ac:spMkLst>
        </pc:spChg>
        <pc:picChg chg="add mod modCrop">
          <ac:chgData name="Guest User" userId="S::urn:spo:anon#d41d6a69044f57f4c643a70c668809c060233706aa7abf4301dc3cbb37044801::" providerId="AD" clId="Web-{C8F41928-A299-30A5-B117-771C1C4A0C70}" dt="2023-10-21T07:21:33.709" v="214" actId="14100"/>
          <ac:picMkLst>
            <pc:docMk/>
            <pc:sldMk cId="1374087656" sldId="385"/>
            <ac:picMk id="4" creationId="{A0ECED2A-DE8E-62E4-BEEA-22329B023B46}"/>
          </ac:picMkLst>
        </pc:picChg>
        <pc:picChg chg="add mod">
          <ac:chgData name="Guest User" userId="S::urn:spo:anon#d41d6a69044f57f4c643a70c668809c060233706aa7abf4301dc3cbb37044801::" providerId="AD" clId="Web-{C8F41928-A299-30A5-B117-771C1C4A0C70}" dt="2023-10-21T07:21:11.739" v="210" actId="1076"/>
          <ac:picMkLst>
            <pc:docMk/>
            <pc:sldMk cId="1374087656" sldId="385"/>
            <ac:picMk id="5" creationId="{16B6F273-86B5-59E0-8084-4CC7F409B6A9}"/>
          </ac:picMkLst>
        </pc:picChg>
        <pc:picChg chg="add mod">
          <ac:chgData name="Guest User" userId="S::urn:spo:anon#d41d6a69044f57f4c643a70c668809c060233706aa7abf4301dc3cbb37044801::" providerId="AD" clId="Web-{C8F41928-A299-30A5-B117-771C1C4A0C70}" dt="2023-10-21T07:21:38.881" v="215" actId="1076"/>
          <ac:picMkLst>
            <pc:docMk/>
            <pc:sldMk cId="1374087656" sldId="385"/>
            <ac:picMk id="6" creationId="{DD8AAEC5-5EA3-8754-D2C1-0E51714F950B}"/>
          </ac:picMkLst>
        </pc:picChg>
      </pc:sldChg>
      <pc:sldChg chg="addSp delSp modSp add replId">
        <pc:chgData name="Guest User" userId="S::urn:spo:anon#d41d6a69044f57f4c643a70c668809c060233706aa7abf4301dc3cbb37044801::" providerId="AD" clId="Web-{C8F41928-A299-30A5-B117-771C1C4A0C70}" dt="2023-10-21T08:03:39.482" v="327" actId="1076"/>
        <pc:sldMkLst>
          <pc:docMk/>
          <pc:sldMk cId="1602440175" sldId="386"/>
        </pc:sldMkLst>
        <pc:spChg chg="add mod">
          <ac:chgData name="Guest User" userId="S::urn:spo:anon#d41d6a69044f57f4c643a70c668809c060233706aa7abf4301dc3cbb37044801::" providerId="AD" clId="Web-{C8F41928-A299-30A5-B117-771C1C4A0C70}" dt="2023-10-21T07:50:49.795" v="265" actId="1076"/>
          <ac:spMkLst>
            <pc:docMk/>
            <pc:sldMk cId="1602440175" sldId="386"/>
            <ac:spMk id="8" creationId="{31997FE2-72FC-224E-A132-7C7698F59F90}"/>
          </ac:spMkLst>
        </pc:spChg>
        <pc:picChg chg="mod">
          <ac:chgData name="Guest User" userId="S::urn:spo:anon#d41d6a69044f57f4c643a70c668809c060233706aa7abf4301dc3cbb37044801::" providerId="AD" clId="Web-{C8F41928-A299-30A5-B117-771C1C4A0C70}" dt="2023-10-21T07:45:55.877" v="237" actId="1076"/>
          <ac:picMkLst>
            <pc:docMk/>
            <pc:sldMk cId="1602440175" sldId="386"/>
            <ac:picMk id="2" creationId="{BDB90223-5D15-41E3-9664-BD96C3BD25A2}"/>
          </ac:picMkLst>
        </pc:picChg>
        <pc:picChg chg="add mod">
          <ac:chgData name="Guest User" userId="S::urn:spo:anon#d41d6a69044f57f4c643a70c668809c060233706aa7abf4301dc3cbb37044801::" providerId="AD" clId="Web-{C8F41928-A299-30A5-B117-771C1C4A0C70}" dt="2023-10-21T08:03:33.966" v="325" actId="1076"/>
          <ac:picMkLst>
            <pc:docMk/>
            <pc:sldMk cId="1602440175" sldId="386"/>
            <ac:picMk id="3" creationId="{DE34D0E5-1F33-6EE6-CFF7-20DB0BA7D01F}"/>
          </ac:picMkLst>
        </pc:picChg>
        <pc:picChg chg="add del mod">
          <ac:chgData name="Guest User" userId="S::urn:spo:anon#d41d6a69044f57f4c643a70c668809c060233706aa7abf4301dc3cbb37044801::" providerId="AD" clId="Web-{C8F41928-A299-30A5-B117-771C1C4A0C70}" dt="2023-10-21T07:53:09.863" v="276"/>
          <ac:picMkLst>
            <pc:docMk/>
            <pc:sldMk cId="1602440175" sldId="386"/>
            <ac:picMk id="4" creationId="{0533D49F-655B-4599-A70F-5780E422FA6C}"/>
          </ac:picMkLst>
        </pc:picChg>
        <pc:picChg chg="add mod modCrop">
          <ac:chgData name="Guest User" userId="S::urn:spo:anon#d41d6a69044f57f4c643a70c668809c060233706aa7abf4301dc3cbb37044801::" providerId="AD" clId="Web-{C8F41928-A299-30A5-B117-771C1C4A0C70}" dt="2023-10-21T08:03:37.232" v="326" actId="1076"/>
          <ac:picMkLst>
            <pc:docMk/>
            <pc:sldMk cId="1602440175" sldId="386"/>
            <ac:picMk id="5" creationId="{E6E2BEC6-0638-0B82-25C3-9E6090866CF4}"/>
          </ac:picMkLst>
        </pc:picChg>
        <pc:picChg chg="add mod">
          <ac:chgData name="Guest User" userId="S::urn:spo:anon#d41d6a69044f57f4c643a70c668809c060233706aa7abf4301dc3cbb37044801::" providerId="AD" clId="Web-{C8F41928-A299-30A5-B117-771C1C4A0C70}" dt="2023-10-21T08:03:39.482" v="327" actId="1076"/>
          <ac:picMkLst>
            <pc:docMk/>
            <pc:sldMk cId="1602440175" sldId="386"/>
            <ac:picMk id="6" creationId="{BA68AA3F-54ED-FD1A-73F5-FF54B511E845}"/>
          </ac:picMkLst>
        </pc:picChg>
        <pc:picChg chg="mod">
          <ac:chgData name="Guest User" userId="S::urn:spo:anon#d41d6a69044f57f4c643a70c668809c060233706aa7abf4301dc3cbb37044801::" providerId="AD" clId="Web-{C8F41928-A299-30A5-B117-771C1C4A0C70}" dt="2023-10-21T07:33:46.472" v="226" actId="1076"/>
          <ac:picMkLst>
            <pc:docMk/>
            <pc:sldMk cId="1602440175" sldId="386"/>
            <ac:picMk id="7" creationId="{4019A7C7-4F37-4807-89DC-50EF4BBEB556}"/>
          </ac:picMkLst>
        </pc:picChg>
      </pc:sldChg>
      <pc:sldChg chg="addSp modSp add replId">
        <pc:chgData name="Guest User" userId="S::urn:spo:anon#d41d6a69044f57f4c643a70c668809c060233706aa7abf4301dc3cbb37044801::" providerId="AD" clId="Web-{C8F41928-A299-30A5-B117-771C1C4A0C70}" dt="2023-10-21T07:53:51.599" v="286" actId="14100"/>
        <pc:sldMkLst>
          <pc:docMk/>
          <pc:sldMk cId="4225680352" sldId="387"/>
        </pc:sldMkLst>
        <pc:picChg chg="add mod">
          <ac:chgData name="Guest User" userId="S::urn:spo:anon#d41d6a69044f57f4c643a70c668809c060233706aa7abf4301dc3cbb37044801::" providerId="AD" clId="Web-{C8F41928-A299-30A5-B117-771C1C4A0C70}" dt="2023-10-21T07:53:43.911" v="284" actId="14100"/>
          <ac:picMkLst>
            <pc:docMk/>
            <pc:sldMk cId="4225680352" sldId="387"/>
            <ac:picMk id="3" creationId="{02505AC5-48D0-2818-7CCD-CFCCBE20D652}"/>
          </ac:picMkLst>
        </pc:picChg>
        <pc:picChg chg="add mod">
          <ac:chgData name="Guest User" userId="S::urn:spo:anon#d41d6a69044f57f4c643a70c668809c060233706aa7abf4301dc3cbb37044801::" providerId="AD" clId="Web-{C8F41928-A299-30A5-B117-771C1C4A0C70}" dt="2023-10-21T07:53:51.599" v="286" actId="14100"/>
          <ac:picMkLst>
            <pc:docMk/>
            <pc:sldMk cId="4225680352" sldId="387"/>
            <ac:picMk id="4" creationId="{9E5E1F28-2F22-907F-853F-8A8A236D4AF7}"/>
          </ac:picMkLst>
        </pc:picChg>
      </pc:sldChg>
      <pc:sldChg chg="addSp modSp add replId">
        <pc:chgData name="Guest User" userId="S::urn:spo:anon#d41d6a69044f57f4c643a70c668809c060233706aa7abf4301dc3cbb37044801::" providerId="AD" clId="Web-{C8F41928-A299-30A5-B117-771C1C4A0C70}" dt="2023-10-21T08:01:33.758" v="323" actId="14100"/>
        <pc:sldMkLst>
          <pc:docMk/>
          <pc:sldMk cId="844918343" sldId="388"/>
        </pc:sldMkLst>
        <pc:spChg chg="add mod">
          <ac:chgData name="Guest User" userId="S::urn:spo:anon#d41d6a69044f57f4c643a70c668809c060233706aa7abf4301dc3cbb37044801::" providerId="AD" clId="Web-{C8F41928-A299-30A5-B117-771C1C4A0C70}" dt="2023-10-21T07:55:36.088" v="309" actId="1076"/>
          <ac:spMkLst>
            <pc:docMk/>
            <pc:sldMk cId="844918343" sldId="388"/>
            <ac:spMk id="3" creationId="{4E384B3A-CCDD-2428-B398-AFF44000C70C}"/>
          </ac:spMkLst>
        </pc:spChg>
        <pc:picChg chg="add mod">
          <ac:chgData name="Guest User" userId="S::urn:spo:anon#d41d6a69044f57f4c643a70c668809c060233706aa7abf4301dc3cbb37044801::" providerId="AD" clId="Web-{C8F41928-A299-30A5-B117-771C1C4A0C70}" dt="2023-10-21T07:58:53.908" v="314" actId="1076"/>
          <ac:picMkLst>
            <pc:docMk/>
            <pc:sldMk cId="844918343" sldId="388"/>
            <ac:picMk id="4" creationId="{C3C3B426-8BF0-ED9E-12B9-6655D78EDA1F}"/>
          </ac:picMkLst>
        </pc:picChg>
        <pc:picChg chg="add mod">
          <ac:chgData name="Guest User" userId="S::urn:spo:anon#d41d6a69044f57f4c643a70c668809c060233706aa7abf4301dc3cbb37044801::" providerId="AD" clId="Web-{C8F41928-A299-30A5-B117-771C1C4A0C70}" dt="2023-10-21T07:59:53.457" v="318" actId="14100"/>
          <ac:picMkLst>
            <pc:docMk/>
            <pc:sldMk cId="844918343" sldId="388"/>
            <ac:picMk id="5" creationId="{1A083452-16FC-3513-B7CA-AACD026D0F5F}"/>
          </ac:picMkLst>
        </pc:picChg>
        <pc:picChg chg="add mod">
          <ac:chgData name="Guest User" userId="S::urn:spo:anon#d41d6a69044f57f4c643a70c668809c060233706aa7abf4301dc3cbb37044801::" providerId="AD" clId="Web-{C8F41928-A299-30A5-B117-771C1C4A0C70}" dt="2023-10-21T08:01:33.758" v="323" actId="14100"/>
          <ac:picMkLst>
            <pc:docMk/>
            <pc:sldMk cId="844918343" sldId="388"/>
            <ac:picMk id="6" creationId="{01A6A829-B21F-BCBF-1680-43BC2EFBEDB3}"/>
          </ac:picMkLst>
        </pc:picChg>
      </pc:sldChg>
      <pc:sldChg chg="addSp delSp modSp add replId">
        <pc:chgData name="Guest User" userId="S::urn:spo:anon#d41d6a69044f57f4c643a70c668809c060233706aa7abf4301dc3cbb37044801::" providerId="AD" clId="Web-{C8F41928-A299-30A5-B117-771C1C4A0C70}" dt="2023-10-21T08:34:45.337" v="377" actId="1076"/>
        <pc:sldMkLst>
          <pc:docMk/>
          <pc:sldMk cId="1398918669" sldId="389"/>
        </pc:sldMkLst>
        <pc:spChg chg="add mod">
          <ac:chgData name="Guest User" userId="S::urn:spo:anon#d41d6a69044f57f4c643a70c668809c060233706aa7abf4301dc3cbb37044801::" providerId="AD" clId="Web-{C8F41928-A299-30A5-B117-771C1C4A0C70}" dt="2023-10-21T08:34:02.148" v="368" actId="1076"/>
          <ac:spMkLst>
            <pc:docMk/>
            <pc:sldMk cId="1398918669" sldId="389"/>
            <ac:spMk id="3" creationId="{965E94A4-76C6-F441-AD86-3682459E9836}"/>
          </ac:spMkLst>
        </pc:spChg>
        <pc:spChg chg="add mod">
          <ac:chgData name="Guest User" userId="S::urn:spo:anon#d41d6a69044f57f4c643a70c668809c060233706aa7abf4301dc3cbb37044801::" providerId="AD" clId="Web-{C8F41928-A299-30A5-B117-771C1C4A0C70}" dt="2023-10-21T08:34:14.492" v="370" actId="1076"/>
          <ac:spMkLst>
            <pc:docMk/>
            <pc:sldMk cId="1398918669" sldId="389"/>
            <ac:spMk id="4" creationId="{52EBD6B3-1391-149B-99FF-D817DE45E832}"/>
          </ac:spMkLst>
        </pc:spChg>
        <pc:spChg chg="add">
          <ac:chgData name="Guest User" userId="S::urn:spo:anon#d41d6a69044f57f4c643a70c668809c060233706aa7abf4301dc3cbb37044801::" providerId="AD" clId="Web-{C8F41928-A299-30A5-B117-771C1C4A0C70}" dt="2023-10-21T08:29:19.418" v="346"/>
          <ac:spMkLst>
            <pc:docMk/>
            <pc:sldMk cId="1398918669" sldId="389"/>
            <ac:spMk id="12" creationId="{8181FC64-B306-4821-98E2-780662EFC486}"/>
          </ac:spMkLst>
        </pc:spChg>
        <pc:spChg chg="add">
          <ac:chgData name="Guest User" userId="S::urn:spo:anon#d41d6a69044f57f4c643a70c668809c060233706aa7abf4301dc3cbb37044801::" providerId="AD" clId="Web-{C8F41928-A299-30A5-B117-771C1C4A0C70}" dt="2023-10-21T08:29:19.418" v="346"/>
          <ac:spMkLst>
            <pc:docMk/>
            <pc:sldMk cId="1398918669" sldId="389"/>
            <ac:spMk id="14" creationId="{CC0388A8-3200-42F9-A84D-3F5F72381F87}"/>
          </ac:spMkLst>
        </pc:spChg>
        <pc:spChg chg="add">
          <ac:chgData name="Guest User" userId="S::urn:spo:anon#d41d6a69044f57f4c643a70c668809c060233706aa7abf4301dc3cbb37044801::" providerId="AD" clId="Web-{C8F41928-A299-30A5-B117-771C1C4A0C70}" dt="2023-10-21T08:29:19.418" v="346"/>
          <ac:spMkLst>
            <pc:docMk/>
            <pc:sldMk cId="1398918669" sldId="389"/>
            <ac:spMk id="16" creationId="{BC0385E9-02B2-4941-889A-EAD43F5BB0A3}"/>
          </ac:spMkLst>
        </pc:spChg>
        <pc:spChg chg="add">
          <ac:chgData name="Guest User" userId="S::urn:spo:anon#d41d6a69044f57f4c643a70c668809c060233706aa7abf4301dc3cbb37044801::" providerId="AD" clId="Web-{C8F41928-A299-30A5-B117-771C1C4A0C70}" dt="2023-10-21T08:29:19.418" v="346"/>
          <ac:spMkLst>
            <pc:docMk/>
            <pc:sldMk cId="1398918669" sldId="389"/>
            <ac:spMk id="18" creationId="{829A1E2C-5AC8-40FC-99E9-832069D39792}"/>
          </ac:spMkLst>
        </pc:spChg>
        <pc:picChg chg="del mod ord">
          <ac:chgData name="Guest User" userId="S::urn:spo:anon#d41d6a69044f57f4c643a70c668809c060233706aa7abf4301dc3cbb37044801::" providerId="AD" clId="Web-{C8F41928-A299-30A5-B117-771C1C4A0C70}" dt="2023-10-21T08:30:59.625" v="351"/>
          <ac:picMkLst>
            <pc:docMk/>
            <pc:sldMk cId="1398918669" sldId="389"/>
            <ac:picMk id="2" creationId="{BDB90223-5D15-41E3-9664-BD96C3BD25A2}"/>
          </ac:picMkLst>
        </pc:picChg>
        <pc:picChg chg="add del mod">
          <ac:chgData name="Guest User" userId="S::urn:spo:anon#d41d6a69044f57f4c643a70c668809c060233706aa7abf4301dc3cbb37044801::" providerId="AD" clId="Web-{C8F41928-A299-30A5-B117-771C1C4A0C70}" dt="2023-10-21T08:31:11.016" v="353"/>
          <ac:picMkLst>
            <pc:docMk/>
            <pc:sldMk cId="1398918669" sldId="389"/>
            <ac:picMk id="5" creationId="{8E2E39AC-2333-9A24-1539-5A33163D0395}"/>
          </ac:picMkLst>
        </pc:picChg>
        <pc:picChg chg="add mod">
          <ac:chgData name="Guest User" userId="S::urn:spo:anon#d41d6a69044f57f4c643a70c668809c060233706aa7abf4301dc3cbb37044801::" providerId="AD" clId="Web-{C8F41928-A299-30A5-B117-771C1C4A0C70}" dt="2023-10-21T08:34:41.899" v="376" actId="1076"/>
          <ac:picMkLst>
            <pc:docMk/>
            <pc:sldMk cId="1398918669" sldId="389"/>
            <ac:picMk id="6" creationId="{82477D99-1956-783D-CE6D-698AE1F26DF6}"/>
          </ac:picMkLst>
        </pc:picChg>
        <pc:picChg chg="del mod ord">
          <ac:chgData name="Guest User" userId="S::urn:spo:anon#d41d6a69044f57f4c643a70c668809c060233706aa7abf4301dc3cbb37044801::" providerId="AD" clId="Web-{C8F41928-A299-30A5-B117-771C1C4A0C70}" dt="2023-10-21T08:29:43.387" v="348"/>
          <ac:picMkLst>
            <pc:docMk/>
            <pc:sldMk cId="1398918669" sldId="389"/>
            <ac:picMk id="7" creationId="{4019A7C7-4F37-4807-89DC-50EF4BBEB556}"/>
          </ac:picMkLst>
        </pc:picChg>
        <pc:picChg chg="add mod">
          <ac:chgData name="Guest User" userId="S::urn:spo:anon#d41d6a69044f57f4c643a70c668809c060233706aa7abf4301dc3cbb37044801::" providerId="AD" clId="Web-{C8F41928-A299-30A5-B117-771C1C4A0C70}" dt="2023-10-21T08:34:45.337" v="377" actId="1076"/>
          <ac:picMkLst>
            <pc:docMk/>
            <pc:sldMk cId="1398918669" sldId="389"/>
            <ac:picMk id="8" creationId="{96E82DD2-77A7-E7B4-CEF4-753237158445}"/>
          </ac:picMkLst>
        </pc:picChg>
      </pc:sldChg>
      <pc:sldChg chg="addSp modSp add replId">
        <pc:chgData name="Guest User" userId="S::urn:spo:anon#d41d6a69044f57f4c643a70c668809c060233706aa7abf4301dc3cbb37044801::" providerId="AD" clId="Web-{C8F41928-A299-30A5-B117-771C1C4A0C70}" dt="2023-10-21T10:27:19.213" v="716" actId="20577"/>
        <pc:sldMkLst>
          <pc:docMk/>
          <pc:sldMk cId="2551123818" sldId="390"/>
        </pc:sldMkLst>
        <pc:spChg chg="add mod">
          <ac:chgData name="Guest User" userId="S::urn:spo:anon#d41d6a69044f57f4c643a70c668809c060233706aa7abf4301dc3cbb37044801::" providerId="AD" clId="Web-{C8F41928-A299-30A5-B117-771C1C4A0C70}" dt="2023-10-21T08:57:59.548" v="385" actId="1076"/>
          <ac:spMkLst>
            <pc:docMk/>
            <pc:sldMk cId="2551123818" sldId="390"/>
            <ac:spMk id="3" creationId="{D695FD20-6B57-A131-0899-46F8077B45A2}"/>
          </ac:spMkLst>
        </pc:spChg>
        <pc:spChg chg="add mod">
          <ac:chgData name="Guest User" userId="S::urn:spo:anon#d41d6a69044f57f4c643a70c668809c060233706aa7abf4301dc3cbb37044801::" providerId="AD" clId="Web-{C8F41928-A299-30A5-B117-771C1C4A0C70}" dt="2023-10-21T08:59:28.582" v="398" actId="20577"/>
          <ac:spMkLst>
            <pc:docMk/>
            <pc:sldMk cId="2551123818" sldId="390"/>
            <ac:spMk id="4" creationId="{20663876-0994-3D0B-09DA-3C4A740DB411}"/>
          </ac:spMkLst>
        </pc:spChg>
        <pc:spChg chg="add mod">
          <ac:chgData name="Guest User" userId="S::urn:spo:anon#d41d6a69044f57f4c643a70c668809c060233706aa7abf4301dc3cbb37044801::" providerId="AD" clId="Web-{C8F41928-A299-30A5-B117-771C1C4A0C70}" dt="2023-10-21T09:00:51.147" v="415" actId="14100"/>
          <ac:spMkLst>
            <pc:docMk/>
            <pc:sldMk cId="2551123818" sldId="390"/>
            <ac:spMk id="5" creationId="{0B2F29B3-3BBC-ACF7-1E22-EBB7455E5032}"/>
          </ac:spMkLst>
        </pc:spChg>
        <pc:spChg chg="add mod">
          <ac:chgData name="Guest User" userId="S::urn:spo:anon#d41d6a69044f57f4c643a70c668809c060233706aa7abf4301dc3cbb37044801::" providerId="AD" clId="Web-{C8F41928-A299-30A5-B117-771C1C4A0C70}" dt="2023-10-21T10:27:19.213" v="716" actId="20577"/>
          <ac:spMkLst>
            <pc:docMk/>
            <pc:sldMk cId="2551123818" sldId="390"/>
            <ac:spMk id="6" creationId="{D8948FB2-2BD1-AA5C-E0A7-B1C3FE1DED29}"/>
          </ac:spMkLst>
        </pc:spChg>
      </pc:sldChg>
      <pc:sldChg chg="addSp delSp modSp add replId">
        <pc:chgData name="Guest User" userId="S::urn:spo:anon#d41d6a69044f57f4c643a70c668809c060233706aa7abf4301dc3cbb37044801::" providerId="AD" clId="Web-{C8F41928-A299-30A5-B117-771C1C4A0C70}" dt="2023-10-21T10:38:21.202" v="775" actId="1076"/>
        <pc:sldMkLst>
          <pc:docMk/>
          <pc:sldMk cId="3596696669" sldId="391"/>
        </pc:sldMkLst>
        <pc:spChg chg="add mod">
          <ac:chgData name="Guest User" userId="S::urn:spo:anon#d41d6a69044f57f4c643a70c668809c060233706aa7abf4301dc3cbb37044801::" providerId="AD" clId="Web-{C8F41928-A299-30A5-B117-771C1C4A0C70}" dt="2023-10-21T09:13:00.326" v="491" actId="14100"/>
          <ac:spMkLst>
            <pc:docMk/>
            <pc:sldMk cId="3596696669" sldId="391"/>
            <ac:spMk id="6" creationId="{3195D042-9F7D-77DB-90ED-54F101B4C530}"/>
          </ac:spMkLst>
        </pc:spChg>
        <pc:spChg chg="add del mod">
          <ac:chgData name="Guest User" userId="S::urn:spo:anon#d41d6a69044f57f4c643a70c668809c060233706aa7abf4301dc3cbb37044801::" providerId="AD" clId="Web-{C8F41928-A299-30A5-B117-771C1C4A0C70}" dt="2023-10-21T09:23:35.533" v="517"/>
          <ac:spMkLst>
            <pc:docMk/>
            <pc:sldMk cId="3596696669" sldId="391"/>
            <ac:spMk id="8" creationId="{0DE5C081-1841-6F6A-791D-42FD871EE84F}"/>
          </ac:spMkLst>
        </pc:spChg>
        <pc:picChg chg="add mod">
          <ac:chgData name="Guest User" userId="S::urn:spo:anon#d41d6a69044f57f4c643a70c668809c060233706aa7abf4301dc3cbb37044801::" providerId="AD" clId="Web-{C8F41928-A299-30A5-B117-771C1C4A0C70}" dt="2023-10-21T09:32:40.596" v="564" actId="1076"/>
          <ac:picMkLst>
            <pc:docMk/>
            <pc:sldMk cId="3596696669" sldId="391"/>
            <ac:picMk id="3" creationId="{890EBAD6-E060-BCEB-F793-A6FC862C8152}"/>
          </ac:picMkLst>
        </pc:picChg>
        <pc:picChg chg="add mod">
          <ac:chgData name="Guest User" userId="S::urn:spo:anon#d41d6a69044f57f4c643a70c668809c060233706aa7abf4301dc3cbb37044801::" providerId="AD" clId="Web-{C8F41928-A299-30A5-B117-771C1C4A0C70}" dt="2023-10-21T09:32:44.409" v="565" actId="1076"/>
          <ac:picMkLst>
            <pc:docMk/>
            <pc:sldMk cId="3596696669" sldId="391"/>
            <ac:picMk id="4" creationId="{81C532E8-FA80-20A3-4DFB-7112258AA376}"/>
          </ac:picMkLst>
        </pc:picChg>
        <pc:picChg chg="add mod">
          <ac:chgData name="Guest User" userId="S::urn:spo:anon#d41d6a69044f57f4c643a70c668809c060233706aa7abf4301dc3cbb37044801::" providerId="AD" clId="Web-{C8F41928-A299-30A5-B117-771C1C4A0C70}" dt="2023-10-21T10:38:21.202" v="775" actId="1076"/>
          <ac:picMkLst>
            <pc:docMk/>
            <pc:sldMk cId="3596696669" sldId="391"/>
            <ac:picMk id="5" creationId="{0EBA18BE-F22F-3B11-CBB0-23AC0696EAF3}"/>
          </ac:picMkLst>
        </pc:picChg>
        <pc:picChg chg="mod">
          <ac:chgData name="Guest User" userId="S::urn:spo:anon#d41d6a69044f57f4c643a70c668809c060233706aa7abf4301dc3cbb37044801::" providerId="AD" clId="Web-{C8F41928-A299-30A5-B117-771C1C4A0C70}" dt="2023-10-21T09:11:37.511" v="474" actId="1076"/>
          <ac:picMkLst>
            <pc:docMk/>
            <pc:sldMk cId="3596696669" sldId="391"/>
            <ac:picMk id="7" creationId="{4019A7C7-4F37-4807-89DC-50EF4BBEB556}"/>
          </ac:picMkLst>
        </pc:picChg>
      </pc:sldChg>
      <pc:sldChg chg="addSp delSp modSp add replId">
        <pc:chgData name="Guest User" userId="S::urn:spo:anon#d41d6a69044f57f4c643a70c668809c060233706aa7abf4301dc3cbb37044801::" providerId="AD" clId="Web-{C8F41928-A299-30A5-B117-771C1C4A0C70}" dt="2023-10-21T09:45:19.385" v="637" actId="1076"/>
        <pc:sldMkLst>
          <pc:docMk/>
          <pc:sldMk cId="468704614" sldId="392"/>
        </pc:sldMkLst>
        <pc:spChg chg="add del mod">
          <ac:chgData name="Guest User" userId="S::urn:spo:anon#d41d6a69044f57f4c643a70c668809c060233706aa7abf4301dc3cbb37044801::" providerId="AD" clId="Web-{C8F41928-A299-30A5-B117-771C1C4A0C70}" dt="2023-10-21T09:22:27.531" v="516"/>
          <ac:spMkLst>
            <pc:docMk/>
            <pc:sldMk cId="468704614" sldId="392"/>
            <ac:spMk id="3" creationId="{F5AE5266-933C-A84D-6D02-E4C0B9945F57}"/>
          </ac:spMkLst>
        </pc:spChg>
        <pc:spChg chg="add mod">
          <ac:chgData name="Guest User" userId="S::urn:spo:anon#d41d6a69044f57f4c643a70c668809c060233706aa7abf4301dc3cbb37044801::" providerId="AD" clId="Web-{C8F41928-A299-30A5-B117-771C1C4A0C70}" dt="2023-10-21T09:44:38.275" v="629" actId="14100"/>
          <ac:spMkLst>
            <pc:docMk/>
            <pc:sldMk cId="468704614" sldId="392"/>
            <ac:spMk id="4" creationId="{F533A7EA-3A88-A6BF-1E04-C3F10A1C8A4B}"/>
          </ac:spMkLst>
        </pc:spChg>
        <pc:picChg chg="mod modCrop">
          <ac:chgData name="Guest User" userId="S::urn:spo:anon#d41d6a69044f57f4c643a70c668809c060233706aa7abf4301dc3cbb37044801::" providerId="AD" clId="Web-{C8F41928-A299-30A5-B117-771C1C4A0C70}" dt="2023-10-21T09:32:02.658" v="560"/>
          <ac:picMkLst>
            <pc:docMk/>
            <pc:sldMk cId="468704614" sldId="392"/>
            <ac:picMk id="2" creationId="{BDB90223-5D15-41E3-9664-BD96C3BD25A2}"/>
          </ac:picMkLst>
        </pc:picChg>
        <pc:picChg chg="add mod modCrop">
          <ac:chgData name="Guest User" userId="S::urn:spo:anon#d41d6a69044f57f4c643a70c668809c060233706aa7abf4301dc3cbb37044801::" providerId="AD" clId="Web-{C8F41928-A299-30A5-B117-771C1C4A0C70}" dt="2023-10-21T09:45:15.385" v="636" actId="1076"/>
          <ac:picMkLst>
            <pc:docMk/>
            <pc:sldMk cId="468704614" sldId="392"/>
            <ac:picMk id="5" creationId="{1542F161-AA5C-42E6-144F-2B2E70DDA761}"/>
          </ac:picMkLst>
        </pc:picChg>
        <pc:picChg chg="add mod">
          <ac:chgData name="Guest User" userId="S::urn:spo:anon#d41d6a69044f57f4c643a70c668809c060233706aa7abf4301dc3cbb37044801::" providerId="AD" clId="Web-{C8F41928-A299-30A5-B117-771C1C4A0C70}" dt="2023-10-21T09:45:19.385" v="637" actId="1076"/>
          <ac:picMkLst>
            <pc:docMk/>
            <pc:sldMk cId="468704614" sldId="392"/>
            <ac:picMk id="6" creationId="{F371A840-7077-6A10-CD0E-DFF4557FA377}"/>
          </ac:picMkLst>
        </pc:picChg>
        <pc:picChg chg="del mod">
          <ac:chgData name="Guest User" userId="S::urn:spo:anon#d41d6a69044f57f4c643a70c668809c060233706aa7abf4301dc3cbb37044801::" providerId="AD" clId="Web-{C8F41928-A299-30A5-B117-771C1C4A0C70}" dt="2023-10-21T09:28:22.620" v="538"/>
          <ac:picMkLst>
            <pc:docMk/>
            <pc:sldMk cId="468704614" sldId="392"/>
            <ac:picMk id="7" creationId="{4019A7C7-4F37-4807-89DC-50EF4BBEB556}"/>
          </ac:picMkLst>
        </pc:picChg>
      </pc:sldChg>
      <pc:sldChg chg="addSp delSp modSp add replId">
        <pc:chgData name="Guest User" userId="S::urn:spo:anon#d41d6a69044f57f4c643a70c668809c060233706aa7abf4301dc3cbb37044801::" providerId="AD" clId="Web-{C8F41928-A299-30A5-B117-771C1C4A0C70}" dt="2023-10-21T10:41:21.348" v="788" actId="20577"/>
        <pc:sldMkLst>
          <pc:docMk/>
          <pc:sldMk cId="1801442327" sldId="393"/>
        </pc:sldMkLst>
        <pc:spChg chg="add mod">
          <ac:chgData name="Guest User" userId="S::urn:spo:anon#d41d6a69044f57f4c643a70c668809c060233706aa7abf4301dc3cbb37044801::" providerId="AD" clId="Web-{C8F41928-A299-30A5-B117-771C1C4A0C70}" dt="2023-10-21T10:41:21.348" v="788" actId="20577"/>
          <ac:spMkLst>
            <pc:docMk/>
            <pc:sldMk cId="1801442327" sldId="393"/>
            <ac:spMk id="3" creationId="{5111A378-1712-EA0C-BD86-CF2C47D4C3E8}"/>
          </ac:spMkLst>
        </pc:spChg>
        <pc:picChg chg="add mod">
          <ac:chgData name="Guest User" userId="S::urn:spo:anon#d41d6a69044f57f4c643a70c668809c060233706aa7abf4301dc3cbb37044801::" providerId="AD" clId="Web-{C8F41928-A299-30A5-B117-771C1C4A0C70}" dt="2023-10-21T09:38:38.842" v="593" actId="14100"/>
          <ac:picMkLst>
            <pc:docMk/>
            <pc:sldMk cId="1801442327" sldId="393"/>
            <ac:picMk id="4" creationId="{63AF1A66-C633-70D0-11E3-D9DC675C3FFD}"/>
          </ac:picMkLst>
        </pc:picChg>
        <pc:picChg chg="add mod">
          <ac:chgData name="Guest User" userId="S::urn:spo:anon#d41d6a69044f57f4c643a70c668809c060233706aa7abf4301dc3cbb37044801::" providerId="AD" clId="Web-{C8F41928-A299-30A5-B117-771C1C4A0C70}" dt="2023-10-21T09:38:44.342" v="594" actId="14100"/>
          <ac:picMkLst>
            <pc:docMk/>
            <pc:sldMk cId="1801442327" sldId="393"/>
            <ac:picMk id="5" creationId="{9100D113-E511-6F6C-2243-745318C0D46E}"/>
          </ac:picMkLst>
        </pc:picChg>
        <pc:picChg chg="add mod">
          <ac:chgData name="Guest User" userId="S::urn:spo:anon#d41d6a69044f57f4c643a70c668809c060233706aa7abf4301dc3cbb37044801::" providerId="AD" clId="Web-{C8F41928-A299-30A5-B117-771C1C4A0C70}" dt="2023-10-21T09:39:54.547" v="601" actId="14100"/>
          <ac:picMkLst>
            <pc:docMk/>
            <pc:sldMk cId="1801442327" sldId="393"/>
            <ac:picMk id="6" creationId="{9928779F-015B-372C-84DD-83CB3F67BFE9}"/>
          </ac:picMkLst>
        </pc:picChg>
        <pc:picChg chg="del">
          <ac:chgData name="Guest User" userId="S::urn:spo:anon#d41d6a69044f57f4c643a70c668809c060233706aa7abf4301dc3cbb37044801::" providerId="AD" clId="Web-{C8F41928-A299-30A5-B117-771C1C4A0C70}" dt="2023-10-21T09:38:19.997" v="588"/>
          <ac:picMkLst>
            <pc:docMk/>
            <pc:sldMk cId="1801442327" sldId="393"/>
            <ac:picMk id="7" creationId="{4019A7C7-4F37-4807-89DC-50EF4BBEB556}"/>
          </ac:picMkLst>
        </pc:picChg>
      </pc:sldChg>
      <pc:sldChg chg="addSp delSp modSp add replId">
        <pc:chgData name="Guest User" userId="S::urn:spo:anon#d41d6a69044f57f4c643a70c668809c060233706aa7abf4301dc3cbb37044801::" providerId="AD" clId="Web-{C8F41928-A299-30A5-B117-771C1C4A0C70}" dt="2023-10-21T10:06:02.392" v="652" actId="20577"/>
        <pc:sldMkLst>
          <pc:docMk/>
          <pc:sldMk cId="1276318955" sldId="394"/>
        </pc:sldMkLst>
        <pc:spChg chg="add mod">
          <ac:chgData name="Guest User" userId="S::urn:spo:anon#d41d6a69044f57f4c643a70c668809c060233706aa7abf4301dc3cbb37044801::" providerId="AD" clId="Web-{C8F41928-A299-30A5-B117-771C1C4A0C70}" dt="2023-10-21T10:06:02.392" v="652" actId="20577"/>
          <ac:spMkLst>
            <pc:docMk/>
            <pc:sldMk cId="1276318955" sldId="394"/>
            <ac:spMk id="5" creationId="{48879C66-C50A-1BA1-93F9-EAA1FFC6423E}"/>
          </ac:spMkLst>
        </pc:spChg>
        <pc:picChg chg="add mod">
          <ac:chgData name="Guest User" userId="S::urn:spo:anon#d41d6a69044f57f4c643a70c668809c060233706aa7abf4301dc3cbb37044801::" providerId="AD" clId="Web-{C8F41928-A299-30A5-B117-771C1C4A0C70}" dt="2023-10-21T09:43:13.194" v="621" actId="14100"/>
          <ac:picMkLst>
            <pc:docMk/>
            <pc:sldMk cId="1276318955" sldId="394"/>
            <ac:picMk id="3" creationId="{9AF7FC8F-6841-BF4E-308D-95F8BD59F6A1}"/>
          </ac:picMkLst>
        </pc:picChg>
        <pc:picChg chg="add mod">
          <ac:chgData name="Guest User" userId="S::urn:spo:anon#d41d6a69044f57f4c643a70c668809c060233706aa7abf4301dc3cbb37044801::" providerId="AD" clId="Web-{C8F41928-A299-30A5-B117-771C1C4A0C70}" dt="2023-10-21T10:05:31.188" v="650" actId="14100"/>
          <ac:picMkLst>
            <pc:docMk/>
            <pc:sldMk cId="1276318955" sldId="394"/>
            <ac:picMk id="4" creationId="{8806EEDB-C981-75D6-B70B-53D0C03B57DB}"/>
          </ac:picMkLst>
        </pc:picChg>
        <pc:picChg chg="del">
          <ac:chgData name="Guest User" userId="S::urn:spo:anon#d41d6a69044f57f4c643a70c668809c060233706aa7abf4301dc3cbb37044801::" providerId="AD" clId="Web-{C8F41928-A299-30A5-B117-771C1C4A0C70}" dt="2023-10-21T09:41:29.097" v="608"/>
          <ac:picMkLst>
            <pc:docMk/>
            <pc:sldMk cId="1276318955" sldId="394"/>
            <ac:picMk id="7" creationId="{4019A7C7-4F37-4807-89DC-50EF4BBEB556}"/>
          </ac:picMkLst>
        </pc:picChg>
      </pc:sldChg>
      <pc:sldChg chg="addSp delSp modSp add replId">
        <pc:chgData name="Guest User" userId="S::urn:spo:anon#d41d6a69044f57f4c643a70c668809c060233706aa7abf4301dc3cbb37044801::" providerId="AD" clId="Web-{C8F41928-A299-30A5-B117-771C1C4A0C70}" dt="2023-10-21T10:19:33.120" v="708" actId="20577"/>
        <pc:sldMkLst>
          <pc:docMk/>
          <pc:sldMk cId="3597956979" sldId="395"/>
        </pc:sldMkLst>
        <pc:spChg chg="add mod">
          <ac:chgData name="Guest User" userId="S::urn:spo:anon#d41d6a69044f57f4c643a70c668809c060233706aa7abf4301dc3cbb37044801::" providerId="AD" clId="Web-{C8F41928-A299-30A5-B117-771C1C4A0C70}" dt="2023-10-21T10:07:28.145" v="662" actId="1076"/>
          <ac:spMkLst>
            <pc:docMk/>
            <pc:sldMk cId="3597956979" sldId="395"/>
            <ac:spMk id="3" creationId="{3F8E6134-AE8E-3288-9A04-545D3BD2F22E}"/>
          </ac:spMkLst>
        </pc:spChg>
        <pc:spChg chg="add mod">
          <ac:chgData name="Guest User" userId="S::urn:spo:anon#d41d6a69044f57f4c643a70c668809c060233706aa7abf4301dc3cbb37044801::" providerId="AD" clId="Web-{C8F41928-A299-30A5-B117-771C1C4A0C70}" dt="2023-10-21T10:19:33.120" v="708" actId="20577"/>
          <ac:spMkLst>
            <pc:docMk/>
            <pc:sldMk cId="3597956979" sldId="395"/>
            <ac:spMk id="10" creationId="{345F2719-3900-C2D5-6537-44371050D866}"/>
          </ac:spMkLst>
        </pc:spChg>
        <pc:picChg chg="mod">
          <ac:chgData name="Guest User" userId="S::urn:spo:anon#d41d6a69044f57f4c643a70c668809c060233706aa7abf4301dc3cbb37044801::" providerId="AD" clId="Web-{C8F41928-A299-30A5-B117-771C1C4A0C70}" dt="2023-10-21T10:07:58.287" v="663" actId="14100"/>
          <ac:picMkLst>
            <pc:docMk/>
            <pc:sldMk cId="3597956979" sldId="395"/>
            <ac:picMk id="2" creationId="{BDB90223-5D15-41E3-9664-BD96C3BD25A2}"/>
          </ac:picMkLst>
        </pc:picChg>
        <pc:picChg chg="add del mod">
          <ac:chgData name="Guest User" userId="S::urn:spo:anon#d41d6a69044f57f4c643a70c668809c060233706aa7abf4301dc3cbb37044801::" providerId="AD" clId="Web-{C8F41928-A299-30A5-B117-771C1C4A0C70}" dt="2023-10-21T10:11:31.387" v="676"/>
          <ac:picMkLst>
            <pc:docMk/>
            <pc:sldMk cId="3597956979" sldId="395"/>
            <ac:picMk id="4" creationId="{0218D323-0AF0-90FE-932E-E0BC8FB5E7BA}"/>
          </ac:picMkLst>
        </pc:picChg>
        <pc:picChg chg="add mod">
          <ac:chgData name="Guest User" userId="S::urn:spo:anon#d41d6a69044f57f4c643a70c668809c060233706aa7abf4301dc3cbb37044801::" providerId="AD" clId="Web-{C8F41928-A299-30A5-B117-771C1C4A0C70}" dt="2023-10-21T10:12:36.733" v="683" actId="1076"/>
          <ac:picMkLst>
            <pc:docMk/>
            <pc:sldMk cId="3597956979" sldId="395"/>
            <ac:picMk id="5" creationId="{B430072A-8814-553A-8BF7-D03F4C78CD67}"/>
          </ac:picMkLst>
        </pc:picChg>
        <pc:picChg chg="add mod">
          <ac:chgData name="Guest User" userId="S::urn:spo:anon#d41d6a69044f57f4c643a70c668809c060233706aa7abf4301dc3cbb37044801::" providerId="AD" clId="Web-{C8F41928-A299-30A5-B117-771C1C4A0C70}" dt="2023-10-21T10:13:10.718" v="690" actId="14100"/>
          <ac:picMkLst>
            <pc:docMk/>
            <pc:sldMk cId="3597956979" sldId="395"/>
            <ac:picMk id="6" creationId="{2D755AA7-92E1-BDD5-4222-019B8F63117C}"/>
          </ac:picMkLst>
        </pc:picChg>
        <pc:picChg chg="del">
          <ac:chgData name="Guest User" userId="S::urn:spo:anon#d41d6a69044f57f4c643a70c668809c060233706aa7abf4301dc3cbb37044801::" providerId="AD" clId="Web-{C8F41928-A299-30A5-B117-771C1C4A0C70}" dt="2023-10-21T10:10:07.681" v="673"/>
          <ac:picMkLst>
            <pc:docMk/>
            <pc:sldMk cId="3597956979" sldId="395"/>
            <ac:picMk id="7" creationId="{4019A7C7-4F37-4807-89DC-50EF4BBEB556}"/>
          </ac:picMkLst>
        </pc:picChg>
        <pc:picChg chg="add mod">
          <ac:chgData name="Guest User" userId="S::urn:spo:anon#d41d6a69044f57f4c643a70c668809c060233706aa7abf4301dc3cbb37044801::" providerId="AD" clId="Web-{C8F41928-A299-30A5-B117-771C1C4A0C70}" dt="2023-10-21T10:12:48.889" v="685" actId="14100"/>
          <ac:picMkLst>
            <pc:docMk/>
            <pc:sldMk cId="3597956979" sldId="395"/>
            <ac:picMk id="8" creationId="{B5E530E9-0ABB-E849-3463-A8FA73F3742B}"/>
          </ac:picMkLst>
        </pc:picChg>
        <pc:picChg chg="add mod">
          <ac:chgData name="Guest User" userId="S::urn:spo:anon#d41d6a69044f57f4c643a70c668809c060233706aa7abf4301dc3cbb37044801::" providerId="AD" clId="Web-{C8F41928-A299-30A5-B117-771C1C4A0C70}" dt="2023-10-21T10:13:55.079" v="694" actId="14100"/>
          <ac:picMkLst>
            <pc:docMk/>
            <pc:sldMk cId="3597956979" sldId="395"/>
            <ac:picMk id="9" creationId="{791883C6-F1BF-CB42-A60F-DD8BC096B60A}"/>
          </ac:picMkLst>
        </pc:picChg>
      </pc:sldChg>
      <pc:sldChg chg="addSp delSp modSp add replId">
        <pc:chgData name="Guest User" userId="S::urn:spo:anon#d41d6a69044f57f4c643a70c668809c060233706aa7abf4301dc3cbb37044801::" providerId="AD" clId="Web-{C8F41928-A299-30A5-B117-771C1C4A0C70}" dt="2023-10-21T10:38:45.765" v="776" actId="14100"/>
        <pc:sldMkLst>
          <pc:docMk/>
          <pc:sldMk cId="3749563960" sldId="396"/>
        </pc:sldMkLst>
        <pc:spChg chg="add mod">
          <ac:chgData name="Guest User" userId="S::urn:spo:anon#d41d6a69044f57f4c643a70c668809c060233706aa7abf4301dc3cbb37044801::" providerId="AD" clId="Web-{C8F41928-A299-30A5-B117-771C1C4A0C70}" dt="2023-10-21T10:35:52.151" v="764" actId="1076"/>
          <ac:spMkLst>
            <pc:docMk/>
            <pc:sldMk cId="3749563960" sldId="396"/>
            <ac:spMk id="3" creationId="{B6F8C14F-FB2E-78D6-07D9-FDC50548E7B3}"/>
          </ac:spMkLst>
        </pc:spChg>
        <pc:spChg chg="add mod">
          <ac:chgData name="Guest User" userId="S::urn:spo:anon#d41d6a69044f57f4c643a70c668809c060233706aa7abf4301dc3cbb37044801::" providerId="AD" clId="Web-{C8F41928-A299-30A5-B117-771C1C4A0C70}" dt="2023-10-21T10:38:45.765" v="776" actId="14100"/>
          <ac:spMkLst>
            <pc:docMk/>
            <pc:sldMk cId="3749563960" sldId="396"/>
            <ac:spMk id="4" creationId="{42DFC0E6-6D31-9C9A-9A3A-0D817001A977}"/>
          </ac:spMkLst>
        </pc:spChg>
        <pc:picChg chg="del">
          <ac:chgData name="Guest User" userId="S::urn:spo:anon#d41d6a69044f57f4c643a70c668809c060233706aa7abf4301dc3cbb37044801::" providerId="AD" clId="Web-{C8F41928-A299-30A5-B117-771C1C4A0C70}" dt="2023-10-21T10:34:00.225" v="751"/>
          <ac:picMkLst>
            <pc:docMk/>
            <pc:sldMk cId="3749563960" sldId="396"/>
            <ac:picMk id="7" creationId="{4019A7C7-4F37-4807-89DC-50EF4BBEB556}"/>
          </ac:picMkLst>
        </pc:picChg>
      </pc:sldChg>
      <pc:sldChg chg="addSp modSp add replId">
        <pc:chgData name="Guest User" userId="S::urn:spo:anon#d41d6a69044f57f4c643a70c668809c060233706aa7abf4301dc3cbb37044801::" providerId="AD" clId="Web-{C8F41928-A299-30A5-B117-771C1C4A0C70}" dt="2023-10-21T10:36:48.949" v="769" actId="1076"/>
        <pc:sldMkLst>
          <pc:docMk/>
          <pc:sldMk cId="1156615313" sldId="397"/>
        </pc:sldMkLst>
        <pc:spChg chg="add mod">
          <ac:chgData name="Guest User" userId="S::urn:spo:anon#d41d6a69044f57f4c643a70c668809c060233706aa7abf4301dc3cbb37044801::" providerId="AD" clId="Web-{C8F41928-A299-30A5-B117-771C1C4A0C70}" dt="2023-10-21T10:36:48.949" v="769" actId="1076"/>
          <ac:spMkLst>
            <pc:docMk/>
            <pc:sldMk cId="1156615313" sldId="397"/>
            <ac:spMk id="3" creationId="{CDC982CA-3725-A91D-005B-9E6267FC2C48}"/>
          </ac:spMkLst>
        </pc:spChg>
      </pc:sldChg>
      <pc:sldChg chg="add del replId">
        <pc:chgData name="Guest User" userId="S::urn:spo:anon#d41d6a69044f57f4c643a70c668809c060233706aa7abf4301dc3cbb37044801::" providerId="AD" clId="Web-{C8F41928-A299-30A5-B117-771C1C4A0C70}" dt="2023-10-21T10:37:00.121" v="770"/>
        <pc:sldMkLst>
          <pc:docMk/>
          <pc:sldMk cId="633781931" sldId="398"/>
        </pc:sldMkLst>
      </pc:sldChg>
      <pc:sldChg chg="add del replId">
        <pc:chgData name="Guest User" userId="S::urn:spo:anon#d41d6a69044f57f4c643a70c668809c060233706aa7abf4301dc3cbb37044801::" providerId="AD" clId="Web-{C8F41928-A299-30A5-B117-771C1C4A0C70}" dt="2023-10-21T10:37:02.528" v="771"/>
        <pc:sldMkLst>
          <pc:docMk/>
          <pc:sldMk cId="624611085" sldId="399"/>
        </pc:sldMkLst>
      </pc:sldChg>
      <pc:sldChg chg="add del replId">
        <pc:chgData name="Guest User" userId="S::urn:spo:anon#d41d6a69044f57f4c643a70c668809c060233706aa7abf4301dc3cbb37044801::" providerId="AD" clId="Web-{C8F41928-A299-30A5-B117-771C1C4A0C70}" dt="2023-10-21T10:37:04.465" v="772"/>
        <pc:sldMkLst>
          <pc:docMk/>
          <pc:sldMk cId="193601082" sldId="400"/>
        </pc:sldMkLst>
      </pc:sldChg>
      <pc:sldChg chg="add del replId">
        <pc:chgData name="Guest User" userId="S::urn:spo:anon#d41d6a69044f57f4c643a70c668809c060233706aa7abf4301dc3cbb37044801::" providerId="AD" clId="Web-{C8F41928-A299-30A5-B117-771C1C4A0C70}" dt="2023-10-21T10:39:05.828" v="777"/>
        <pc:sldMkLst>
          <pc:docMk/>
          <pc:sldMk cId="2290534429" sldId="401"/>
        </pc:sldMkLst>
      </pc:sldChg>
    </pc:docChg>
  </pc:docChgLst>
  <pc:docChgLst>
    <pc:chgData name="jaygaudse6069@gmail.com" userId="S::jaygaudse6069_gmail.com#ext#@bostoninstituteofanalyti399.onmicrosoft.com::772e6284-ad1d-4d8f-ba1e-15f2cefab82f" providerId="AD" clId="Web-{25E2D73E-0D0C-C720-7CB9-CD1F1CE726E0}"/>
    <pc:docChg chg="modSld">
      <pc:chgData name="jaygaudse6069@gmail.com" userId="S::jaygaudse6069_gmail.com#ext#@bostoninstituteofanalyti399.onmicrosoft.com::772e6284-ad1d-4d8f-ba1e-15f2cefab82f" providerId="AD" clId="Web-{25E2D73E-0D0C-C720-7CB9-CD1F1CE726E0}" dt="2023-06-01T08:38:17.340" v="144"/>
      <pc:docMkLst>
        <pc:docMk/>
      </pc:docMkLst>
      <pc:sldChg chg="modSp">
        <pc:chgData name="jaygaudse6069@gmail.com" userId="S::jaygaudse6069_gmail.com#ext#@bostoninstituteofanalyti399.onmicrosoft.com::772e6284-ad1d-4d8f-ba1e-15f2cefab82f" providerId="AD" clId="Web-{25E2D73E-0D0C-C720-7CB9-CD1F1CE726E0}" dt="2023-06-01T08:34:08.079" v="2" actId="1076"/>
        <pc:sldMkLst>
          <pc:docMk/>
          <pc:sldMk cId="1252571269" sldId="270"/>
        </pc:sldMkLst>
        <pc:picChg chg="mod">
          <ac:chgData name="jaygaudse6069@gmail.com" userId="S::jaygaudse6069_gmail.com#ext#@bostoninstituteofanalyti399.onmicrosoft.com::772e6284-ad1d-4d8f-ba1e-15f2cefab82f" providerId="AD" clId="Web-{25E2D73E-0D0C-C720-7CB9-CD1F1CE726E0}" dt="2023-06-01T08:34:08.079" v="2" actId="1076"/>
          <ac:picMkLst>
            <pc:docMk/>
            <pc:sldMk cId="1252571269" sldId="270"/>
            <ac:picMk id="4" creationId="{1338DE00-DD54-CABF-C6C1-8852DF43777D}"/>
          </ac:picMkLst>
        </pc:picChg>
        <pc:picChg chg="mod">
          <ac:chgData name="jaygaudse6069@gmail.com" userId="S::jaygaudse6069_gmail.com#ext#@bostoninstituteofanalyti399.onmicrosoft.com::772e6284-ad1d-4d8f-ba1e-15f2cefab82f" providerId="AD" clId="Web-{25E2D73E-0D0C-C720-7CB9-CD1F1CE726E0}" dt="2023-06-01T08:34:04.157" v="1" actId="1076"/>
          <ac:picMkLst>
            <pc:docMk/>
            <pc:sldMk cId="1252571269" sldId="270"/>
            <ac:picMk id="7" creationId="{4019A7C7-4F37-4807-89DC-50EF4BBEB556}"/>
          </ac:picMkLst>
        </pc:picChg>
      </pc:sldChg>
      <pc:sldChg chg="delSp modSp">
        <pc:chgData name="jaygaudse6069@gmail.com" userId="S::jaygaudse6069_gmail.com#ext#@bostoninstituteofanalyti399.onmicrosoft.com::772e6284-ad1d-4d8f-ba1e-15f2cefab82f" providerId="AD" clId="Web-{25E2D73E-0D0C-C720-7CB9-CD1F1CE726E0}" dt="2023-06-01T08:36:03.724" v="139"/>
        <pc:sldMkLst>
          <pc:docMk/>
          <pc:sldMk cId="1756244935" sldId="281"/>
        </pc:sldMkLst>
        <pc:spChg chg="mod">
          <ac:chgData name="jaygaudse6069@gmail.com" userId="S::jaygaudse6069_gmail.com#ext#@bostoninstituteofanalyti399.onmicrosoft.com::772e6284-ad1d-4d8f-ba1e-15f2cefab82f" providerId="AD" clId="Web-{25E2D73E-0D0C-C720-7CB9-CD1F1CE726E0}" dt="2023-06-01T08:35:41.114" v="137" actId="14100"/>
          <ac:spMkLst>
            <pc:docMk/>
            <pc:sldMk cId="1756244935" sldId="281"/>
            <ac:spMk id="2" creationId="{80B05385-180F-AFB0-7479-6C792E912128}"/>
          </ac:spMkLst>
        </pc:spChg>
        <pc:spChg chg="del mod">
          <ac:chgData name="jaygaudse6069@gmail.com" userId="S::jaygaudse6069_gmail.com#ext#@bostoninstituteofanalyti399.onmicrosoft.com::772e6284-ad1d-4d8f-ba1e-15f2cefab82f" providerId="AD" clId="Web-{25E2D73E-0D0C-C720-7CB9-CD1F1CE726E0}" dt="2023-06-01T08:36:03.724" v="139"/>
          <ac:spMkLst>
            <pc:docMk/>
            <pc:sldMk cId="1756244935" sldId="281"/>
            <ac:spMk id="4" creationId="{6A8DED72-C023-B96B-4603-A34D7994C2BD}"/>
          </ac:spMkLst>
        </pc:spChg>
        <pc:picChg chg="mod">
          <ac:chgData name="jaygaudse6069@gmail.com" userId="S::jaygaudse6069_gmail.com#ext#@bostoninstituteofanalyti399.onmicrosoft.com::772e6284-ad1d-4d8f-ba1e-15f2cefab82f" providerId="AD" clId="Web-{25E2D73E-0D0C-C720-7CB9-CD1F1CE726E0}" dt="2023-06-01T08:35:46.067" v="138" actId="1076"/>
          <ac:picMkLst>
            <pc:docMk/>
            <pc:sldMk cId="1756244935" sldId="281"/>
            <ac:picMk id="7" creationId="{4019A7C7-4F37-4807-89DC-50EF4BBEB556}"/>
          </ac:picMkLst>
        </pc:picChg>
      </pc:sldChg>
      <pc:sldChg chg="delSp">
        <pc:chgData name="jaygaudse6069@gmail.com" userId="S::jaygaudse6069_gmail.com#ext#@bostoninstituteofanalyti399.onmicrosoft.com::772e6284-ad1d-4d8f-ba1e-15f2cefab82f" providerId="AD" clId="Web-{25E2D73E-0D0C-C720-7CB9-CD1F1CE726E0}" dt="2023-06-01T08:38:17.340" v="144"/>
        <pc:sldMkLst>
          <pc:docMk/>
          <pc:sldMk cId="1189344885" sldId="315"/>
        </pc:sldMkLst>
        <pc:spChg chg="del">
          <ac:chgData name="jaygaudse6069@gmail.com" userId="S::jaygaudse6069_gmail.com#ext#@bostoninstituteofanalyti399.onmicrosoft.com::772e6284-ad1d-4d8f-ba1e-15f2cefab82f" providerId="AD" clId="Web-{25E2D73E-0D0C-C720-7CB9-CD1F1CE726E0}" dt="2023-06-01T08:38:17.340" v="144"/>
          <ac:spMkLst>
            <pc:docMk/>
            <pc:sldMk cId="1189344885" sldId="315"/>
            <ac:spMk id="3" creationId="{718A9091-B154-9159-A546-6E02BBD646D1}"/>
          </ac:spMkLst>
        </pc:spChg>
        <pc:spChg chg="del">
          <ac:chgData name="jaygaudse6069@gmail.com" userId="S::jaygaudse6069_gmail.com#ext#@bostoninstituteofanalyti399.onmicrosoft.com::772e6284-ad1d-4d8f-ba1e-15f2cefab82f" providerId="AD" clId="Web-{25E2D73E-0D0C-C720-7CB9-CD1F1CE726E0}" dt="2023-06-01T08:38:09.433" v="143"/>
          <ac:spMkLst>
            <pc:docMk/>
            <pc:sldMk cId="1189344885" sldId="315"/>
            <ac:spMk id="4" creationId="{C7031170-3F6B-7FF5-2040-A3E8CA817223}"/>
          </ac:spMkLst>
        </pc:spChg>
        <pc:spChg chg="del">
          <ac:chgData name="jaygaudse6069@gmail.com" userId="S::jaygaudse6069_gmail.com#ext#@bostoninstituteofanalyti399.onmicrosoft.com::772e6284-ad1d-4d8f-ba1e-15f2cefab82f" providerId="AD" clId="Web-{25E2D73E-0D0C-C720-7CB9-CD1F1CE726E0}" dt="2023-06-01T08:38:01.636" v="142"/>
          <ac:spMkLst>
            <pc:docMk/>
            <pc:sldMk cId="1189344885" sldId="315"/>
            <ac:spMk id="10" creationId="{96ED1D33-4CF2-6CEB-E691-353576073BBC}"/>
          </ac:spMkLst>
        </pc:spChg>
        <pc:picChg chg="del">
          <ac:chgData name="jaygaudse6069@gmail.com" userId="S::jaygaudse6069_gmail.com#ext#@bostoninstituteofanalyti399.onmicrosoft.com::772e6284-ad1d-4d8f-ba1e-15f2cefab82f" providerId="AD" clId="Web-{25E2D73E-0D0C-C720-7CB9-CD1F1CE726E0}" dt="2023-06-01T08:37:50.073" v="141"/>
          <ac:picMkLst>
            <pc:docMk/>
            <pc:sldMk cId="1189344885" sldId="315"/>
            <ac:picMk id="5" creationId="{D5DA09C4-17FF-4334-F1FD-5B73146B03D8}"/>
          </ac:picMkLst>
        </pc:picChg>
        <pc:picChg chg="del">
          <ac:chgData name="jaygaudse6069@gmail.com" userId="S::jaygaudse6069_gmail.com#ext#@bostoninstituteofanalyti399.onmicrosoft.com::772e6284-ad1d-4d8f-ba1e-15f2cefab82f" providerId="AD" clId="Web-{25E2D73E-0D0C-C720-7CB9-CD1F1CE726E0}" dt="2023-06-01T08:37:45.682" v="140"/>
          <ac:picMkLst>
            <pc:docMk/>
            <pc:sldMk cId="1189344885" sldId="315"/>
            <ac:picMk id="9" creationId="{FAB53D28-48B6-5474-45A6-AC2980FA8703}"/>
          </ac:picMkLst>
        </pc:picChg>
      </pc:sldChg>
    </pc:docChg>
  </pc:docChgLst>
  <pc:docChgLst>
    <pc:chgData name="Guest User" userId="S::urn:spo:anon#d41d6a69044f57f4c643a70c668809c060233706aa7abf4301dc3cbb37044801::" providerId="AD" clId="Web-{FB3163B0-2C69-6FF8-4623-9FB98BDE3203}"/>
    <pc:docChg chg="modSld">
      <pc:chgData name="Guest User" userId="S::urn:spo:anon#d41d6a69044f57f4c643a70c668809c060233706aa7abf4301dc3cbb37044801::" providerId="AD" clId="Web-{FB3163B0-2C69-6FF8-4623-9FB98BDE3203}" dt="2023-08-23T16:12:55.186" v="1" actId="1076"/>
      <pc:docMkLst>
        <pc:docMk/>
      </pc:docMkLst>
      <pc:sldChg chg="modSp">
        <pc:chgData name="Guest User" userId="S::urn:spo:anon#d41d6a69044f57f4c643a70c668809c060233706aa7abf4301dc3cbb37044801::" providerId="AD" clId="Web-{FB3163B0-2C69-6FF8-4623-9FB98BDE3203}" dt="2023-08-23T16:12:55.186" v="1" actId="1076"/>
        <pc:sldMkLst>
          <pc:docMk/>
          <pc:sldMk cId="4099306829" sldId="356"/>
        </pc:sldMkLst>
        <pc:picChg chg="mod">
          <ac:chgData name="Guest User" userId="S::urn:spo:anon#d41d6a69044f57f4c643a70c668809c060233706aa7abf4301dc3cbb37044801::" providerId="AD" clId="Web-{FB3163B0-2C69-6FF8-4623-9FB98BDE3203}" dt="2023-08-23T16:12:55.186" v="1" actId="1076"/>
          <ac:picMkLst>
            <pc:docMk/>
            <pc:sldMk cId="4099306829" sldId="356"/>
            <ac:picMk id="4" creationId="{F16A4A15-D422-BF26-7D2A-E64B5E8CF2F7}"/>
          </ac:picMkLst>
        </pc:picChg>
      </pc:sldChg>
    </pc:docChg>
  </pc:docChgLst>
  <pc:docChgLst>
    <pc:chgData name="kamblemahesh2598@gmail.com" userId="S::kamblemahesh2598_gmail.com#ext#@bostoninstituteofanalyti399.onmicrosoft.com::d83a5d0a-4192-4293-9e1a-5aab984a90f6" providerId="AD" clId="Web-{4F1889FE-B7C2-BEEC-A846-B3A3A0E9D55F}"/>
    <pc:docChg chg="modSld">
      <pc:chgData name="kamblemahesh2598@gmail.com" userId="S::kamblemahesh2598_gmail.com#ext#@bostoninstituteofanalyti399.onmicrosoft.com::d83a5d0a-4192-4293-9e1a-5aab984a90f6" providerId="AD" clId="Web-{4F1889FE-B7C2-BEEC-A846-B3A3A0E9D55F}" dt="2023-07-15T17:30:51.796" v="2" actId="20577"/>
      <pc:docMkLst>
        <pc:docMk/>
      </pc:docMkLst>
      <pc:sldChg chg="modSp">
        <pc:chgData name="kamblemahesh2598@gmail.com" userId="S::kamblemahesh2598_gmail.com#ext#@bostoninstituteofanalyti399.onmicrosoft.com::d83a5d0a-4192-4293-9e1a-5aab984a90f6" providerId="AD" clId="Web-{4F1889FE-B7C2-BEEC-A846-B3A3A0E9D55F}" dt="2023-07-15T17:30:51.796" v="2" actId="20577"/>
        <pc:sldMkLst>
          <pc:docMk/>
          <pc:sldMk cId="450545381" sldId="323"/>
        </pc:sldMkLst>
        <pc:spChg chg="mod">
          <ac:chgData name="kamblemahesh2598@gmail.com" userId="S::kamblemahesh2598_gmail.com#ext#@bostoninstituteofanalyti399.onmicrosoft.com::d83a5d0a-4192-4293-9e1a-5aab984a90f6" providerId="AD" clId="Web-{4F1889FE-B7C2-BEEC-A846-B3A3A0E9D55F}" dt="2023-07-15T17:30:51.796" v="2" actId="20577"/>
          <ac:spMkLst>
            <pc:docMk/>
            <pc:sldMk cId="450545381" sldId="323"/>
            <ac:spMk id="4" creationId="{B56E3493-F35C-66B7-19CB-C3B8BB30138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1489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5574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60194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88273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581005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30372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4/4/2025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202861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4/4/2025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782777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4/4/2025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740470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58505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325674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4/4/2025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248102962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7.xml"/><Relationship Id="rId4" Type="http://schemas.openxmlformats.org/officeDocument/2006/relationships/image" Target="../media/image9.tm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1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8" name="Title 7">
            <a:extLst>
              <a:ext uri="{FF2B5EF4-FFF2-40B4-BE49-F238E27FC236}">
                <a16:creationId xmlns:a16="http://schemas.microsoft.com/office/drawing/2014/main" id="{AEBB9DA7-5A30-7FC6-0B8F-18C95A520382}"/>
              </a:ext>
            </a:extLst>
          </p:cNvPr>
          <p:cNvSpPr>
            <a:spLocks noGrp="1"/>
          </p:cNvSpPr>
          <p:nvPr>
            <p:ph type="ctrTitle"/>
          </p:nvPr>
        </p:nvSpPr>
        <p:spPr>
          <a:xfrm>
            <a:off x="286950" y="1403295"/>
            <a:ext cx="6745969" cy="1875460"/>
          </a:xfrm>
        </p:spPr>
        <p:txBody>
          <a:bodyPr/>
          <a:lstStyle/>
          <a:p>
            <a:pPr algn="l"/>
            <a:r>
              <a:rPr lang="en-GB" b="1" dirty="0">
                <a:solidFill>
                  <a:srgbClr val="1C1A55"/>
                </a:solidFill>
                <a:latin typeface="Rockwell" panose="02060603020205020403" pitchFamily="18" charset="0"/>
              </a:rPr>
              <a:t>Bank Customer </a:t>
            </a:r>
            <a:br>
              <a:rPr lang="en-GB" b="1" dirty="0">
                <a:solidFill>
                  <a:srgbClr val="1C1A55"/>
                </a:solidFill>
                <a:latin typeface="Rockwell" panose="02060603020205020403" pitchFamily="18" charset="0"/>
              </a:rPr>
            </a:br>
            <a:r>
              <a:rPr lang="en-GB" b="1" dirty="0">
                <a:solidFill>
                  <a:srgbClr val="1C1A55"/>
                </a:solidFill>
                <a:latin typeface="Rockwell" panose="02060603020205020403" pitchFamily="18" charset="0"/>
              </a:rPr>
              <a:t>Churn Prediction</a:t>
            </a:r>
          </a:p>
        </p:txBody>
      </p:sp>
      <p:sp>
        <p:nvSpPr>
          <p:cNvPr id="9" name="Subtitle 8">
            <a:extLst>
              <a:ext uri="{FF2B5EF4-FFF2-40B4-BE49-F238E27FC236}">
                <a16:creationId xmlns:a16="http://schemas.microsoft.com/office/drawing/2014/main" id="{B0578BC6-4E7B-F39A-1928-C338987398C3}"/>
              </a:ext>
            </a:extLst>
          </p:cNvPr>
          <p:cNvSpPr>
            <a:spLocks noGrp="1"/>
          </p:cNvSpPr>
          <p:nvPr>
            <p:ph type="subTitle" idx="1"/>
          </p:nvPr>
        </p:nvSpPr>
        <p:spPr>
          <a:xfrm>
            <a:off x="286950" y="5541613"/>
            <a:ext cx="5301225" cy="979801"/>
          </a:xfrm>
        </p:spPr>
        <p:txBody>
          <a:bodyPr/>
          <a:lstStyle/>
          <a:p>
            <a:pPr algn="l"/>
            <a:r>
              <a:rPr lang="en-US" dirty="0">
                <a:solidFill>
                  <a:srgbClr val="1C1A55"/>
                </a:solidFill>
                <a:latin typeface="Rockwell" panose="02060603020205020403" pitchFamily="18" charset="0"/>
              </a:rPr>
              <a:t>Leveraging Machine Learning for </a:t>
            </a:r>
          </a:p>
          <a:p>
            <a:pPr algn="l"/>
            <a:r>
              <a:rPr lang="en-US" dirty="0">
                <a:solidFill>
                  <a:srgbClr val="1C1A55"/>
                </a:solidFill>
                <a:latin typeface="Rockwell" panose="02060603020205020403" pitchFamily="18" charset="0"/>
              </a:rPr>
              <a:t>Enhanced Customer Retention</a:t>
            </a:r>
            <a:endParaRPr lang="en-GB" dirty="0">
              <a:solidFill>
                <a:srgbClr val="1C1A55"/>
              </a:solidFill>
              <a:latin typeface="Rockwell" panose="02060603020205020403" pitchFamily="18" charset="0"/>
            </a:endParaRPr>
          </a:p>
        </p:txBody>
      </p:sp>
      <p:sp>
        <p:nvSpPr>
          <p:cNvPr id="11" name="TextBox 10">
            <a:extLst>
              <a:ext uri="{FF2B5EF4-FFF2-40B4-BE49-F238E27FC236}">
                <a16:creationId xmlns:a16="http://schemas.microsoft.com/office/drawing/2014/main" id="{60BE81F2-D3B5-ED2C-66DB-AF17117D15BE}"/>
              </a:ext>
            </a:extLst>
          </p:cNvPr>
          <p:cNvSpPr txBox="1"/>
          <p:nvPr/>
        </p:nvSpPr>
        <p:spPr>
          <a:xfrm>
            <a:off x="8300878" y="6040194"/>
            <a:ext cx="3604172" cy="369332"/>
          </a:xfrm>
          <a:prstGeom prst="rect">
            <a:avLst/>
          </a:prstGeom>
          <a:noFill/>
        </p:spPr>
        <p:txBody>
          <a:bodyPr wrap="square" rtlCol="0">
            <a:spAutoFit/>
          </a:bodyPr>
          <a:lstStyle/>
          <a:p>
            <a:r>
              <a:rPr lang="en-GB" dirty="0">
                <a:solidFill>
                  <a:srgbClr val="1C1A55"/>
                </a:solidFill>
                <a:latin typeface="Rockwell" panose="02060603020205020403" pitchFamily="18" charset="0"/>
              </a:rPr>
              <a:t>Presented by : Hassan Khan</a:t>
            </a:r>
          </a:p>
        </p:txBody>
      </p:sp>
      <p:pic>
        <p:nvPicPr>
          <p:cNvPr id="6" name="Picture 5" descr="A hand pointing at a group of people&#10;&#10;Description automatically generated">
            <a:extLst>
              <a:ext uri="{FF2B5EF4-FFF2-40B4-BE49-F238E27FC236}">
                <a16:creationId xmlns:a16="http://schemas.microsoft.com/office/drawing/2014/main" id="{883B5748-47F4-CB5D-0D85-381CCC845A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83680" y="1991039"/>
            <a:ext cx="3657558" cy="3461411"/>
          </a:xfrm>
          <a:prstGeom prst="rect">
            <a:avLst/>
          </a:prstGeom>
        </p:spPr>
      </p:pic>
    </p:spTree>
    <p:extLst>
      <p:ext uri="{BB962C8B-B14F-4D97-AF65-F5344CB8AC3E}">
        <p14:creationId xmlns:p14="http://schemas.microsoft.com/office/powerpoint/2010/main" val="3271765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C982CA-3725-A91D-005B-9E6267FC2C48}"/>
              </a:ext>
            </a:extLst>
          </p:cNvPr>
          <p:cNvSpPr txBox="1"/>
          <p:nvPr/>
        </p:nvSpPr>
        <p:spPr>
          <a:xfrm>
            <a:off x="2004061" y="2872899"/>
            <a:ext cx="3182691" cy="33206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endParaRPr lang="en-US" sz="3600" b="1" dirty="0">
              <a:ea typeface="Calibri"/>
              <a:cs typeface="Calibri"/>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7" name="Picture 6" descr="A graph of blue bars&#10;&#10;Description automatically generated">
            <a:extLst>
              <a:ext uri="{FF2B5EF4-FFF2-40B4-BE49-F238E27FC236}">
                <a16:creationId xmlns:a16="http://schemas.microsoft.com/office/drawing/2014/main" id="{42EE06A1-93BB-7B50-A807-5CD1132B7827}"/>
              </a:ext>
            </a:extLst>
          </p:cNvPr>
          <p:cNvPicPr>
            <a:picLocks noChangeAspect="1"/>
          </p:cNvPicPr>
          <p:nvPr/>
        </p:nvPicPr>
        <p:blipFill rotWithShape="1">
          <a:blip r:embed="rId2">
            <a:extLst>
              <a:ext uri="{28A0092B-C50C-407E-A947-70E740481C1C}">
                <a14:useLocalDpi xmlns:a14="http://schemas.microsoft.com/office/drawing/2010/main" val="0"/>
              </a:ext>
            </a:extLst>
          </a:blip>
          <a:srcRect l="5352" t="11076" r="11379" b="3402"/>
          <a:stretch/>
        </p:blipFill>
        <p:spPr>
          <a:xfrm>
            <a:off x="6096000" y="1777874"/>
            <a:ext cx="3920906" cy="2704041"/>
          </a:xfrm>
          <a:prstGeom prst="rect">
            <a:avLst/>
          </a:prstGeom>
        </p:spPr>
      </p:pic>
      <p:pic>
        <p:nvPicPr>
          <p:cNvPr id="9" name="Picture 8" descr="A graph of a credit score&#10;&#10;Description automatically generated">
            <a:extLst>
              <a:ext uri="{FF2B5EF4-FFF2-40B4-BE49-F238E27FC236}">
                <a16:creationId xmlns:a16="http://schemas.microsoft.com/office/drawing/2014/main" id="{465F2384-0998-60F5-C999-22678D0DE733}"/>
              </a:ext>
            </a:extLst>
          </p:cNvPr>
          <p:cNvPicPr>
            <a:picLocks noChangeAspect="1"/>
          </p:cNvPicPr>
          <p:nvPr/>
        </p:nvPicPr>
        <p:blipFill rotWithShape="1">
          <a:blip r:embed="rId3">
            <a:extLst>
              <a:ext uri="{28A0092B-C50C-407E-A947-70E740481C1C}">
                <a14:useLocalDpi xmlns:a14="http://schemas.microsoft.com/office/drawing/2010/main" val="0"/>
              </a:ext>
            </a:extLst>
          </a:blip>
          <a:srcRect l="5156" t="5160" r="7059" b="3944"/>
          <a:stretch/>
        </p:blipFill>
        <p:spPr>
          <a:xfrm>
            <a:off x="853437" y="1258703"/>
            <a:ext cx="4417611" cy="3228392"/>
          </a:xfrm>
          <a:prstGeom prst="rect">
            <a:avLst/>
          </a:prstGeom>
        </p:spPr>
      </p:pic>
      <p:sp>
        <p:nvSpPr>
          <p:cNvPr id="10" name="TextBox 9">
            <a:extLst>
              <a:ext uri="{FF2B5EF4-FFF2-40B4-BE49-F238E27FC236}">
                <a16:creationId xmlns:a16="http://schemas.microsoft.com/office/drawing/2014/main" id="{48EA1AB0-1950-18E4-4428-33F316B9BD1E}"/>
              </a:ext>
            </a:extLst>
          </p:cNvPr>
          <p:cNvSpPr txBox="1"/>
          <p:nvPr/>
        </p:nvSpPr>
        <p:spPr>
          <a:xfrm>
            <a:off x="1122871" y="5014522"/>
            <a:ext cx="9946258" cy="584775"/>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Rockwell" panose="02060603020205020403" pitchFamily="18" charset="0"/>
              </a:rPr>
              <a:t>The distribution of people with Credit Score ranging from 601 to 700 is higher than any other group. </a:t>
            </a:r>
          </a:p>
          <a:p>
            <a:pPr marL="285750" indent="-285750">
              <a:buFont typeface="Arial" panose="020B0604020202020204" pitchFamily="34" charset="0"/>
              <a:buChar char="•"/>
            </a:pPr>
            <a:r>
              <a:rPr lang="en-GB" sz="1600" dirty="0">
                <a:latin typeface="Rockwell" panose="02060603020205020403" pitchFamily="18" charset="0"/>
              </a:rPr>
              <a:t>The distribution of people with Age ranging from 31 to 40 is higher than any other Age Group.</a:t>
            </a:r>
          </a:p>
        </p:txBody>
      </p:sp>
    </p:spTree>
    <p:extLst>
      <p:ext uri="{BB962C8B-B14F-4D97-AF65-F5344CB8AC3E}">
        <p14:creationId xmlns:p14="http://schemas.microsoft.com/office/powerpoint/2010/main" val="2783296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C982CA-3725-A91D-005B-9E6267FC2C48}"/>
              </a:ext>
            </a:extLst>
          </p:cNvPr>
          <p:cNvSpPr txBox="1"/>
          <p:nvPr/>
        </p:nvSpPr>
        <p:spPr>
          <a:xfrm>
            <a:off x="2004061" y="2872899"/>
            <a:ext cx="3182691" cy="33206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endParaRPr lang="en-US" sz="3600" b="1" dirty="0">
              <a:ea typeface="Calibri"/>
              <a:cs typeface="Calibri"/>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6" name="Picture 5">
            <a:extLst>
              <a:ext uri="{FF2B5EF4-FFF2-40B4-BE49-F238E27FC236}">
                <a16:creationId xmlns:a16="http://schemas.microsoft.com/office/drawing/2014/main" id="{5B53408D-D15E-7CD8-5BDF-2B06A2776FF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882195" y="878944"/>
            <a:ext cx="2022855" cy="524351"/>
          </a:xfrm>
          <a:prstGeom prst="rect">
            <a:avLst/>
          </a:prstGeom>
        </p:spPr>
      </p:pic>
      <p:pic>
        <p:nvPicPr>
          <p:cNvPr id="10" name="Picture 9" descr="A graph with red and blue squares&#10;&#10;Description automatically generated">
            <a:extLst>
              <a:ext uri="{FF2B5EF4-FFF2-40B4-BE49-F238E27FC236}">
                <a16:creationId xmlns:a16="http://schemas.microsoft.com/office/drawing/2014/main" id="{0999C381-85C5-D91B-753B-F99BB662A734}"/>
              </a:ext>
            </a:extLst>
          </p:cNvPr>
          <p:cNvPicPr>
            <a:picLocks noChangeAspect="1"/>
          </p:cNvPicPr>
          <p:nvPr/>
        </p:nvPicPr>
        <p:blipFill rotWithShape="1">
          <a:blip r:embed="rId3">
            <a:extLst>
              <a:ext uri="{28A0092B-C50C-407E-A947-70E740481C1C}">
                <a14:useLocalDpi xmlns:a14="http://schemas.microsoft.com/office/drawing/2010/main" val="0"/>
              </a:ext>
            </a:extLst>
          </a:blip>
          <a:srcRect l="6700" t="2114" r="5622" b="2114"/>
          <a:stretch/>
        </p:blipFill>
        <p:spPr>
          <a:xfrm>
            <a:off x="286950" y="664433"/>
            <a:ext cx="9037353" cy="5100113"/>
          </a:xfrm>
          <a:prstGeom prst="rect">
            <a:avLst/>
          </a:prstGeom>
        </p:spPr>
      </p:pic>
      <p:sp>
        <p:nvSpPr>
          <p:cNvPr id="11" name="TextBox 10">
            <a:extLst>
              <a:ext uri="{FF2B5EF4-FFF2-40B4-BE49-F238E27FC236}">
                <a16:creationId xmlns:a16="http://schemas.microsoft.com/office/drawing/2014/main" id="{5EA82D48-A9AF-32CB-F3D7-168CF590EEC3}"/>
              </a:ext>
            </a:extLst>
          </p:cNvPr>
          <p:cNvSpPr txBox="1"/>
          <p:nvPr/>
        </p:nvSpPr>
        <p:spPr>
          <a:xfrm>
            <a:off x="2068957" y="5901179"/>
            <a:ext cx="8931789" cy="584775"/>
          </a:xfrm>
          <a:prstGeom prst="rect">
            <a:avLst/>
          </a:prstGeom>
          <a:noFill/>
        </p:spPr>
        <p:txBody>
          <a:bodyPr wrap="square" rtlCol="0">
            <a:spAutoFit/>
          </a:bodyPr>
          <a:lstStyle/>
          <a:p>
            <a:r>
              <a:rPr lang="en-US" sz="1600" dirty="0">
                <a:latin typeface="Rockwell" panose="02060603020205020403" pitchFamily="18" charset="0"/>
              </a:rPr>
              <a:t>Upon inspecting the heatmap, we can see that there is no significant correlation observed among the columns. As a result, no columns will be dropped solely based on correlation.</a:t>
            </a:r>
            <a:endParaRPr lang="en-GB" sz="1600" dirty="0">
              <a:latin typeface="Rockwell" panose="02060603020205020403" pitchFamily="18" charset="0"/>
            </a:endParaRPr>
          </a:p>
        </p:txBody>
      </p:sp>
    </p:spTree>
    <p:extLst>
      <p:ext uri="{BB962C8B-B14F-4D97-AF65-F5344CB8AC3E}">
        <p14:creationId xmlns:p14="http://schemas.microsoft.com/office/powerpoint/2010/main" val="420531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7" name="TextBox 6">
            <a:extLst>
              <a:ext uri="{FF2B5EF4-FFF2-40B4-BE49-F238E27FC236}">
                <a16:creationId xmlns:a16="http://schemas.microsoft.com/office/drawing/2014/main" id="{2BDB574D-2213-97FE-9DFE-3A03E884B0F1}"/>
              </a:ext>
            </a:extLst>
          </p:cNvPr>
          <p:cNvSpPr txBox="1"/>
          <p:nvPr/>
        </p:nvSpPr>
        <p:spPr>
          <a:xfrm>
            <a:off x="785005" y="695409"/>
            <a:ext cx="3881886"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Preprocessing</a:t>
            </a:r>
          </a:p>
        </p:txBody>
      </p:sp>
      <p:sp>
        <p:nvSpPr>
          <p:cNvPr id="8" name="TextBox 7">
            <a:extLst>
              <a:ext uri="{FF2B5EF4-FFF2-40B4-BE49-F238E27FC236}">
                <a16:creationId xmlns:a16="http://schemas.microsoft.com/office/drawing/2014/main" id="{CD6B2755-3374-39E7-4B5D-91CDD4711914}"/>
              </a:ext>
            </a:extLst>
          </p:cNvPr>
          <p:cNvSpPr txBox="1"/>
          <p:nvPr/>
        </p:nvSpPr>
        <p:spPr>
          <a:xfrm>
            <a:off x="977417" y="1719912"/>
            <a:ext cx="8635042" cy="1569660"/>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Rockwell" panose="02060603020205020403" pitchFamily="18" charset="0"/>
              </a:rPr>
              <a:t>First, “RowNumber” , “CustomerID” and “Surname” columns were dropped as they didn’t provide any useful information for our predictions.</a:t>
            </a:r>
          </a:p>
          <a:p>
            <a:pPr marL="285750" indent="-285750">
              <a:buFont typeface="Arial" panose="020B0604020202020204" pitchFamily="34" charset="0"/>
              <a:buChar char="•"/>
            </a:pPr>
            <a:endParaRPr lang="en-GB" sz="1600" dirty="0">
              <a:latin typeface="Rockwell" panose="02060603020205020403" pitchFamily="18" charset="0"/>
            </a:endParaRPr>
          </a:p>
          <a:p>
            <a:pPr marL="285750" indent="-285750">
              <a:buFont typeface="Arial" panose="020B0604020202020204" pitchFamily="34" charset="0"/>
              <a:buChar char="•"/>
            </a:pPr>
            <a:r>
              <a:rPr lang="en-GB" sz="1600" dirty="0">
                <a:latin typeface="Rockwell" panose="02060603020205020403" pitchFamily="18" charset="0"/>
              </a:rPr>
              <a:t>Then, we encoded the Categorical data into Numerical data with the help of One-Hot Encoding Technique. It </a:t>
            </a:r>
            <a:r>
              <a:rPr lang="en-US" sz="1600" dirty="0">
                <a:latin typeface="Rockwell" panose="02060603020205020403" pitchFamily="18" charset="0"/>
              </a:rPr>
              <a:t>assigns binary numeric values to each unique class present in columns with categorical data.</a:t>
            </a:r>
            <a:endParaRPr lang="en-GB" sz="1600" dirty="0">
              <a:latin typeface="Rockwell" panose="02060603020205020403" pitchFamily="18" charset="0"/>
            </a:endParaRPr>
          </a:p>
        </p:txBody>
      </p:sp>
      <p:sp>
        <p:nvSpPr>
          <p:cNvPr id="9" name="TextBox 8">
            <a:extLst>
              <a:ext uri="{FF2B5EF4-FFF2-40B4-BE49-F238E27FC236}">
                <a16:creationId xmlns:a16="http://schemas.microsoft.com/office/drawing/2014/main" id="{B03AAD00-BE66-751E-796F-6932CAF250C3}"/>
              </a:ext>
            </a:extLst>
          </p:cNvPr>
          <p:cNvSpPr txBox="1"/>
          <p:nvPr/>
        </p:nvSpPr>
        <p:spPr>
          <a:xfrm>
            <a:off x="785005" y="3536876"/>
            <a:ext cx="5667555" cy="584775"/>
          </a:xfrm>
          <a:prstGeom prst="rect">
            <a:avLst/>
          </a:prstGeom>
          <a:noFill/>
        </p:spPr>
        <p:txBody>
          <a:bodyPr wrap="square" rtlCol="0">
            <a:spAutoFit/>
          </a:bodyPr>
          <a:lstStyle/>
          <a:p>
            <a:r>
              <a:rPr lang="en-GB" sz="3200" dirty="0">
                <a:solidFill>
                  <a:srgbClr val="1C1A55"/>
                </a:solidFill>
                <a:latin typeface="Rockwell" panose="02060603020205020403" pitchFamily="18" charset="0"/>
              </a:rPr>
              <a:t>Splitting the data into X and y</a:t>
            </a:r>
          </a:p>
        </p:txBody>
      </p:sp>
      <p:sp>
        <p:nvSpPr>
          <p:cNvPr id="10" name="TextBox 9">
            <a:extLst>
              <a:ext uri="{FF2B5EF4-FFF2-40B4-BE49-F238E27FC236}">
                <a16:creationId xmlns:a16="http://schemas.microsoft.com/office/drawing/2014/main" id="{F1C3C782-14C0-910A-02C2-F5E12A7C594A}"/>
              </a:ext>
            </a:extLst>
          </p:cNvPr>
          <p:cNvSpPr txBox="1"/>
          <p:nvPr/>
        </p:nvSpPr>
        <p:spPr>
          <a:xfrm>
            <a:off x="977417" y="4368956"/>
            <a:ext cx="8177840" cy="1815882"/>
          </a:xfrm>
          <a:prstGeom prst="rect">
            <a:avLst/>
          </a:prstGeom>
          <a:noFill/>
        </p:spPr>
        <p:txBody>
          <a:bodyPr wrap="square" rtlCol="0">
            <a:spAutoFit/>
          </a:bodyPr>
          <a:lstStyle/>
          <a:p>
            <a:pPr marL="285750" indent="-285750" rtl="0">
              <a:buFont typeface="Arial" panose="020B0604020202020204" pitchFamily="34" charset="0"/>
              <a:buChar char="•"/>
            </a:pPr>
            <a:r>
              <a:rPr lang="en-US" sz="1600" dirty="0">
                <a:latin typeface="Rockwell" panose="02060603020205020403" pitchFamily="18" charset="0"/>
              </a:rPr>
              <a:t>In this step, we partitioned the dataset into two components: X and y.</a:t>
            </a: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r>
              <a:rPr lang="en-US" sz="1600" dirty="0">
                <a:latin typeface="Rockwell" panose="02060603020205020403" pitchFamily="18" charset="0"/>
              </a:rPr>
              <a:t>The variable X encompasses all independent variables, representing the features that contribute to our predictions.</a:t>
            </a: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r>
              <a:rPr lang="en-US" sz="1600" dirty="0">
                <a:latin typeface="Rockwell" panose="02060603020205020403" pitchFamily="18" charset="0"/>
              </a:rPr>
              <a:t>On the other hand, y encapsulates the dependent variable or target variable, serving as the outcome we aim to predict.</a:t>
            </a:r>
          </a:p>
        </p:txBody>
      </p:sp>
    </p:spTree>
    <p:extLst>
      <p:ext uri="{BB962C8B-B14F-4D97-AF65-F5344CB8AC3E}">
        <p14:creationId xmlns:p14="http://schemas.microsoft.com/office/powerpoint/2010/main" val="1077064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3" name="TextBox 2">
            <a:extLst>
              <a:ext uri="{FF2B5EF4-FFF2-40B4-BE49-F238E27FC236}">
                <a16:creationId xmlns:a16="http://schemas.microsoft.com/office/drawing/2014/main" id="{BC64ECD7-3296-DA60-7BE5-BE6BC5CA3582}"/>
              </a:ext>
            </a:extLst>
          </p:cNvPr>
          <p:cNvSpPr txBox="1"/>
          <p:nvPr/>
        </p:nvSpPr>
        <p:spPr>
          <a:xfrm>
            <a:off x="760237" y="767127"/>
            <a:ext cx="3164782" cy="584775"/>
          </a:xfrm>
          <a:prstGeom prst="rect">
            <a:avLst/>
          </a:prstGeom>
          <a:noFill/>
        </p:spPr>
        <p:txBody>
          <a:bodyPr wrap="square" rtlCol="0">
            <a:spAutoFit/>
          </a:bodyPr>
          <a:lstStyle/>
          <a:p>
            <a:r>
              <a:rPr lang="en-GB" sz="3200" dirty="0">
                <a:solidFill>
                  <a:srgbClr val="1C1A55"/>
                </a:solidFill>
                <a:latin typeface="Rockwell" panose="02060603020205020403" pitchFamily="18" charset="0"/>
              </a:rPr>
              <a:t>Train-Test Split</a:t>
            </a:r>
          </a:p>
        </p:txBody>
      </p:sp>
      <p:sp>
        <p:nvSpPr>
          <p:cNvPr id="4" name="TextBox 3">
            <a:extLst>
              <a:ext uri="{FF2B5EF4-FFF2-40B4-BE49-F238E27FC236}">
                <a16:creationId xmlns:a16="http://schemas.microsoft.com/office/drawing/2014/main" id="{2263ED17-6F71-6829-7FBD-C07912709964}"/>
              </a:ext>
            </a:extLst>
          </p:cNvPr>
          <p:cNvSpPr txBox="1"/>
          <p:nvPr/>
        </p:nvSpPr>
        <p:spPr>
          <a:xfrm>
            <a:off x="951538" y="1503812"/>
            <a:ext cx="9049109" cy="2308324"/>
          </a:xfrm>
          <a:prstGeom prst="rect">
            <a:avLst/>
          </a:prstGeom>
          <a:noFill/>
        </p:spPr>
        <p:txBody>
          <a:bodyPr wrap="square" rtlCol="0">
            <a:spAutoFit/>
          </a:bodyPr>
          <a:lstStyle/>
          <a:p>
            <a:pPr marL="285750" indent="-285750" rtl="0">
              <a:buFont typeface="Arial" panose="020B0604020202020204" pitchFamily="34" charset="0"/>
              <a:buChar char="•"/>
            </a:pPr>
            <a:r>
              <a:rPr lang="en-US" sz="1600" dirty="0">
                <a:latin typeface="Rockwell" panose="02060603020205020403" pitchFamily="18" charset="0"/>
              </a:rPr>
              <a:t>We then split the dataset into training data and testing data. </a:t>
            </a: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r>
              <a:rPr lang="en-US" sz="1600" dirty="0">
                <a:latin typeface="Rockwell" panose="02060603020205020403" pitchFamily="18" charset="0"/>
              </a:rPr>
              <a:t>We did an 80:20 split, meaning 80% of our data is Training Data and 20% of our data is Testing Data. So, our test size was set to 0.2.</a:t>
            </a: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r>
              <a:rPr lang="en-US" sz="1600" dirty="0">
                <a:latin typeface="Rockwell" panose="02060603020205020403" pitchFamily="18" charset="0"/>
              </a:rPr>
              <a:t>We took Random State as 123. This guaranteed the reproducibility of our results across different runs.</a:t>
            </a: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r>
              <a:rPr lang="en-US" sz="1600" dirty="0">
                <a:latin typeface="Rockwell" panose="02060603020205020403" pitchFamily="18" charset="0"/>
              </a:rPr>
              <a:t>We also used Stratify = y to ensure that our Target Variable (y) is distributed proportionally.</a:t>
            </a:r>
          </a:p>
        </p:txBody>
      </p:sp>
      <p:sp>
        <p:nvSpPr>
          <p:cNvPr id="7" name="TextBox 6">
            <a:extLst>
              <a:ext uri="{FF2B5EF4-FFF2-40B4-BE49-F238E27FC236}">
                <a16:creationId xmlns:a16="http://schemas.microsoft.com/office/drawing/2014/main" id="{F30082AB-A921-45C6-A990-082A6FCC0FBB}"/>
              </a:ext>
            </a:extLst>
          </p:cNvPr>
          <p:cNvSpPr txBox="1"/>
          <p:nvPr/>
        </p:nvSpPr>
        <p:spPr>
          <a:xfrm>
            <a:off x="760237" y="3964046"/>
            <a:ext cx="3145028" cy="584775"/>
          </a:xfrm>
          <a:prstGeom prst="rect">
            <a:avLst/>
          </a:prstGeom>
          <a:noFill/>
        </p:spPr>
        <p:txBody>
          <a:bodyPr wrap="none" rtlCol="0">
            <a:spAutoFit/>
          </a:bodyPr>
          <a:lstStyle/>
          <a:p>
            <a:r>
              <a:rPr lang="en-GB" sz="3200" dirty="0">
                <a:solidFill>
                  <a:srgbClr val="1C1A55"/>
                </a:solidFill>
                <a:latin typeface="Rockwell" panose="02060603020205020403" pitchFamily="18" charset="0"/>
              </a:rPr>
              <a:t>Standard Scaler</a:t>
            </a:r>
          </a:p>
        </p:txBody>
      </p:sp>
      <p:sp>
        <p:nvSpPr>
          <p:cNvPr id="8" name="TextBox 7">
            <a:extLst>
              <a:ext uri="{FF2B5EF4-FFF2-40B4-BE49-F238E27FC236}">
                <a16:creationId xmlns:a16="http://schemas.microsoft.com/office/drawing/2014/main" id="{5A8D9048-D481-0498-1C8B-12B5CF9A1D4E}"/>
              </a:ext>
            </a:extLst>
          </p:cNvPr>
          <p:cNvSpPr txBox="1"/>
          <p:nvPr/>
        </p:nvSpPr>
        <p:spPr>
          <a:xfrm>
            <a:off x="951538" y="4694436"/>
            <a:ext cx="8660921"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ockwell" panose="02060603020205020403" pitchFamily="18" charset="0"/>
              </a:rPr>
              <a:t>We used Standard Scaler to standardize the features of the dataset.</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This ensured that the consistency between the features of the dataset was maintained. </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Standardization is crucial for certain machine learning algorithms, promoting optimal model performance by mitigating the influence of varying magnitudes among features</a:t>
            </a:r>
            <a:endParaRPr lang="en-GB" sz="1600" dirty="0">
              <a:latin typeface="Rockwell" panose="02060603020205020403" pitchFamily="18" charset="0"/>
            </a:endParaRPr>
          </a:p>
        </p:txBody>
      </p:sp>
    </p:spTree>
    <p:extLst>
      <p:ext uri="{BB962C8B-B14F-4D97-AF65-F5344CB8AC3E}">
        <p14:creationId xmlns:p14="http://schemas.microsoft.com/office/powerpoint/2010/main" val="2041137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3" name="TextBox 2">
            <a:extLst>
              <a:ext uri="{FF2B5EF4-FFF2-40B4-BE49-F238E27FC236}">
                <a16:creationId xmlns:a16="http://schemas.microsoft.com/office/drawing/2014/main" id="{66C219CF-6707-F71F-355E-608992C7FCE4}"/>
              </a:ext>
            </a:extLst>
          </p:cNvPr>
          <p:cNvSpPr txBox="1"/>
          <p:nvPr/>
        </p:nvSpPr>
        <p:spPr>
          <a:xfrm>
            <a:off x="638031" y="818520"/>
            <a:ext cx="5457969" cy="584775"/>
          </a:xfrm>
          <a:prstGeom prst="rect">
            <a:avLst/>
          </a:prstGeom>
          <a:noFill/>
        </p:spPr>
        <p:txBody>
          <a:bodyPr wrap="none" rtlCol="0">
            <a:spAutoFit/>
          </a:bodyPr>
          <a:lstStyle/>
          <a:p>
            <a:r>
              <a:rPr lang="en-GB" sz="3200" dirty="0">
                <a:solidFill>
                  <a:srgbClr val="1C1A55"/>
                </a:solidFill>
                <a:latin typeface="Rockwell" panose="02060603020205020403" pitchFamily="18" charset="0"/>
              </a:rPr>
              <a:t>Over-Sampling with SMOTE</a:t>
            </a:r>
          </a:p>
        </p:txBody>
      </p:sp>
      <p:sp>
        <p:nvSpPr>
          <p:cNvPr id="4" name="TextBox 3">
            <a:extLst>
              <a:ext uri="{FF2B5EF4-FFF2-40B4-BE49-F238E27FC236}">
                <a16:creationId xmlns:a16="http://schemas.microsoft.com/office/drawing/2014/main" id="{D3178794-FC84-7812-E580-C22ED94E18F7}"/>
              </a:ext>
            </a:extLst>
          </p:cNvPr>
          <p:cNvSpPr txBox="1"/>
          <p:nvPr/>
        </p:nvSpPr>
        <p:spPr>
          <a:xfrm>
            <a:off x="888522" y="1613140"/>
            <a:ext cx="9376913" cy="3785652"/>
          </a:xfrm>
          <a:prstGeom prst="rect">
            <a:avLst/>
          </a:prstGeom>
          <a:noFill/>
        </p:spPr>
        <p:txBody>
          <a:bodyPr wrap="square" rtlCol="0">
            <a:spAutoFit/>
          </a:bodyPr>
          <a:lstStyle/>
          <a:p>
            <a:pPr marL="285750" indent="-285750" rtl="0">
              <a:buFont typeface="Arial" panose="020B0604020202020204" pitchFamily="34" charset="0"/>
              <a:buChar char="•"/>
            </a:pPr>
            <a:r>
              <a:rPr lang="en-US" sz="1600" dirty="0">
                <a:latin typeface="Rockwell" panose="02060603020205020403" pitchFamily="18" charset="0"/>
              </a:rPr>
              <a:t>We had data imbalance within our target variable. Initially, we evaluated our model's accuracy in the presence of this imbalance. </a:t>
            </a: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r>
              <a:rPr lang="en-US" sz="1600" dirty="0">
                <a:latin typeface="Rockwell" panose="02060603020205020403" pitchFamily="18" charset="0"/>
              </a:rPr>
              <a:t>Then, to rectify the issue of imbalance, we implemented the Synthetic Minority Over-Sampling Technique (SMOTE) as an oversampling method. </a:t>
            </a: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r>
              <a:rPr lang="en-US" sz="1600" dirty="0">
                <a:latin typeface="Rockwell" panose="02060603020205020403" pitchFamily="18" charset="0"/>
              </a:rPr>
              <a:t>We then compared the model accuracies before and after addressing the data imbalance using SMOTE, providing valuable insights into the impact of this preprocessing technique.</a:t>
            </a: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r>
              <a:rPr lang="en-US" sz="1600" dirty="0">
                <a:latin typeface="Rockwell" panose="02060603020205020403" pitchFamily="18" charset="0"/>
              </a:rPr>
              <a:t>Distribution of our y_train before oversampling : </a:t>
            </a: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endParaRPr lang="en-US" sz="1600" dirty="0">
              <a:latin typeface="Rockwell" panose="02060603020205020403" pitchFamily="18" charset="0"/>
            </a:endParaRPr>
          </a:p>
          <a:p>
            <a:pPr marL="285750" indent="-285750" rtl="0">
              <a:buFont typeface="Arial" panose="020B0604020202020204" pitchFamily="34" charset="0"/>
              <a:buChar char="•"/>
            </a:pPr>
            <a:r>
              <a:rPr lang="en-US" sz="1600" dirty="0">
                <a:latin typeface="Rockwell" panose="02060603020205020403" pitchFamily="18" charset="0"/>
              </a:rPr>
              <a:t>Distribution of our y_train after oversampling: </a:t>
            </a:r>
          </a:p>
        </p:txBody>
      </p:sp>
      <p:graphicFrame>
        <p:nvGraphicFramePr>
          <p:cNvPr id="7" name="Table 6">
            <a:extLst>
              <a:ext uri="{FF2B5EF4-FFF2-40B4-BE49-F238E27FC236}">
                <a16:creationId xmlns:a16="http://schemas.microsoft.com/office/drawing/2014/main" id="{0E3DCB76-D60A-B0CD-E7D0-57334E87CB62}"/>
              </a:ext>
            </a:extLst>
          </p:cNvPr>
          <p:cNvGraphicFramePr>
            <a:graphicFrameLocks noGrp="1"/>
          </p:cNvGraphicFramePr>
          <p:nvPr>
            <p:extLst>
              <p:ext uri="{D42A27DB-BD31-4B8C-83A1-F6EECF244321}">
                <p14:modId xmlns:p14="http://schemas.microsoft.com/office/powerpoint/2010/main" val="168001156"/>
              </p:ext>
            </p:extLst>
          </p:nvPr>
        </p:nvGraphicFramePr>
        <p:xfrm>
          <a:off x="2471948" y="4221990"/>
          <a:ext cx="3747698" cy="731520"/>
        </p:xfrm>
        <a:graphic>
          <a:graphicData uri="http://schemas.openxmlformats.org/drawingml/2006/table">
            <a:tbl>
              <a:tblPr firstRow="1" bandRow="1">
                <a:tableStyleId>{5C22544A-7EE6-4342-B048-85BDC9FD1C3A}</a:tableStyleId>
              </a:tblPr>
              <a:tblGrid>
                <a:gridCol w="1873849">
                  <a:extLst>
                    <a:ext uri="{9D8B030D-6E8A-4147-A177-3AD203B41FA5}">
                      <a16:colId xmlns:a16="http://schemas.microsoft.com/office/drawing/2014/main" val="2414147895"/>
                    </a:ext>
                  </a:extLst>
                </a:gridCol>
                <a:gridCol w="1873849">
                  <a:extLst>
                    <a:ext uri="{9D8B030D-6E8A-4147-A177-3AD203B41FA5}">
                      <a16:colId xmlns:a16="http://schemas.microsoft.com/office/drawing/2014/main" val="571935268"/>
                    </a:ext>
                  </a:extLst>
                </a:gridCol>
              </a:tblGrid>
              <a:tr h="292388">
                <a:tc>
                  <a:txBody>
                    <a:bodyPr/>
                    <a:lstStyle/>
                    <a:p>
                      <a:pPr algn="ctr"/>
                      <a:r>
                        <a:rPr lang="en-GB" dirty="0">
                          <a:latin typeface="Rockwell" panose="02060603020205020403" pitchFamily="18" charset="0"/>
                        </a:rPr>
                        <a:t>Not Churned</a:t>
                      </a:r>
                    </a:p>
                  </a:txBody>
                  <a:tcPr/>
                </a:tc>
                <a:tc>
                  <a:txBody>
                    <a:bodyPr/>
                    <a:lstStyle/>
                    <a:p>
                      <a:pPr algn="ctr"/>
                      <a:r>
                        <a:rPr lang="en-GB" dirty="0">
                          <a:latin typeface="Rockwell" panose="02060603020205020403" pitchFamily="18" charset="0"/>
                        </a:rPr>
                        <a:t>Churned</a:t>
                      </a:r>
                    </a:p>
                  </a:txBody>
                  <a:tcPr/>
                </a:tc>
                <a:extLst>
                  <a:ext uri="{0D108BD9-81ED-4DB2-BD59-A6C34878D82A}">
                    <a16:rowId xmlns:a16="http://schemas.microsoft.com/office/drawing/2014/main" val="392407534"/>
                  </a:ext>
                </a:extLst>
              </a:tr>
              <a:tr h="292388">
                <a:tc>
                  <a:txBody>
                    <a:bodyPr/>
                    <a:lstStyle/>
                    <a:p>
                      <a:pPr algn="ctr"/>
                      <a:r>
                        <a:rPr lang="en-GB" dirty="0">
                          <a:latin typeface="Rockwell" panose="02060603020205020403" pitchFamily="18" charset="0"/>
                        </a:rPr>
                        <a:t>6370</a:t>
                      </a:r>
                    </a:p>
                  </a:txBody>
                  <a:tcPr/>
                </a:tc>
                <a:tc>
                  <a:txBody>
                    <a:bodyPr/>
                    <a:lstStyle/>
                    <a:p>
                      <a:pPr algn="ctr"/>
                      <a:r>
                        <a:rPr lang="en-GB" dirty="0">
                          <a:latin typeface="Rockwell" panose="02060603020205020403" pitchFamily="18" charset="0"/>
                        </a:rPr>
                        <a:t>1630</a:t>
                      </a:r>
                    </a:p>
                  </a:txBody>
                  <a:tcPr/>
                </a:tc>
                <a:extLst>
                  <a:ext uri="{0D108BD9-81ED-4DB2-BD59-A6C34878D82A}">
                    <a16:rowId xmlns:a16="http://schemas.microsoft.com/office/drawing/2014/main" val="3412307221"/>
                  </a:ext>
                </a:extLst>
              </a:tr>
            </a:tbl>
          </a:graphicData>
        </a:graphic>
      </p:graphicFrame>
      <p:graphicFrame>
        <p:nvGraphicFramePr>
          <p:cNvPr id="8" name="Table 7">
            <a:extLst>
              <a:ext uri="{FF2B5EF4-FFF2-40B4-BE49-F238E27FC236}">
                <a16:creationId xmlns:a16="http://schemas.microsoft.com/office/drawing/2014/main" id="{0085C7C7-0313-0930-7BDF-884759E552CC}"/>
              </a:ext>
            </a:extLst>
          </p:cNvPr>
          <p:cNvGraphicFramePr>
            <a:graphicFrameLocks noGrp="1"/>
          </p:cNvGraphicFramePr>
          <p:nvPr>
            <p:extLst>
              <p:ext uri="{D42A27DB-BD31-4B8C-83A1-F6EECF244321}">
                <p14:modId xmlns:p14="http://schemas.microsoft.com/office/powerpoint/2010/main" val="829772910"/>
              </p:ext>
            </p:extLst>
          </p:nvPr>
        </p:nvGraphicFramePr>
        <p:xfrm>
          <a:off x="2471948" y="5398792"/>
          <a:ext cx="3747698" cy="731520"/>
        </p:xfrm>
        <a:graphic>
          <a:graphicData uri="http://schemas.openxmlformats.org/drawingml/2006/table">
            <a:tbl>
              <a:tblPr firstRow="1" bandRow="1">
                <a:tableStyleId>{5C22544A-7EE6-4342-B048-85BDC9FD1C3A}</a:tableStyleId>
              </a:tblPr>
              <a:tblGrid>
                <a:gridCol w="1873849">
                  <a:extLst>
                    <a:ext uri="{9D8B030D-6E8A-4147-A177-3AD203B41FA5}">
                      <a16:colId xmlns:a16="http://schemas.microsoft.com/office/drawing/2014/main" val="2414147895"/>
                    </a:ext>
                  </a:extLst>
                </a:gridCol>
                <a:gridCol w="1873849">
                  <a:extLst>
                    <a:ext uri="{9D8B030D-6E8A-4147-A177-3AD203B41FA5}">
                      <a16:colId xmlns:a16="http://schemas.microsoft.com/office/drawing/2014/main" val="571935268"/>
                    </a:ext>
                  </a:extLst>
                </a:gridCol>
              </a:tblGrid>
              <a:tr h="292388">
                <a:tc>
                  <a:txBody>
                    <a:bodyPr/>
                    <a:lstStyle/>
                    <a:p>
                      <a:pPr algn="ctr"/>
                      <a:r>
                        <a:rPr lang="en-GB" dirty="0">
                          <a:latin typeface="Rockwell" panose="02060603020205020403" pitchFamily="18" charset="0"/>
                        </a:rPr>
                        <a:t>Not Churned</a:t>
                      </a:r>
                    </a:p>
                  </a:txBody>
                  <a:tcPr/>
                </a:tc>
                <a:tc>
                  <a:txBody>
                    <a:bodyPr/>
                    <a:lstStyle/>
                    <a:p>
                      <a:pPr algn="ctr"/>
                      <a:r>
                        <a:rPr lang="en-GB" dirty="0">
                          <a:latin typeface="Rockwell" panose="02060603020205020403" pitchFamily="18" charset="0"/>
                        </a:rPr>
                        <a:t>Churned</a:t>
                      </a:r>
                    </a:p>
                  </a:txBody>
                  <a:tcPr/>
                </a:tc>
                <a:extLst>
                  <a:ext uri="{0D108BD9-81ED-4DB2-BD59-A6C34878D82A}">
                    <a16:rowId xmlns:a16="http://schemas.microsoft.com/office/drawing/2014/main" val="392407534"/>
                  </a:ext>
                </a:extLst>
              </a:tr>
              <a:tr h="292388">
                <a:tc>
                  <a:txBody>
                    <a:bodyPr/>
                    <a:lstStyle/>
                    <a:p>
                      <a:pPr algn="ctr"/>
                      <a:r>
                        <a:rPr lang="en-GB" dirty="0">
                          <a:latin typeface="Rockwell" panose="02060603020205020403" pitchFamily="18" charset="0"/>
                        </a:rPr>
                        <a:t>6370</a:t>
                      </a:r>
                    </a:p>
                  </a:txBody>
                  <a:tcPr/>
                </a:tc>
                <a:tc>
                  <a:txBody>
                    <a:bodyPr/>
                    <a:lstStyle/>
                    <a:p>
                      <a:pPr algn="ctr"/>
                      <a:r>
                        <a:rPr lang="en-GB" dirty="0">
                          <a:latin typeface="Rockwell" panose="02060603020205020403" pitchFamily="18" charset="0"/>
                        </a:rPr>
                        <a:t>6370</a:t>
                      </a:r>
                    </a:p>
                  </a:txBody>
                  <a:tcPr/>
                </a:tc>
                <a:extLst>
                  <a:ext uri="{0D108BD9-81ED-4DB2-BD59-A6C34878D82A}">
                    <a16:rowId xmlns:a16="http://schemas.microsoft.com/office/drawing/2014/main" val="3412307221"/>
                  </a:ext>
                </a:extLst>
              </a:tr>
            </a:tbl>
          </a:graphicData>
        </a:graphic>
      </p:graphicFrame>
    </p:spTree>
    <p:extLst>
      <p:ext uri="{BB962C8B-B14F-4D97-AF65-F5344CB8AC3E}">
        <p14:creationId xmlns:p14="http://schemas.microsoft.com/office/powerpoint/2010/main" val="2509039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3" name="TextBox 2">
            <a:extLst>
              <a:ext uri="{FF2B5EF4-FFF2-40B4-BE49-F238E27FC236}">
                <a16:creationId xmlns:a16="http://schemas.microsoft.com/office/drawing/2014/main" id="{598C2C04-A959-C0B6-DF84-79F2FAA86E8C}"/>
              </a:ext>
            </a:extLst>
          </p:cNvPr>
          <p:cNvSpPr txBox="1"/>
          <p:nvPr/>
        </p:nvSpPr>
        <p:spPr>
          <a:xfrm>
            <a:off x="821789" y="638233"/>
            <a:ext cx="5343224" cy="1323439"/>
          </a:xfrm>
          <a:prstGeom prst="rect">
            <a:avLst/>
          </a:prstGeom>
          <a:noFill/>
        </p:spPr>
        <p:txBody>
          <a:bodyPr wrap="square" rtlCol="0">
            <a:spAutoFit/>
          </a:bodyPr>
          <a:lstStyle/>
          <a:p>
            <a:r>
              <a:rPr lang="en-GB" sz="4000" dirty="0">
                <a:solidFill>
                  <a:srgbClr val="1C1A55"/>
                </a:solidFill>
                <a:latin typeface="Rockwell" panose="02060603020205020403" pitchFamily="18" charset="0"/>
              </a:rPr>
              <a:t>Applying Machine </a:t>
            </a:r>
          </a:p>
          <a:p>
            <a:r>
              <a:rPr lang="en-GB" sz="4000" dirty="0">
                <a:solidFill>
                  <a:srgbClr val="1C1A55"/>
                </a:solidFill>
                <a:latin typeface="Rockwell" panose="02060603020205020403" pitchFamily="18" charset="0"/>
              </a:rPr>
              <a:t>Learning Algorithms</a:t>
            </a:r>
          </a:p>
        </p:txBody>
      </p:sp>
      <p:sp>
        <p:nvSpPr>
          <p:cNvPr id="8" name="TextBox 7">
            <a:extLst>
              <a:ext uri="{FF2B5EF4-FFF2-40B4-BE49-F238E27FC236}">
                <a16:creationId xmlns:a16="http://schemas.microsoft.com/office/drawing/2014/main" id="{46C75E4A-D585-9117-FFEA-E2CEC4EBA442}"/>
              </a:ext>
            </a:extLst>
          </p:cNvPr>
          <p:cNvSpPr txBox="1"/>
          <p:nvPr/>
        </p:nvSpPr>
        <p:spPr>
          <a:xfrm>
            <a:off x="1044902" y="2282239"/>
            <a:ext cx="10376472" cy="3754874"/>
          </a:xfrm>
          <a:prstGeom prst="rect">
            <a:avLst/>
          </a:prstGeom>
          <a:noFill/>
        </p:spPr>
        <p:txBody>
          <a:bodyPr wrap="square" rtlCol="0">
            <a:spAutoFit/>
          </a:bodyPr>
          <a:lstStyle/>
          <a:p>
            <a:r>
              <a:rPr lang="en-GB" sz="1400" dirty="0">
                <a:latin typeface="Rockwell" panose="02060603020205020403" pitchFamily="18" charset="0"/>
              </a:rPr>
              <a:t>This Bank Customer Churn problem we have here is a Binary Classification problem. </a:t>
            </a:r>
          </a:p>
          <a:p>
            <a:endParaRPr lang="en-GB" sz="1400" dirty="0">
              <a:latin typeface="Rockwell" panose="02060603020205020403" pitchFamily="18" charset="0"/>
            </a:endParaRPr>
          </a:p>
          <a:p>
            <a:r>
              <a:rPr lang="en-GB" sz="1400" dirty="0">
                <a:latin typeface="Rockwell" panose="02060603020205020403" pitchFamily="18" charset="0"/>
              </a:rPr>
              <a:t>Models used: </a:t>
            </a:r>
          </a:p>
          <a:p>
            <a:endParaRPr lang="en-GB" sz="1400" dirty="0">
              <a:latin typeface="Rockwell" panose="02060603020205020403" pitchFamily="18" charset="0"/>
            </a:endParaRPr>
          </a:p>
          <a:p>
            <a:pPr marL="285750" indent="-285750">
              <a:buFont typeface="Arial" panose="020B0604020202020204" pitchFamily="34" charset="0"/>
              <a:buChar char="•"/>
            </a:pPr>
            <a:r>
              <a:rPr lang="en-GB" sz="1400" b="1" dirty="0">
                <a:latin typeface="Rockwell" panose="02060603020205020403" pitchFamily="18" charset="0"/>
              </a:rPr>
              <a:t>Logistic Regression :  </a:t>
            </a:r>
            <a:r>
              <a:rPr lang="en-US" sz="1400" dirty="0">
                <a:latin typeface="Rockwell" panose="02060603020205020403" pitchFamily="18" charset="0"/>
              </a:rPr>
              <a:t>Logistic Regression is a powerful tool in binary classification. Its very good at modeling the probability of an event occurring, making it suitable for scenarios where understanding the likelihood of customers churning is essential.</a:t>
            </a:r>
          </a:p>
          <a:p>
            <a:pPr marL="285750" indent="-285750">
              <a:buFont typeface="Arial" panose="020B0604020202020204" pitchFamily="34" charset="0"/>
              <a:buChar char="•"/>
            </a:pPr>
            <a:endParaRPr lang="en-GB" sz="1400" dirty="0">
              <a:latin typeface="Rockwell" panose="02060603020205020403" pitchFamily="18" charset="0"/>
            </a:endParaRPr>
          </a:p>
          <a:p>
            <a:pPr marL="285750" indent="-285750">
              <a:buFont typeface="Arial" panose="020B0604020202020204" pitchFamily="34" charset="0"/>
              <a:buChar char="•"/>
            </a:pPr>
            <a:r>
              <a:rPr lang="en-GB" sz="1400" b="1" dirty="0">
                <a:latin typeface="Rockwell" panose="02060603020205020403" pitchFamily="18" charset="0"/>
              </a:rPr>
              <a:t>Support Vector Machine (SVC) :  </a:t>
            </a:r>
            <a:r>
              <a:rPr lang="en-US" sz="1400" dirty="0">
                <a:latin typeface="Rockwell" panose="02060603020205020403" pitchFamily="18" charset="0"/>
              </a:rPr>
              <a:t>Support Vector Classification is a robust algorithm employed for classification tasks, especially when there's a need for clear separation between classes. In the context of customer churn prediction, it draws distinct decision boundaries between loyal and potential churned customers.</a:t>
            </a:r>
          </a:p>
          <a:p>
            <a:pPr marL="285750" indent="-285750">
              <a:buFont typeface="Arial" panose="020B0604020202020204" pitchFamily="34" charset="0"/>
              <a:buChar char="•"/>
            </a:pPr>
            <a:endParaRPr lang="en-GB" sz="1400" dirty="0">
              <a:latin typeface="Rockwell" panose="02060603020205020403" pitchFamily="18" charset="0"/>
            </a:endParaRPr>
          </a:p>
          <a:p>
            <a:pPr marL="285750" indent="-285750">
              <a:buFont typeface="Arial" panose="020B0604020202020204" pitchFamily="34" charset="0"/>
              <a:buChar char="•"/>
            </a:pPr>
            <a:r>
              <a:rPr lang="en-GB" sz="1400" b="1" dirty="0">
                <a:latin typeface="Rockwell" panose="02060603020205020403" pitchFamily="18" charset="0"/>
              </a:rPr>
              <a:t>K Nearest Neighbour :  </a:t>
            </a:r>
            <a:r>
              <a:rPr lang="en-US" sz="1400" dirty="0">
                <a:latin typeface="Rockwell" panose="02060603020205020403" pitchFamily="18" charset="0"/>
              </a:rPr>
              <a:t>The K-NN algorithm works by finding the K nearest neighbors to a given data point based on a distance metric. KNN considers the behaviors of neighboring customers to make predictions.</a:t>
            </a:r>
          </a:p>
          <a:p>
            <a:pPr marL="285750" indent="-285750">
              <a:buFont typeface="Arial" panose="020B0604020202020204" pitchFamily="34" charset="0"/>
              <a:buChar char="•"/>
            </a:pPr>
            <a:endParaRPr lang="en-GB" sz="1400" dirty="0">
              <a:latin typeface="Rockwell" panose="02060603020205020403" pitchFamily="18" charset="0"/>
            </a:endParaRPr>
          </a:p>
          <a:p>
            <a:pPr marL="285750" indent="-285750">
              <a:buFont typeface="Arial" panose="020B0604020202020204" pitchFamily="34" charset="0"/>
              <a:buChar char="•"/>
            </a:pPr>
            <a:r>
              <a:rPr lang="en-GB" sz="1400" b="1" dirty="0">
                <a:latin typeface="Rockwell" panose="02060603020205020403" pitchFamily="18" charset="0"/>
              </a:rPr>
              <a:t>Naive Bayes :  </a:t>
            </a:r>
            <a:r>
              <a:rPr lang="en-US" sz="1400" dirty="0">
                <a:latin typeface="Rockwell" panose="02060603020205020403" pitchFamily="18" charset="0"/>
              </a:rPr>
              <a:t>Naive Bayes is a probabilistic classification algorithm known for its simplicity and efficiency. It assumes that features are independent, making calculations easier. Its often used when simplicity and speed are crucial.</a:t>
            </a:r>
            <a:endParaRPr lang="en-GB" sz="1400" dirty="0">
              <a:latin typeface="Rockwell" panose="02060603020205020403" pitchFamily="18" charset="0"/>
            </a:endParaRPr>
          </a:p>
        </p:txBody>
      </p:sp>
    </p:spTree>
    <p:extLst>
      <p:ext uri="{BB962C8B-B14F-4D97-AF65-F5344CB8AC3E}">
        <p14:creationId xmlns:p14="http://schemas.microsoft.com/office/powerpoint/2010/main" val="4330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3" name="TextBox 2">
            <a:extLst>
              <a:ext uri="{FF2B5EF4-FFF2-40B4-BE49-F238E27FC236}">
                <a16:creationId xmlns:a16="http://schemas.microsoft.com/office/drawing/2014/main" id="{20793CFA-4C8E-106D-5A02-1FD80316119E}"/>
              </a:ext>
            </a:extLst>
          </p:cNvPr>
          <p:cNvSpPr txBox="1"/>
          <p:nvPr/>
        </p:nvSpPr>
        <p:spPr>
          <a:xfrm>
            <a:off x="750498" y="695409"/>
            <a:ext cx="5072332"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Evaluation Metrics</a:t>
            </a:r>
          </a:p>
        </p:txBody>
      </p:sp>
      <p:sp>
        <p:nvSpPr>
          <p:cNvPr id="4" name="TextBox 3">
            <a:extLst>
              <a:ext uri="{FF2B5EF4-FFF2-40B4-BE49-F238E27FC236}">
                <a16:creationId xmlns:a16="http://schemas.microsoft.com/office/drawing/2014/main" id="{ED92418E-568B-413B-3449-79D21909E8EA}"/>
              </a:ext>
            </a:extLst>
          </p:cNvPr>
          <p:cNvSpPr txBox="1"/>
          <p:nvPr/>
        </p:nvSpPr>
        <p:spPr>
          <a:xfrm>
            <a:off x="933931" y="1992703"/>
            <a:ext cx="4705465" cy="461665"/>
          </a:xfrm>
          <a:prstGeom prst="rect">
            <a:avLst/>
          </a:prstGeom>
          <a:noFill/>
        </p:spPr>
        <p:txBody>
          <a:bodyPr wrap="square" rtlCol="0">
            <a:spAutoFit/>
          </a:bodyPr>
          <a:lstStyle/>
          <a:p>
            <a:r>
              <a:rPr lang="en-GB" sz="2400" dirty="0">
                <a:solidFill>
                  <a:srgbClr val="1C1A55"/>
                </a:solidFill>
                <a:latin typeface="Rockwell" panose="02060603020205020403" pitchFamily="18" charset="0"/>
              </a:rPr>
              <a:t>Without Oversampling (SMOTE)</a:t>
            </a:r>
          </a:p>
        </p:txBody>
      </p:sp>
      <p:sp>
        <p:nvSpPr>
          <p:cNvPr id="7" name="TextBox 6">
            <a:extLst>
              <a:ext uri="{FF2B5EF4-FFF2-40B4-BE49-F238E27FC236}">
                <a16:creationId xmlns:a16="http://schemas.microsoft.com/office/drawing/2014/main" id="{F2B41E8E-6A9A-B969-D7E7-586307CAA565}"/>
              </a:ext>
            </a:extLst>
          </p:cNvPr>
          <p:cNvSpPr txBox="1"/>
          <p:nvPr/>
        </p:nvSpPr>
        <p:spPr>
          <a:xfrm>
            <a:off x="6721962" y="1992702"/>
            <a:ext cx="4536107" cy="461665"/>
          </a:xfrm>
          <a:prstGeom prst="rect">
            <a:avLst/>
          </a:prstGeom>
          <a:noFill/>
        </p:spPr>
        <p:txBody>
          <a:bodyPr wrap="square" rtlCol="0">
            <a:spAutoFit/>
          </a:bodyPr>
          <a:lstStyle/>
          <a:p>
            <a:r>
              <a:rPr lang="en-GB" sz="2400" dirty="0">
                <a:solidFill>
                  <a:srgbClr val="1C1A55"/>
                </a:solidFill>
                <a:latin typeface="Rockwell" panose="02060603020205020403" pitchFamily="18" charset="0"/>
              </a:rPr>
              <a:t>With Oversampling (SMOTE)</a:t>
            </a:r>
          </a:p>
        </p:txBody>
      </p:sp>
      <p:graphicFrame>
        <p:nvGraphicFramePr>
          <p:cNvPr id="8" name="Table 7">
            <a:extLst>
              <a:ext uri="{FF2B5EF4-FFF2-40B4-BE49-F238E27FC236}">
                <a16:creationId xmlns:a16="http://schemas.microsoft.com/office/drawing/2014/main" id="{DCE1FD55-D734-0B9F-D7BF-1D976F11A6C8}"/>
              </a:ext>
            </a:extLst>
          </p:cNvPr>
          <p:cNvGraphicFramePr>
            <a:graphicFrameLocks noGrp="1"/>
          </p:cNvGraphicFramePr>
          <p:nvPr>
            <p:extLst>
              <p:ext uri="{D42A27DB-BD31-4B8C-83A1-F6EECF244321}">
                <p14:modId xmlns:p14="http://schemas.microsoft.com/office/powerpoint/2010/main" val="3744410198"/>
              </p:ext>
            </p:extLst>
          </p:nvPr>
        </p:nvGraphicFramePr>
        <p:xfrm>
          <a:off x="286956" y="3043776"/>
          <a:ext cx="5535875" cy="1854200"/>
        </p:xfrm>
        <a:graphic>
          <a:graphicData uri="http://schemas.openxmlformats.org/drawingml/2006/table">
            <a:tbl>
              <a:tblPr firstRow="1" bandRow="1">
                <a:tableStyleId>{5C22544A-7EE6-4342-B048-85BDC9FD1C3A}</a:tableStyleId>
              </a:tblPr>
              <a:tblGrid>
                <a:gridCol w="1107175">
                  <a:extLst>
                    <a:ext uri="{9D8B030D-6E8A-4147-A177-3AD203B41FA5}">
                      <a16:colId xmlns:a16="http://schemas.microsoft.com/office/drawing/2014/main" val="1316041839"/>
                    </a:ext>
                  </a:extLst>
                </a:gridCol>
                <a:gridCol w="1107175">
                  <a:extLst>
                    <a:ext uri="{9D8B030D-6E8A-4147-A177-3AD203B41FA5}">
                      <a16:colId xmlns:a16="http://schemas.microsoft.com/office/drawing/2014/main" val="3958496144"/>
                    </a:ext>
                  </a:extLst>
                </a:gridCol>
                <a:gridCol w="1107175">
                  <a:extLst>
                    <a:ext uri="{9D8B030D-6E8A-4147-A177-3AD203B41FA5}">
                      <a16:colId xmlns:a16="http://schemas.microsoft.com/office/drawing/2014/main" val="2613615629"/>
                    </a:ext>
                  </a:extLst>
                </a:gridCol>
                <a:gridCol w="1107175">
                  <a:extLst>
                    <a:ext uri="{9D8B030D-6E8A-4147-A177-3AD203B41FA5}">
                      <a16:colId xmlns:a16="http://schemas.microsoft.com/office/drawing/2014/main" val="2991481751"/>
                    </a:ext>
                  </a:extLst>
                </a:gridCol>
                <a:gridCol w="1107175">
                  <a:extLst>
                    <a:ext uri="{9D8B030D-6E8A-4147-A177-3AD203B41FA5}">
                      <a16:colId xmlns:a16="http://schemas.microsoft.com/office/drawing/2014/main" val="2305649933"/>
                    </a:ext>
                  </a:extLst>
                </a:gridCol>
              </a:tblGrid>
              <a:tr h="370840">
                <a:tc>
                  <a:txBody>
                    <a:bodyPr/>
                    <a:lstStyle/>
                    <a:p>
                      <a:pPr algn="ctr"/>
                      <a:r>
                        <a:rPr lang="en-GB" sz="1400" dirty="0">
                          <a:latin typeface="Rockwell" panose="02060603020205020403" pitchFamily="18" charset="0"/>
                        </a:rPr>
                        <a:t>Model</a:t>
                      </a:r>
                    </a:p>
                  </a:txBody>
                  <a:tcPr/>
                </a:tc>
                <a:tc>
                  <a:txBody>
                    <a:bodyPr/>
                    <a:lstStyle/>
                    <a:p>
                      <a:pPr algn="ctr"/>
                      <a:r>
                        <a:rPr lang="en-GB" sz="1400" dirty="0">
                          <a:latin typeface="Rockwell" panose="02060603020205020403" pitchFamily="18" charset="0"/>
                        </a:rPr>
                        <a:t>Accuracy</a:t>
                      </a:r>
                    </a:p>
                  </a:txBody>
                  <a:tcPr/>
                </a:tc>
                <a:tc>
                  <a:txBody>
                    <a:bodyPr/>
                    <a:lstStyle/>
                    <a:p>
                      <a:pPr algn="ctr"/>
                      <a:r>
                        <a:rPr lang="en-GB" sz="1400" dirty="0">
                          <a:latin typeface="Rockwell" panose="02060603020205020403" pitchFamily="18" charset="0"/>
                        </a:rPr>
                        <a:t>Precision</a:t>
                      </a:r>
                    </a:p>
                  </a:txBody>
                  <a:tcPr/>
                </a:tc>
                <a:tc>
                  <a:txBody>
                    <a:bodyPr/>
                    <a:lstStyle/>
                    <a:p>
                      <a:pPr algn="ctr"/>
                      <a:r>
                        <a:rPr lang="en-GB" sz="1400" dirty="0">
                          <a:latin typeface="Rockwell" panose="02060603020205020403" pitchFamily="18" charset="0"/>
                        </a:rPr>
                        <a:t>Recall</a:t>
                      </a:r>
                    </a:p>
                  </a:txBody>
                  <a:tcPr/>
                </a:tc>
                <a:tc>
                  <a:txBody>
                    <a:bodyPr/>
                    <a:lstStyle/>
                    <a:p>
                      <a:pPr algn="ctr"/>
                      <a:r>
                        <a:rPr lang="en-GB" sz="1400" dirty="0">
                          <a:latin typeface="Rockwell" panose="02060603020205020403" pitchFamily="18" charset="0"/>
                        </a:rPr>
                        <a:t>F1-Score</a:t>
                      </a:r>
                    </a:p>
                  </a:txBody>
                  <a:tcPr/>
                </a:tc>
                <a:extLst>
                  <a:ext uri="{0D108BD9-81ED-4DB2-BD59-A6C34878D82A}">
                    <a16:rowId xmlns:a16="http://schemas.microsoft.com/office/drawing/2014/main" val="3353894938"/>
                  </a:ext>
                </a:extLst>
              </a:tr>
              <a:tr h="370840">
                <a:tc>
                  <a:txBody>
                    <a:bodyPr/>
                    <a:lstStyle/>
                    <a:p>
                      <a:pPr algn="ctr"/>
                      <a:r>
                        <a:rPr lang="en-GB" sz="1400" dirty="0">
                          <a:latin typeface="Rockwell" panose="02060603020205020403" pitchFamily="18" charset="0"/>
                        </a:rPr>
                        <a:t>LOGI</a:t>
                      </a:r>
                    </a:p>
                  </a:txBody>
                  <a:tcPr/>
                </a:tc>
                <a:tc>
                  <a:txBody>
                    <a:bodyPr/>
                    <a:lstStyle/>
                    <a:p>
                      <a:pPr algn="ctr"/>
                      <a:r>
                        <a:rPr lang="en-GB" sz="1400" dirty="0">
                          <a:latin typeface="Rockwell" panose="02060603020205020403" pitchFamily="18" charset="0"/>
                        </a:rPr>
                        <a:t>81.2</a:t>
                      </a:r>
                    </a:p>
                  </a:txBody>
                  <a:tcPr/>
                </a:tc>
                <a:tc>
                  <a:txBody>
                    <a:bodyPr/>
                    <a:lstStyle/>
                    <a:p>
                      <a:pPr algn="ctr"/>
                      <a:r>
                        <a:rPr lang="en-GB" sz="1400" dirty="0">
                          <a:latin typeface="Rockwell" panose="02060603020205020403" pitchFamily="18" charset="0"/>
                        </a:rPr>
                        <a:t>59.62</a:t>
                      </a:r>
                    </a:p>
                  </a:txBody>
                  <a:tcPr/>
                </a:tc>
                <a:tc>
                  <a:txBody>
                    <a:bodyPr/>
                    <a:lstStyle/>
                    <a:p>
                      <a:pPr algn="ctr"/>
                      <a:r>
                        <a:rPr lang="en-GB" sz="1400" dirty="0">
                          <a:latin typeface="Rockwell" panose="02060603020205020403" pitchFamily="18" charset="0"/>
                        </a:rPr>
                        <a:t>23.58</a:t>
                      </a:r>
                    </a:p>
                  </a:txBody>
                  <a:tcPr/>
                </a:tc>
                <a:tc>
                  <a:txBody>
                    <a:bodyPr/>
                    <a:lstStyle/>
                    <a:p>
                      <a:pPr algn="ctr"/>
                      <a:r>
                        <a:rPr lang="en-GB" sz="1400" dirty="0">
                          <a:latin typeface="Rockwell" panose="02060603020205020403" pitchFamily="18" charset="0"/>
                        </a:rPr>
                        <a:t>33.80</a:t>
                      </a:r>
                    </a:p>
                  </a:txBody>
                  <a:tcPr/>
                </a:tc>
                <a:extLst>
                  <a:ext uri="{0D108BD9-81ED-4DB2-BD59-A6C34878D82A}">
                    <a16:rowId xmlns:a16="http://schemas.microsoft.com/office/drawing/2014/main" val="1361183076"/>
                  </a:ext>
                </a:extLst>
              </a:tr>
              <a:tr h="370840">
                <a:tc>
                  <a:txBody>
                    <a:bodyPr/>
                    <a:lstStyle/>
                    <a:p>
                      <a:pPr algn="ctr"/>
                      <a:r>
                        <a:rPr lang="en-GB" sz="1400" dirty="0">
                          <a:latin typeface="Rockwell" panose="02060603020205020403" pitchFamily="18" charset="0"/>
                        </a:rPr>
                        <a:t>SVC</a:t>
                      </a:r>
                    </a:p>
                  </a:txBody>
                  <a:tcPr/>
                </a:tc>
                <a:tc>
                  <a:txBody>
                    <a:bodyPr/>
                    <a:lstStyle/>
                    <a:p>
                      <a:pPr algn="ctr"/>
                      <a:r>
                        <a:rPr lang="en-GB" sz="1400" dirty="0">
                          <a:latin typeface="Rockwell" panose="02060603020205020403" pitchFamily="18" charset="0"/>
                        </a:rPr>
                        <a:t>86.5</a:t>
                      </a:r>
                    </a:p>
                  </a:txBody>
                  <a:tcPr/>
                </a:tc>
                <a:tc>
                  <a:txBody>
                    <a:bodyPr/>
                    <a:lstStyle/>
                    <a:p>
                      <a:pPr algn="ctr"/>
                      <a:r>
                        <a:rPr lang="en-GB" sz="1400" dirty="0">
                          <a:latin typeface="Rockwell" panose="02060603020205020403" pitchFamily="18" charset="0"/>
                        </a:rPr>
                        <a:t>80.44</a:t>
                      </a:r>
                    </a:p>
                  </a:txBody>
                  <a:tcPr/>
                </a:tc>
                <a:tc>
                  <a:txBody>
                    <a:bodyPr/>
                    <a:lstStyle/>
                    <a:p>
                      <a:pPr algn="ctr"/>
                      <a:r>
                        <a:rPr lang="en-GB" sz="1400" dirty="0">
                          <a:latin typeface="Rockwell" panose="02060603020205020403" pitchFamily="18" charset="0"/>
                        </a:rPr>
                        <a:t>44.47</a:t>
                      </a:r>
                    </a:p>
                  </a:txBody>
                  <a:tcPr/>
                </a:tc>
                <a:tc>
                  <a:txBody>
                    <a:bodyPr/>
                    <a:lstStyle/>
                    <a:p>
                      <a:pPr algn="ctr"/>
                      <a:r>
                        <a:rPr lang="en-GB" sz="1400" dirty="0">
                          <a:latin typeface="Rockwell" panose="02060603020205020403" pitchFamily="18" charset="0"/>
                        </a:rPr>
                        <a:t>57.27</a:t>
                      </a:r>
                    </a:p>
                  </a:txBody>
                  <a:tcPr/>
                </a:tc>
                <a:extLst>
                  <a:ext uri="{0D108BD9-81ED-4DB2-BD59-A6C34878D82A}">
                    <a16:rowId xmlns:a16="http://schemas.microsoft.com/office/drawing/2014/main" val="3506250205"/>
                  </a:ext>
                </a:extLst>
              </a:tr>
              <a:tr h="370840">
                <a:tc>
                  <a:txBody>
                    <a:bodyPr/>
                    <a:lstStyle/>
                    <a:p>
                      <a:pPr algn="ctr"/>
                      <a:r>
                        <a:rPr lang="en-GB" sz="1400" dirty="0">
                          <a:latin typeface="Rockwell" panose="02060603020205020403" pitchFamily="18" charset="0"/>
                        </a:rPr>
                        <a:t>KNN</a:t>
                      </a:r>
                    </a:p>
                  </a:txBody>
                  <a:tcPr/>
                </a:tc>
                <a:tc>
                  <a:txBody>
                    <a:bodyPr/>
                    <a:lstStyle/>
                    <a:p>
                      <a:pPr algn="ctr"/>
                      <a:r>
                        <a:rPr lang="en-GB" sz="1400" dirty="0">
                          <a:latin typeface="Rockwell" panose="02060603020205020403" pitchFamily="18" charset="0"/>
                        </a:rPr>
                        <a:t>84.0</a:t>
                      </a:r>
                    </a:p>
                  </a:txBody>
                  <a:tcPr/>
                </a:tc>
                <a:tc>
                  <a:txBody>
                    <a:bodyPr/>
                    <a:lstStyle/>
                    <a:p>
                      <a:pPr algn="ctr"/>
                      <a:r>
                        <a:rPr lang="en-GB" sz="1400" dirty="0">
                          <a:latin typeface="Rockwell" panose="02060603020205020403" pitchFamily="18" charset="0"/>
                        </a:rPr>
                        <a:t>65.81</a:t>
                      </a:r>
                    </a:p>
                  </a:txBody>
                  <a:tcPr/>
                </a:tc>
                <a:tc>
                  <a:txBody>
                    <a:bodyPr/>
                    <a:lstStyle/>
                    <a:p>
                      <a:pPr algn="ctr"/>
                      <a:r>
                        <a:rPr lang="en-GB" sz="1400" dirty="0">
                          <a:latin typeface="Rockwell" panose="02060603020205020403" pitchFamily="18" charset="0"/>
                        </a:rPr>
                        <a:t>44.47</a:t>
                      </a:r>
                    </a:p>
                  </a:txBody>
                  <a:tcPr/>
                </a:tc>
                <a:tc>
                  <a:txBody>
                    <a:bodyPr/>
                    <a:lstStyle/>
                    <a:p>
                      <a:pPr algn="ctr"/>
                      <a:r>
                        <a:rPr lang="en-GB" sz="1400" dirty="0">
                          <a:latin typeface="Rockwell" panose="02060603020205020403" pitchFamily="18" charset="0"/>
                        </a:rPr>
                        <a:t>53.07</a:t>
                      </a:r>
                    </a:p>
                  </a:txBody>
                  <a:tcPr/>
                </a:tc>
                <a:extLst>
                  <a:ext uri="{0D108BD9-81ED-4DB2-BD59-A6C34878D82A}">
                    <a16:rowId xmlns:a16="http://schemas.microsoft.com/office/drawing/2014/main" val="3479655580"/>
                  </a:ext>
                </a:extLst>
              </a:tr>
              <a:tr h="370840">
                <a:tc>
                  <a:txBody>
                    <a:bodyPr/>
                    <a:lstStyle/>
                    <a:p>
                      <a:pPr algn="ctr"/>
                      <a:r>
                        <a:rPr lang="en-GB" sz="1400" dirty="0">
                          <a:latin typeface="Rockwell" panose="02060603020205020403" pitchFamily="18" charset="0"/>
                        </a:rPr>
                        <a:t>NB</a:t>
                      </a:r>
                    </a:p>
                  </a:txBody>
                  <a:tcPr/>
                </a:tc>
                <a:tc>
                  <a:txBody>
                    <a:bodyPr/>
                    <a:lstStyle/>
                    <a:p>
                      <a:pPr algn="ctr"/>
                      <a:r>
                        <a:rPr lang="en-GB" sz="1400" dirty="0">
                          <a:latin typeface="Rockwell" panose="02060603020205020403" pitchFamily="18" charset="0"/>
                        </a:rPr>
                        <a:t>82.1</a:t>
                      </a:r>
                    </a:p>
                  </a:txBody>
                  <a:tcPr/>
                </a:tc>
                <a:tc>
                  <a:txBody>
                    <a:bodyPr/>
                    <a:lstStyle/>
                    <a:p>
                      <a:pPr algn="ctr"/>
                      <a:r>
                        <a:rPr lang="en-GB" sz="1400" dirty="0">
                          <a:latin typeface="Rockwell" panose="02060603020205020403" pitchFamily="18" charset="0"/>
                        </a:rPr>
                        <a:t>59.53</a:t>
                      </a:r>
                    </a:p>
                  </a:txBody>
                  <a:tcPr/>
                </a:tc>
                <a:tc>
                  <a:txBody>
                    <a:bodyPr/>
                    <a:lstStyle/>
                    <a:p>
                      <a:pPr algn="ctr"/>
                      <a:r>
                        <a:rPr lang="en-GB" sz="1400" dirty="0">
                          <a:latin typeface="Rockwell" panose="02060603020205020403" pitchFamily="18" charset="0"/>
                        </a:rPr>
                        <a:t>37.59</a:t>
                      </a:r>
                    </a:p>
                  </a:txBody>
                  <a:tcPr/>
                </a:tc>
                <a:tc>
                  <a:txBody>
                    <a:bodyPr/>
                    <a:lstStyle/>
                    <a:p>
                      <a:pPr algn="ctr"/>
                      <a:r>
                        <a:rPr lang="en-GB" sz="1400" dirty="0">
                          <a:latin typeface="Rockwell" panose="02060603020205020403" pitchFamily="18" charset="0"/>
                        </a:rPr>
                        <a:t>46.08</a:t>
                      </a:r>
                    </a:p>
                  </a:txBody>
                  <a:tcPr/>
                </a:tc>
                <a:extLst>
                  <a:ext uri="{0D108BD9-81ED-4DB2-BD59-A6C34878D82A}">
                    <a16:rowId xmlns:a16="http://schemas.microsoft.com/office/drawing/2014/main" val="1974892310"/>
                  </a:ext>
                </a:extLst>
              </a:tr>
            </a:tbl>
          </a:graphicData>
        </a:graphic>
      </p:graphicFrame>
      <p:cxnSp>
        <p:nvCxnSpPr>
          <p:cNvPr id="10" name="Straight Connector 9">
            <a:extLst>
              <a:ext uri="{FF2B5EF4-FFF2-40B4-BE49-F238E27FC236}">
                <a16:creationId xmlns:a16="http://schemas.microsoft.com/office/drawing/2014/main" id="{F5EFC43D-40FB-B2C8-A566-2C61F7EED3B2}"/>
              </a:ext>
            </a:extLst>
          </p:cNvPr>
          <p:cNvCxnSpPr>
            <a:cxnSpLocks/>
          </p:cNvCxnSpPr>
          <p:nvPr/>
        </p:nvCxnSpPr>
        <p:spPr>
          <a:xfrm>
            <a:off x="6110377" y="1966823"/>
            <a:ext cx="0" cy="3174520"/>
          </a:xfrm>
          <a:prstGeom prst="line">
            <a:avLst/>
          </a:prstGeom>
        </p:spPr>
        <p:style>
          <a:lnRef idx="3">
            <a:schemeClr val="dk1"/>
          </a:lnRef>
          <a:fillRef idx="0">
            <a:schemeClr val="dk1"/>
          </a:fillRef>
          <a:effectRef idx="2">
            <a:schemeClr val="dk1"/>
          </a:effectRef>
          <a:fontRef idx="minor">
            <a:schemeClr val="tx1"/>
          </a:fontRef>
        </p:style>
      </p:cxnSp>
      <p:graphicFrame>
        <p:nvGraphicFramePr>
          <p:cNvPr id="12" name="Table 11">
            <a:extLst>
              <a:ext uri="{FF2B5EF4-FFF2-40B4-BE49-F238E27FC236}">
                <a16:creationId xmlns:a16="http://schemas.microsoft.com/office/drawing/2014/main" id="{BA993EEF-01C9-8914-A97B-2AB4E100C4E2}"/>
              </a:ext>
            </a:extLst>
          </p:cNvPr>
          <p:cNvGraphicFramePr>
            <a:graphicFrameLocks noGrp="1"/>
          </p:cNvGraphicFramePr>
          <p:nvPr>
            <p:extLst>
              <p:ext uri="{D42A27DB-BD31-4B8C-83A1-F6EECF244321}">
                <p14:modId xmlns:p14="http://schemas.microsoft.com/office/powerpoint/2010/main" val="1909567796"/>
              </p:ext>
            </p:extLst>
          </p:nvPr>
        </p:nvGraphicFramePr>
        <p:xfrm>
          <a:off x="6374294" y="3043776"/>
          <a:ext cx="5530750" cy="1854200"/>
        </p:xfrm>
        <a:graphic>
          <a:graphicData uri="http://schemas.openxmlformats.org/drawingml/2006/table">
            <a:tbl>
              <a:tblPr firstRow="1" bandRow="1">
                <a:tableStyleId>{5C22544A-7EE6-4342-B048-85BDC9FD1C3A}</a:tableStyleId>
              </a:tblPr>
              <a:tblGrid>
                <a:gridCol w="1106150">
                  <a:extLst>
                    <a:ext uri="{9D8B030D-6E8A-4147-A177-3AD203B41FA5}">
                      <a16:colId xmlns:a16="http://schemas.microsoft.com/office/drawing/2014/main" val="1316041839"/>
                    </a:ext>
                  </a:extLst>
                </a:gridCol>
                <a:gridCol w="1106150">
                  <a:extLst>
                    <a:ext uri="{9D8B030D-6E8A-4147-A177-3AD203B41FA5}">
                      <a16:colId xmlns:a16="http://schemas.microsoft.com/office/drawing/2014/main" val="3958496144"/>
                    </a:ext>
                  </a:extLst>
                </a:gridCol>
                <a:gridCol w="1106150">
                  <a:extLst>
                    <a:ext uri="{9D8B030D-6E8A-4147-A177-3AD203B41FA5}">
                      <a16:colId xmlns:a16="http://schemas.microsoft.com/office/drawing/2014/main" val="2613615629"/>
                    </a:ext>
                  </a:extLst>
                </a:gridCol>
                <a:gridCol w="1106150">
                  <a:extLst>
                    <a:ext uri="{9D8B030D-6E8A-4147-A177-3AD203B41FA5}">
                      <a16:colId xmlns:a16="http://schemas.microsoft.com/office/drawing/2014/main" val="2991481751"/>
                    </a:ext>
                  </a:extLst>
                </a:gridCol>
                <a:gridCol w="1106150">
                  <a:extLst>
                    <a:ext uri="{9D8B030D-6E8A-4147-A177-3AD203B41FA5}">
                      <a16:colId xmlns:a16="http://schemas.microsoft.com/office/drawing/2014/main" val="2305649933"/>
                    </a:ext>
                  </a:extLst>
                </a:gridCol>
              </a:tblGrid>
              <a:tr h="370840">
                <a:tc>
                  <a:txBody>
                    <a:bodyPr/>
                    <a:lstStyle/>
                    <a:p>
                      <a:pPr algn="ctr"/>
                      <a:r>
                        <a:rPr lang="en-GB" sz="1400" dirty="0">
                          <a:latin typeface="Rockwell" panose="02060603020205020403" pitchFamily="18" charset="0"/>
                        </a:rPr>
                        <a:t>Model</a:t>
                      </a:r>
                    </a:p>
                  </a:txBody>
                  <a:tcPr/>
                </a:tc>
                <a:tc>
                  <a:txBody>
                    <a:bodyPr/>
                    <a:lstStyle/>
                    <a:p>
                      <a:pPr algn="ctr"/>
                      <a:r>
                        <a:rPr lang="en-GB" sz="1400" dirty="0">
                          <a:latin typeface="Rockwell" panose="02060603020205020403" pitchFamily="18" charset="0"/>
                        </a:rPr>
                        <a:t>Accuracy</a:t>
                      </a:r>
                    </a:p>
                  </a:txBody>
                  <a:tcPr/>
                </a:tc>
                <a:tc>
                  <a:txBody>
                    <a:bodyPr/>
                    <a:lstStyle/>
                    <a:p>
                      <a:pPr algn="ctr"/>
                      <a:r>
                        <a:rPr lang="en-GB" sz="1400" dirty="0">
                          <a:latin typeface="Rockwell" panose="02060603020205020403" pitchFamily="18" charset="0"/>
                        </a:rPr>
                        <a:t>Precision</a:t>
                      </a:r>
                    </a:p>
                  </a:txBody>
                  <a:tcPr/>
                </a:tc>
                <a:tc>
                  <a:txBody>
                    <a:bodyPr/>
                    <a:lstStyle/>
                    <a:p>
                      <a:pPr algn="ctr"/>
                      <a:r>
                        <a:rPr lang="en-GB" sz="1400" dirty="0">
                          <a:latin typeface="Rockwell" panose="02060603020205020403" pitchFamily="18" charset="0"/>
                        </a:rPr>
                        <a:t>Recall</a:t>
                      </a:r>
                    </a:p>
                  </a:txBody>
                  <a:tcPr/>
                </a:tc>
                <a:tc>
                  <a:txBody>
                    <a:bodyPr/>
                    <a:lstStyle/>
                    <a:p>
                      <a:pPr algn="ctr"/>
                      <a:r>
                        <a:rPr lang="en-GB" sz="1400" dirty="0">
                          <a:latin typeface="Rockwell" panose="02060603020205020403" pitchFamily="18" charset="0"/>
                        </a:rPr>
                        <a:t>F1-Score</a:t>
                      </a:r>
                    </a:p>
                  </a:txBody>
                  <a:tcPr/>
                </a:tc>
                <a:extLst>
                  <a:ext uri="{0D108BD9-81ED-4DB2-BD59-A6C34878D82A}">
                    <a16:rowId xmlns:a16="http://schemas.microsoft.com/office/drawing/2014/main" val="3353894938"/>
                  </a:ext>
                </a:extLst>
              </a:tr>
              <a:tr h="370840">
                <a:tc>
                  <a:txBody>
                    <a:bodyPr/>
                    <a:lstStyle/>
                    <a:p>
                      <a:pPr algn="ctr"/>
                      <a:r>
                        <a:rPr lang="en-GB" sz="1400" dirty="0">
                          <a:latin typeface="Rockwell" panose="02060603020205020403" pitchFamily="18" charset="0"/>
                        </a:rPr>
                        <a:t>LOGI_OS </a:t>
                      </a:r>
                    </a:p>
                  </a:txBody>
                  <a:tcPr/>
                </a:tc>
                <a:tc>
                  <a:txBody>
                    <a:bodyPr/>
                    <a:lstStyle/>
                    <a:p>
                      <a:pPr algn="ctr"/>
                      <a:r>
                        <a:rPr lang="en-GB" sz="1400" dirty="0">
                          <a:latin typeface="Rockwell" panose="02060603020205020403" pitchFamily="18" charset="0"/>
                        </a:rPr>
                        <a:t>70.75</a:t>
                      </a:r>
                    </a:p>
                  </a:txBody>
                  <a:tcPr/>
                </a:tc>
                <a:tc>
                  <a:txBody>
                    <a:bodyPr/>
                    <a:lstStyle/>
                    <a:p>
                      <a:pPr algn="ctr"/>
                      <a:r>
                        <a:rPr lang="en-GB" sz="1400" dirty="0">
                          <a:latin typeface="Rockwell" panose="02060603020205020403" pitchFamily="18" charset="0"/>
                        </a:rPr>
                        <a:t>37.42</a:t>
                      </a:r>
                    </a:p>
                  </a:txBody>
                  <a:tcPr/>
                </a:tc>
                <a:tc>
                  <a:txBody>
                    <a:bodyPr/>
                    <a:lstStyle/>
                    <a:p>
                      <a:pPr algn="ctr"/>
                      <a:r>
                        <a:rPr lang="en-GB" sz="1400" dirty="0">
                          <a:latin typeface="Rockwell" panose="02060603020205020403" pitchFamily="18" charset="0"/>
                        </a:rPr>
                        <a:t>65.11</a:t>
                      </a:r>
                    </a:p>
                  </a:txBody>
                  <a:tcPr/>
                </a:tc>
                <a:tc>
                  <a:txBody>
                    <a:bodyPr/>
                    <a:lstStyle/>
                    <a:p>
                      <a:pPr algn="ctr"/>
                      <a:r>
                        <a:rPr lang="en-GB" sz="1400" dirty="0">
                          <a:latin typeface="Rockwell" panose="02060603020205020403" pitchFamily="18" charset="0"/>
                        </a:rPr>
                        <a:t>47.53</a:t>
                      </a:r>
                    </a:p>
                  </a:txBody>
                  <a:tcPr/>
                </a:tc>
                <a:extLst>
                  <a:ext uri="{0D108BD9-81ED-4DB2-BD59-A6C34878D82A}">
                    <a16:rowId xmlns:a16="http://schemas.microsoft.com/office/drawing/2014/main" val="1361183076"/>
                  </a:ext>
                </a:extLst>
              </a:tr>
              <a:tr h="370840">
                <a:tc>
                  <a:txBody>
                    <a:bodyPr/>
                    <a:lstStyle/>
                    <a:p>
                      <a:pPr algn="ctr"/>
                      <a:r>
                        <a:rPr lang="en-GB" sz="1400" dirty="0">
                          <a:latin typeface="Rockwell" panose="02060603020205020403" pitchFamily="18" charset="0"/>
                        </a:rPr>
                        <a:t>SVC_OS</a:t>
                      </a:r>
                    </a:p>
                  </a:txBody>
                  <a:tcPr/>
                </a:tc>
                <a:tc>
                  <a:txBody>
                    <a:bodyPr/>
                    <a:lstStyle/>
                    <a:p>
                      <a:pPr algn="ctr"/>
                      <a:r>
                        <a:rPr lang="en-GB" sz="1400" dirty="0">
                          <a:latin typeface="Rockwell" panose="02060603020205020403" pitchFamily="18" charset="0"/>
                        </a:rPr>
                        <a:t>80.75</a:t>
                      </a:r>
                    </a:p>
                  </a:txBody>
                  <a:tcPr/>
                </a:tc>
                <a:tc>
                  <a:txBody>
                    <a:bodyPr/>
                    <a:lstStyle/>
                    <a:p>
                      <a:pPr algn="ctr"/>
                      <a:r>
                        <a:rPr lang="en-GB" sz="1400" dirty="0">
                          <a:latin typeface="Rockwell" panose="02060603020205020403" pitchFamily="18" charset="0"/>
                        </a:rPr>
                        <a:t>51.88</a:t>
                      </a:r>
                    </a:p>
                  </a:txBody>
                  <a:tcPr/>
                </a:tc>
                <a:tc>
                  <a:txBody>
                    <a:bodyPr/>
                    <a:lstStyle/>
                    <a:p>
                      <a:pPr algn="ctr"/>
                      <a:r>
                        <a:rPr lang="en-GB" sz="1400" dirty="0">
                          <a:latin typeface="Rockwell" panose="02060603020205020403" pitchFamily="18" charset="0"/>
                        </a:rPr>
                        <a:t>74.44</a:t>
                      </a:r>
                    </a:p>
                  </a:txBody>
                  <a:tcPr/>
                </a:tc>
                <a:tc>
                  <a:txBody>
                    <a:bodyPr/>
                    <a:lstStyle/>
                    <a:p>
                      <a:pPr algn="ctr"/>
                      <a:r>
                        <a:rPr lang="en-GB" sz="1400" dirty="0">
                          <a:latin typeface="Rockwell" panose="02060603020205020403" pitchFamily="18" charset="0"/>
                        </a:rPr>
                        <a:t>61.15</a:t>
                      </a:r>
                    </a:p>
                  </a:txBody>
                  <a:tcPr/>
                </a:tc>
                <a:extLst>
                  <a:ext uri="{0D108BD9-81ED-4DB2-BD59-A6C34878D82A}">
                    <a16:rowId xmlns:a16="http://schemas.microsoft.com/office/drawing/2014/main" val="3506250205"/>
                  </a:ext>
                </a:extLst>
              </a:tr>
              <a:tr h="370840">
                <a:tc>
                  <a:txBody>
                    <a:bodyPr/>
                    <a:lstStyle/>
                    <a:p>
                      <a:pPr algn="ctr"/>
                      <a:r>
                        <a:rPr lang="en-GB" sz="1400" dirty="0">
                          <a:latin typeface="Rockwell" panose="02060603020205020403" pitchFamily="18" charset="0"/>
                        </a:rPr>
                        <a:t>KNN_OS</a:t>
                      </a:r>
                    </a:p>
                  </a:txBody>
                  <a:tcPr/>
                </a:tc>
                <a:tc>
                  <a:txBody>
                    <a:bodyPr/>
                    <a:lstStyle/>
                    <a:p>
                      <a:pPr algn="ctr"/>
                      <a:r>
                        <a:rPr lang="en-GB" sz="1400" dirty="0">
                          <a:latin typeface="Rockwell" panose="02060603020205020403" pitchFamily="18" charset="0"/>
                        </a:rPr>
                        <a:t>74.55</a:t>
                      </a:r>
                    </a:p>
                  </a:txBody>
                  <a:tcPr/>
                </a:tc>
                <a:tc>
                  <a:txBody>
                    <a:bodyPr/>
                    <a:lstStyle/>
                    <a:p>
                      <a:pPr algn="ctr"/>
                      <a:r>
                        <a:rPr lang="en-GB" sz="1400" dirty="0">
                          <a:latin typeface="Rockwell" panose="02060603020205020403" pitchFamily="18" charset="0"/>
                        </a:rPr>
                        <a:t>42.24</a:t>
                      </a:r>
                    </a:p>
                  </a:txBody>
                  <a:tcPr/>
                </a:tc>
                <a:tc>
                  <a:txBody>
                    <a:bodyPr/>
                    <a:lstStyle/>
                    <a:p>
                      <a:pPr algn="ctr"/>
                      <a:r>
                        <a:rPr lang="en-GB" sz="1400" dirty="0">
                          <a:latin typeface="Rockwell" panose="02060603020205020403" pitchFamily="18" charset="0"/>
                        </a:rPr>
                        <a:t>68.30</a:t>
                      </a:r>
                    </a:p>
                  </a:txBody>
                  <a:tcPr/>
                </a:tc>
                <a:tc>
                  <a:txBody>
                    <a:bodyPr/>
                    <a:lstStyle/>
                    <a:p>
                      <a:pPr algn="ctr"/>
                      <a:r>
                        <a:rPr lang="en-GB" sz="1400" dirty="0">
                          <a:latin typeface="Rockwell" panose="02060603020205020403" pitchFamily="18" charset="0"/>
                        </a:rPr>
                        <a:t>52.20</a:t>
                      </a:r>
                    </a:p>
                  </a:txBody>
                  <a:tcPr/>
                </a:tc>
                <a:extLst>
                  <a:ext uri="{0D108BD9-81ED-4DB2-BD59-A6C34878D82A}">
                    <a16:rowId xmlns:a16="http://schemas.microsoft.com/office/drawing/2014/main" val="3479655580"/>
                  </a:ext>
                </a:extLst>
              </a:tr>
              <a:tr h="370840">
                <a:tc>
                  <a:txBody>
                    <a:bodyPr/>
                    <a:lstStyle/>
                    <a:p>
                      <a:pPr algn="ctr"/>
                      <a:r>
                        <a:rPr lang="en-GB" sz="1400" dirty="0">
                          <a:latin typeface="Rockwell" panose="02060603020205020403" pitchFamily="18" charset="0"/>
                        </a:rPr>
                        <a:t>NB_OS</a:t>
                      </a:r>
                    </a:p>
                  </a:txBody>
                  <a:tcPr/>
                </a:tc>
                <a:tc>
                  <a:txBody>
                    <a:bodyPr/>
                    <a:lstStyle/>
                    <a:p>
                      <a:pPr algn="ctr"/>
                      <a:r>
                        <a:rPr lang="en-GB" sz="1400" dirty="0">
                          <a:latin typeface="Rockwell" panose="02060603020205020403" pitchFamily="18" charset="0"/>
                        </a:rPr>
                        <a:t>71.70</a:t>
                      </a:r>
                    </a:p>
                  </a:txBody>
                  <a:tcPr/>
                </a:tc>
                <a:tc>
                  <a:txBody>
                    <a:bodyPr/>
                    <a:lstStyle/>
                    <a:p>
                      <a:pPr algn="ctr"/>
                      <a:r>
                        <a:rPr lang="en-GB" sz="1400" dirty="0">
                          <a:latin typeface="Rockwell" panose="02060603020205020403" pitchFamily="18" charset="0"/>
                        </a:rPr>
                        <a:t>38.91</a:t>
                      </a:r>
                    </a:p>
                  </a:txBody>
                  <a:tcPr/>
                </a:tc>
                <a:tc>
                  <a:txBody>
                    <a:bodyPr/>
                    <a:lstStyle/>
                    <a:p>
                      <a:pPr algn="ctr"/>
                      <a:r>
                        <a:rPr lang="en-GB" sz="1400" dirty="0">
                          <a:latin typeface="Rockwell" panose="02060603020205020403" pitchFamily="18" charset="0"/>
                        </a:rPr>
                        <a:t>68.55</a:t>
                      </a:r>
                    </a:p>
                  </a:txBody>
                  <a:tcPr/>
                </a:tc>
                <a:tc>
                  <a:txBody>
                    <a:bodyPr/>
                    <a:lstStyle/>
                    <a:p>
                      <a:pPr algn="ctr"/>
                      <a:r>
                        <a:rPr lang="en-GB" sz="1400" dirty="0">
                          <a:latin typeface="Rockwell" panose="02060603020205020403" pitchFamily="18" charset="0"/>
                        </a:rPr>
                        <a:t>49.64</a:t>
                      </a:r>
                    </a:p>
                  </a:txBody>
                  <a:tcPr/>
                </a:tc>
                <a:extLst>
                  <a:ext uri="{0D108BD9-81ED-4DB2-BD59-A6C34878D82A}">
                    <a16:rowId xmlns:a16="http://schemas.microsoft.com/office/drawing/2014/main" val="1974892310"/>
                  </a:ext>
                </a:extLst>
              </a:tr>
            </a:tbl>
          </a:graphicData>
        </a:graphic>
      </p:graphicFrame>
      <p:sp>
        <p:nvSpPr>
          <p:cNvPr id="11" name="TextBox 10">
            <a:extLst>
              <a:ext uri="{FF2B5EF4-FFF2-40B4-BE49-F238E27FC236}">
                <a16:creationId xmlns:a16="http://schemas.microsoft.com/office/drawing/2014/main" id="{19FFE618-B86F-5C5F-0E94-C26EA66D62E0}"/>
              </a:ext>
            </a:extLst>
          </p:cNvPr>
          <p:cNvSpPr txBox="1"/>
          <p:nvPr/>
        </p:nvSpPr>
        <p:spPr>
          <a:xfrm>
            <a:off x="1842458" y="5259530"/>
            <a:ext cx="8507083" cy="1077218"/>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Rockwell" panose="02060603020205020403" pitchFamily="18" charset="0"/>
              </a:rPr>
              <a:t>We can see that Oversampling makes a huge difference.</a:t>
            </a:r>
          </a:p>
          <a:p>
            <a:pPr marL="285750" indent="-285750">
              <a:buFont typeface="Arial" panose="020B0604020202020204" pitchFamily="34" charset="0"/>
              <a:buChar char="•"/>
            </a:pPr>
            <a:endParaRPr lang="en-GB" sz="1600" dirty="0">
              <a:latin typeface="Rockwell" panose="02060603020205020403" pitchFamily="18" charset="0"/>
            </a:endParaRPr>
          </a:p>
          <a:p>
            <a:pPr marL="285750" indent="-285750">
              <a:buFont typeface="Arial" panose="020B0604020202020204" pitchFamily="34" charset="0"/>
              <a:buChar char="•"/>
            </a:pPr>
            <a:r>
              <a:rPr lang="en-GB" sz="1600" dirty="0">
                <a:latin typeface="Rockwell" panose="02060603020205020403" pitchFamily="18" charset="0"/>
              </a:rPr>
              <a:t>After Oversampling, the accuracy and precision of our models have decreased a bit but Recall and F1-Score have increased. </a:t>
            </a:r>
          </a:p>
        </p:txBody>
      </p:sp>
    </p:spTree>
    <p:extLst>
      <p:ext uri="{BB962C8B-B14F-4D97-AF65-F5344CB8AC3E}">
        <p14:creationId xmlns:p14="http://schemas.microsoft.com/office/powerpoint/2010/main" val="3704913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3" name="TextBox 2">
            <a:extLst>
              <a:ext uri="{FF2B5EF4-FFF2-40B4-BE49-F238E27FC236}">
                <a16:creationId xmlns:a16="http://schemas.microsoft.com/office/drawing/2014/main" id="{5D9FAE64-2E85-916B-BC4E-DB2CF4B1353E}"/>
              </a:ext>
            </a:extLst>
          </p:cNvPr>
          <p:cNvSpPr txBox="1"/>
          <p:nvPr/>
        </p:nvSpPr>
        <p:spPr>
          <a:xfrm>
            <a:off x="595521" y="787176"/>
            <a:ext cx="8703088" cy="707886"/>
          </a:xfrm>
          <a:prstGeom prst="rect">
            <a:avLst/>
          </a:prstGeom>
          <a:noFill/>
        </p:spPr>
        <p:txBody>
          <a:bodyPr wrap="none" rtlCol="0">
            <a:spAutoFit/>
          </a:bodyPr>
          <a:lstStyle/>
          <a:p>
            <a:r>
              <a:rPr lang="en-GB" sz="4000" dirty="0">
                <a:solidFill>
                  <a:srgbClr val="1C1A55"/>
                </a:solidFill>
                <a:latin typeface="Rockwell" panose="02060603020205020403" pitchFamily="18" charset="0"/>
              </a:rPr>
              <a:t>Model Selection and Considerations</a:t>
            </a:r>
          </a:p>
        </p:txBody>
      </p:sp>
      <p:sp>
        <p:nvSpPr>
          <p:cNvPr id="4" name="TextBox 3">
            <a:extLst>
              <a:ext uri="{FF2B5EF4-FFF2-40B4-BE49-F238E27FC236}">
                <a16:creationId xmlns:a16="http://schemas.microsoft.com/office/drawing/2014/main" id="{6751AD7F-DBB4-C30B-3CE4-60C87BCEE27A}"/>
              </a:ext>
            </a:extLst>
          </p:cNvPr>
          <p:cNvSpPr txBox="1"/>
          <p:nvPr/>
        </p:nvSpPr>
        <p:spPr>
          <a:xfrm>
            <a:off x="862643" y="2282238"/>
            <a:ext cx="8824822" cy="353943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Rockwell" panose="02060603020205020403" pitchFamily="18" charset="0"/>
              </a:rPr>
              <a:t>SVC outperforms Logistic Regression, KNN and Naive Bayes in all metrics, demonstrating higher Accuracy, Precision, Recall, and F1-Score. It seems to be a promising model for our task.</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Based on the provided metrics, </a:t>
            </a:r>
            <a:r>
              <a:rPr lang="en-US" sz="1600" b="1" dirty="0">
                <a:solidFill>
                  <a:srgbClr val="1C1A55"/>
                </a:solidFill>
                <a:latin typeface="Rockwell" panose="02060603020205020403" pitchFamily="18" charset="0"/>
              </a:rPr>
              <a:t>SVC stands out as the best-performing model overall</a:t>
            </a:r>
            <a:r>
              <a:rPr lang="en-US" sz="1600" dirty="0">
                <a:latin typeface="Rockwell" panose="02060603020205020403" pitchFamily="18" charset="0"/>
              </a:rPr>
              <a:t>. It achieves a good balance between precision and recall, making it suitable for our customer churn prediction task.</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While metrics like Accuracy and Precision are essential, </a:t>
            </a:r>
            <a:r>
              <a:rPr lang="en-US" sz="1600" b="1" dirty="0">
                <a:solidFill>
                  <a:srgbClr val="1C1A55"/>
                </a:solidFill>
                <a:latin typeface="Rockwell" panose="02060603020205020403" pitchFamily="18" charset="0"/>
              </a:rPr>
              <a:t>Recall is particularly crucial in Customer Churn Prediction</a:t>
            </a:r>
            <a:r>
              <a:rPr lang="en-US" sz="1600" dirty="0">
                <a:latin typeface="Rockwell" panose="02060603020205020403" pitchFamily="18" charset="0"/>
              </a:rPr>
              <a:t>, as it indicates the ability to identify customers who are likely to Churn. And Support Vector Classification provided us the best Recall value.</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Hence, </a:t>
            </a:r>
            <a:r>
              <a:rPr lang="en-US" sz="1600" b="1" dirty="0">
                <a:solidFill>
                  <a:srgbClr val="1C1A55"/>
                </a:solidFill>
                <a:latin typeface="Rockwell" panose="02060603020205020403" pitchFamily="18" charset="0"/>
              </a:rPr>
              <a:t>we will go with Support Vector Classification as our final model</a:t>
            </a:r>
            <a:r>
              <a:rPr lang="en-US" sz="1600" dirty="0">
                <a:solidFill>
                  <a:srgbClr val="1C1A55"/>
                </a:solidFill>
                <a:latin typeface="Rockwell" panose="02060603020205020403" pitchFamily="18" charset="0"/>
              </a:rPr>
              <a:t> </a:t>
            </a:r>
            <a:r>
              <a:rPr lang="en-US" sz="1600" dirty="0">
                <a:latin typeface="Rockwell" panose="02060603020205020403" pitchFamily="18" charset="0"/>
              </a:rPr>
              <a:t>as it is quite evident that it performs best for our Bank Customer Churn problem.</a:t>
            </a:r>
          </a:p>
        </p:txBody>
      </p:sp>
    </p:spTree>
    <p:extLst>
      <p:ext uri="{BB962C8B-B14F-4D97-AF65-F5344CB8AC3E}">
        <p14:creationId xmlns:p14="http://schemas.microsoft.com/office/powerpoint/2010/main" val="1493964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7" name="TextBox 6">
            <a:extLst>
              <a:ext uri="{FF2B5EF4-FFF2-40B4-BE49-F238E27FC236}">
                <a16:creationId xmlns:a16="http://schemas.microsoft.com/office/drawing/2014/main" id="{295C3087-37F7-20B3-885E-E96FDEDDFAF7}"/>
              </a:ext>
            </a:extLst>
          </p:cNvPr>
          <p:cNvSpPr txBox="1"/>
          <p:nvPr/>
        </p:nvSpPr>
        <p:spPr>
          <a:xfrm>
            <a:off x="816310" y="695409"/>
            <a:ext cx="3079629"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Conclusion</a:t>
            </a:r>
          </a:p>
        </p:txBody>
      </p:sp>
      <p:sp>
        <p:nvSpPr>
          <p:cNvPr id="3" name="TextBox 2">
            <a:extLst>
              <a:ext uri="{FF2B5EF4-FFF2-40B4-BE49-F238E27FC236}">
                <a16:creationId xmlns:a16="http://schemas.microsoft.com/office/drawing/2014/main" id="{B16FFF55-6E0A-97E9-509F-35B52E2D480F}"/>
              </a:ext>
            </a:extLst>
          </p:cNvPr>
          <p:cNvSpPr txBox="1"/>
          <p:nvPr/>
        </p:nvSpPr>
        <p:spPr>
          <a:xfrm>
            <a:off x="1035170" y="1884862"/>
            <a:ext cx="9928337" cy="4493538"/>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Rockwell" panose="02060603020205020403" pitchFamily="18" charset="0"/>
              </a:rPr>
              <a:t>With the help of several insights, patterns and trends in our data, we’ve </a:t>
            </a:r>
            <a:r>
              <a:rPr lang="en-US" sz="1600" dirty="0">
                <a:latin typeface="Rockwell" panose="02060603020205020403" pitchFamily="18" charset="0"/>
              </a:rPr>
              <a:t>used Machine Learning to address the intricate challenge of predicting Customer Churn</a:t>
            </a:r>
            <a:r>
              <a:rPr lang="en-GB" sz="1600" dirty="0">
                <a:latin typeface="Rockwell" panose="02060603020205020403" pitchFamily="18" charset="0"/>
              </a:rPr>
              <a:t>.</a:t>
            </a:r>
          </a:p>
          <a:p>
            <a:pPr marL="285750" indent="-285750">
              <a:buFont typeface="Arial" panose="020B0604020202020204" pitchFamily="34" charset="0"/>
              <a:buChar char="•"/>
            </a:pPr>
            <a:endParaRPr lang="en-GB"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This project offers significant benefits to banks</a:t>
            </a:r>
            <a:r>
              <a:rPr lang="en-GB" sz="1600" dirty="0">
                <a:latin typeface="Rockwell" panose="02060603020205020403" pitchFamily="18" charset="0"/>
              </a:rPr>
              <a:t>: </a:t>
            </a:r>
          </a:p>
          <a:p>
            <a:pPr marL="285750" indent="-285750">
              <a:buFont typeface="Arial" panose="020B0604020202020204" pitchFamily="34" charset="0"/>
              <a:buChar char="•"/>
            </a:pPr>
            <a:endParaRPr lang="en-GB" sz="1600" dirty="0">
              <a:latin typeface="Rockwell" panose="02060603020205020403" pitchFamily="18" charset="0"/>
            </a:endParaRPr>
          </a:p>
          <a:p>
            <a:pPr marL="742950" lvl="1" indent="-285750">
              <a:buFont typeface="Wingdings" panose="05000000000000000000" pitchFamily="2" charset="2"/>
              <a:buChar char="ü"/>
            </a:pPr>
            <a:r>
              <a:rPr lang="en-US" sz="1600" dirty="0">
                <a:latin typeface="Rockwell" panose="02060603020205020403" pitchFamily="18" charset="0"/>
              </a:rPr>
              <a:t>By predicting potential churners, banks can adopt proactive strategies to retain valuable customers. This involves personalized interventions, loyalty programs, and targeted communication to address customer concerns and enhance satisfaction.</a:t>
            </a:r>
          </a:p>
          <a:p>
            <a:pPr marL="742950" lvl="1" indent="-285750">
              <a:buFont typeface="Wingdings" panose="05000000000000000000" pitchFamily="2" charset="2"/>
              <a:buChar char="ü"/>
            </a:pPr>
            <a:endParaRPr lang="en-US" sz="1600" dirty="0">
              <a:latin typeface="Rockwell" panose="02060603020205020403" pitchFamily="18" charset="0"/>
            </a:endParaRPr>
          </a:p>
          <a:p>
            <a:pPr marL="742950" lvl="1" indent="-285750">
              <a:buFont typeface="Wingdings" panose="05000000000000000000" pitchFamily="2" charset="2"/>
              <a:buChar char="ü"/>
            </a:pPr>
            <a:r>
              <a:rPr lang="en-US" sz="1600" dirty="0">
                <a:latin typeface="Rockwell" panose="02060603020205020403" pitchFamily="18" charset="0"/>
              </a:rPr>
              <a:t>By focusing efforts on customers at a higher risk of churn, banks can streamline operations, reduce marketing costs, and improve overall efficiency.</a:t>
            </a:r>
          </a:p>
          <a:p>
            <a:pPr marL="742950" lvl="1" indent="-285750">
              <a:buFont typeface="Wingdings" panose="05000000000000000000" pitchFamily="2" charset="2"/>
              <a:buChar char="ü"/>
            </a:pPr>
            <a:endParaRPr lang="en-US" sz="1600" dirty="0">
              <a:latin typeface="Rockwell" panose="02060603020205020403" pitchFamily="18" charset="0"/>
            </a:endParaRPr>
          </a:p>
          <a:p>
            <a:pPr marL="742950" lvl="1" indent="-285750">
              <a:buFont typeface="Wingdings" panose="05000000000000000000" pitchFamily="2" charset="2"/>
              <a:buChar char="ü"/>
            </a:pPr>
            <a:r>
              <a:rPr lang="en-US" sz="1600" dirty="0">
                <a:latin typeface="Rockwell" panose="02060603020205020403" pitchFamily="18" charset="0"/>
              </a:rPr>
              <a:t>Anticipating and mitigating customer churn contributes directly to revenue optimization.</a:t>
            </a:r>
          </a:p>
          <a:p>
            <a:pPr marL="742950" lvl="1" indent="-285750">
              <a:buFont typeface="Wingdings" panose="05000000000000000000" pitchFamily="2" charset="2"/>
              <a:buChar char="ü"/>
            </a:pPr>
            <a:endParaRPr lang="en-US" sz="1600" dirty="0">
              <a:latin typeface="Rockwell" panose="02060603020205020403" pitchFamily="18" charset="0"/>
            </a:endParaRPr>
          </a:p>
          <a:p>
            <a:pPr marL="742950" lvl="1" indent="-285750">
              <a:buFont typeface="Wingdings" panose="05000000000000000000" pitchFamily="2" charset="2"/>
              <a:buChar char="ü"/>
            </a:pPr>
            <a:r>
              <a:rPr lang="en-US" sz="1600" dirty="0">
                <a:latin typeface="Rockwell" panose="02060603020205020403" pitchFamily="18" charset="0"/>
              </a:rPr>
              <a:t>Understanding the factors influencing customer churn enables banks to tailor their services to meet individual needs. This level of personalization fosters stronger customer relationships, increases loyalty, and enhances the overall banking experience.</a:t>
            </a:r>
          </a:p>
          <a:p>
            <a:pPr lvl="1"/>
            <a:endParaRPr lang="en-US" sz="1400" dirty="0">
              <a:latin typeface="Rockwell" panose="02060603020205020403" pitchFamily="18" charset="0"/>
            </a:endParaRPr>
          </a:p>
        </p:txBody>
      </p:sp>
    </p:spTree>
    <p:extLst>
      <p:ext uri="{BB962C8B-B14F-4D97-AF65-F5344CB8AC3E}">
        <p14:creationId xmlns:p14="http://schemas.microsoft.com/office/powerpoint/2010/main" val="2120006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3" name="TextBox 2">
            <a:extLst>
              <a:ext uri="{FF2B5EF4-FFF2-40B4-BE49-F238E27FC236}">
                <a16:creationId xmlns:a16="http://schemas.microsoft.com/office/drawing/2014/main" id="{359EF9A1-7E64-DDD5-78C6-2F6A9030DBD9}"/>
              </a:ext>
            </a:extLst>
          </p:cNvPr>
          <p:cNvSpPr txBox="1"/>
          <p:nvPr/>
        </p:nvSpPr>
        <p:spPr>
          <a:xfrm>
            <a:off x="407143" y="2644165"/>
            <a:ext cx="7384212" cy="1569660"/>
          </a:xfrm>
          <a:prstGeom prst="rect">
            <a:avLst/>
          </a:prstGeom>
          <a:noFill/>
        </p:spPr>
        <p:txBody>
          <a:bodyPr wrap="square" rtlCol="0">
            <a:spAutoFit/>
          </a:bodyPr>
          <a:lstStyle/>
          <a:p>
            <a:r>
              <a:rPr lang="en-GB" sz="9600" dirty="0">
                <a:solidFill>
                  <a:srgbClr val="1C1A55"/>
                </a:solidFill>
                <a:latin typeface="Rockwell" panose="02060603020205020403" pitchFamily="18" charset="0"/>
              </a:rPr>
              <a:t>Thank You !</a:t>
            </a:r>
          </a:p>
        </p:txBody>
      </p:sp>
      <p:pic>
        <p:nvPicPr>
          <p:cNvPr id="7" name="Picture 6" descr="Handshake with icons around each other&#10;&#10;Description automatically generated">
            <a:extLst>
              <a:ext uri="{FF2B5EF4-FFF2-40B4-BE49-F238E27FC236}">
                <a16:creationId xmlns:a16="http://schemas.microsoft.com/office/drawing/2014/main" id="{4A859533-D8B4-6769-0403-D251225F73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7009" y="2150759"/>
            <a:ext cx="3569403" cy="3438525"/>
          </a:xfrm>
          <a:prstGeom prst="rect">
            <a:avLst/>
          </a:prstGeom>
        </p:spPr>
      </p:pic>
    </p:spTree>
    <p:extLst>
      <p:ext uri="{BB962C8B-B14F-4D97-AF65-F5344CB8AC3E}">
        <p14:creationId xmlns:p14="http://schemas.microsoft.com/office/powerpoint/2010/main" val="2516626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8" name="TextBox 7">
            <a:extLst>
              <a:ext uri="{FF2B5EF4-FFF2-40B4-BE49-F238E27FC236}">
                <a16:creationId xmlns:a16="http://schemas.microsoft.com/office/drawing/2014/main" id="{22F3B3EE-7309-E58E-4235-459D4255A7C4}"/>
              </a:ext>
            </a:extLst>
          </p:cNvPr>
          <p:cNvSpPr txBox="1"/>
          <p:nvPr/>
        </p:nvSpPr>
        <p:spPr>
          <a:xfrm>
            <a:off x="770028" y="695409"/>
            <a:ext cx="3465541"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Introduction</a:t>
            </a:r>
          </a:p>
        </p:txBody>
      </p:sp>
      <p:sp>
        <p:nvSpPr>
          <p:cNvPr id="9" name="TextBox 8">
            <a:extLst>
              <a:ext uri="{FF2B5EF4-FFF2-40B4-BE49-F238E27FC236}">
                <a16:creationId xmlns:a16="http://schemas.microsoft.com/office/drawing/2014/main" id="{FCCBC301-B941-1F60-B601-CB01AB182B70}"/>
              </a:ext>
            </a:extLst>
          </p:cNvPr>
          <p:cNvSpPr txBox="1"/>
          <p:nvPr/>
        </p:nvSpPr>
        <p:spPr>
          <a:xfrm>
            <a:off x="1034504" y="1649715"/>
            <a:ext cx="6892505" cy="3293209"/>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Rockwell" panose="02060603020205020403" pitchFamily="18" charset="0"/>
              </a:rPr>
              <a:t>The Banking sector is evolving rapidly and is very well influenced by </a:t>
            </a:r>
            <a:r>
              <a:rPr lang="en-US" sz="1600" dirty="0">
                <a:latin typeface="Rockwell" panose="02060603020205020403" pitchFamily="18" charset="0"/>
              </a:rPr>
              <a:t>technological advancements, changing consumer preferences, and a competitive market.</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Customer churn, which is the phenomenon of customers discontinuing their relationship with a bank, poses unique challenges and opportunities. When a bank loses customers, it can seriously affect how much money it makes and its market standing. </a:t>
            </a: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r>
              <a:rPr lang="en-US" sz="1600" dirty="0">
                <a:latin typeface="Rockwell" panose="02060603020205020403" pitchFamily="18" charset="0"/>
              </a:rPr>
              <a:t>Machine learning, with its predictive capabilities, offers a transformative approach to understanding and mitigating the challenges posed by customer churn.</a:t>
            </a:r>
            <a:endParaRPr lang="en-GB" sz="1600" dirty="0">
              <a:latin typeface="Rockwell" panose="02060603020205020403" pitchFamily="18" charset="0"/>
            </a:endParaRPr>
          </a:p>
          <a:p>
            <a:pPr marL="285750" indent="-285750">
              <a:buFont typeface="Arial" panose="020B0604020202020204" pitchFamily="34" charset="0"/>
              <a:buChar char="•"/>
            </a:pPr>
            <a:endParaRPr lang="en-US" sz="1600" dirty="0">
              <a:latin typeface="Rockwell" panose="02060603020205020403" pitchFamily="18" charset="0"/>
            </a:endParaRPr>
          </a:p>
        </p:txBody>
      </p:sp>
      <p:sp>
        <p:nvSpPr>
          <p:cNvPr id="10" name="TextBox 9">
            <a:extLst>
              <a:ext uri="{FF2B5EF4-FFF2-40B4-BE49-F238E27FC236}">
                <a16:creationId xmlns:a16="http://schemas.microsoft.com/office/drawing/2014/main" id="{D6BF165E-9F59-0CE2-F5F4-430879FFADCB}"/>
              </a:ext>
            </a:extLst>
          </p:cNvPr>
          <p:cNvSpPr txBox="1"/>
          <p:nvPr/>
        </p:nvSpPr>
        <p:spPr>
          <a:xfrm>
            <a:off x="770028" y="5347448"/>
            <a:ext cx="9305693" cy="584775"/>
          </a:xfrm>
          <a:prstGeom prst="rect">
            <a:avLst/>
          </a:prstGeom>
          <a:noFill/>
        </p:spPr>
        <p:txBody>
          <a:bodyPr wrap="square" rtlCol="0">
            <a:spAutoFit/>
          </a:bodyPr>
          <a:lstStyle/>
          <a:p>
            <a:r>
              <a:rPr lang="en-US" sz="1600" dirty="0">
                <a:latin typeface="Rockwell" panose="02060603020205020403" pitchFamily="18" charset="0"/>
              </a:rPr>
              <a:t>Through data-driven insights and predictive modeling, this presentation aims to showcase my Machine Learning Capstone Project focused on predicting customer churn in the Banking Sector. </a:t>
            </a:r>
          </a:p>
        </p:txBody>
      </p:sp>
      <p:pic>
        <p:nvPicPr>
          <p:cNvPr id="7" name="Picture 6" descr="A piggy bank with money&#10;&#10;Description automatically generated">
            <a:extLst>
              <a:ext uri="{FF2B5EF4-FFF2-40B4-BE49-F238E27FC236}">
                <a16:creationId xmlns:a16="http://schemas.microsoft.com/office/drawing/2014/main" id="{F9EDE150-FD99-5960-1D71-1537FA512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35590" y="1870562"/>
            <a:ext cx="3293209" cy="3293209"/>
          </a:xfrm>
          <a:prstGeom prst="rect">
            <a:avLst/>
          </a:prstGeom>
        </p:spPr>
      </p:pic>
    </p:spTree>
    <p:extLst>
      <p:ext uri="{BB962C8B-B14F-4D97-AF65-F5344CB8AC3E}">
        <p14:creationId xmlns:p14="http://schemas.microsoft.com/office/powerpoint/2010/main" val="3950062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C982CA-3725-A91D-005B-9E6267FC2C48}"/>
              </a:ext>
            </a:extLst>
          </p:cNvPr>
          <p:cNvSpPr txBox="1"/>
          <p:nvPr/>
        </p:nvSpPr>
        <p:spPr>
          <a:xfrm>
            <a:off x="2004061" y="2872899"/>
            <a:ext cx="3182691" cy="33206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endParaRPr lang="en-US" sz="3600" b="1" dirty="0">
              <a:ea typeface="Calibri"/>
              <a:cs typeface="Calibri"/>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7" name="TextBox 6">
            <a:extLst>
              <a:ext uri="{FF2B5EF4-FFF2-40B4-BE49-F238E27FC236}">
                <a16:creationId xmlns:a16="http://schemas.microsoft.com/office/drawing/2014/main" id="{B57BC93A-DC74-96B5-44CE-817CD3F81DDC}"/>
              </a:ext>
            </a:extLst>
          </p:cNvPr>
          <p:cNvSpPr txBox="1"/>
          <p:nvPr/>
        </p:nvSpPr>
        <p:spPr>
          <a:xfrm>
            <a:off x="718936" y="695409"/>
            <a:ext cx="5159081"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Why BFSI Domain? </a:t>
            </a:r>
          </a:p>
        </p:txBody>
      </p:sp>
      <p:sp>
        <p:nvSpPr>
          <p:cNvPr id="8" name="TextBox 7">
            <a:extLst>
              <a:ext uri="{FF2B5EF4-FFF2-40B4-BE49-F238E27FC236}">
                <a16:creationId xmlns:a16="http://schemas.microsoft.com/office/drawing/2014/main" id="{5AF764A1-998D-0ADC-89BD-B9F6FCBEAD73}"/>
              </a:ext>
            </a:extLst>
          </p:cNvPr>
          <p:cNvSpPr txBox="1"/>
          <p:nvPr/>
        </p:nvSpPr>
        <p:spPr>
          <a:xfrm>
            <a:off x="718936" y="1623152"/>
            <a:ext cx="9859993" cy="584775"/>
          </a:xfrm>
          <a:prstGeom prst="rect">
            <a:avLst/>
          </a:prstGeom>
          <a:noFill/>
        </p:spPr>
        <p:txBody>
          <a:bodyPr wrap="square" rtlCol="0">
            <a:spAutoFit/>
          </a:bodyPr>
          <a:lstStyle/>
          <a:p>
            <a:r>
              <a:rPr lang="en-GB" sz="1600" dirty="0">
                <a:latin typeface="Rockwell" panose="02060603020205020403" pitchFamily="18" charset="0"/>
              </a:rPr>
              <a:t>The Banking, Financial Services, and Insurance sector is a unique blend of Money, Technology and Rules and it's not shy to present its own set of distinct challenges and opportunities. </a:t>
            </a:r>
          </a:p>
        </p:txBody>
      </p:sp>
      <p:sp>
        <p:nvSpPr>
          <p:cNvPr id="9" name="TextBox 8">
            <a:extLst>
              <a:ext uri="{FF2B5EF4-FFF2-40B4-BE49-F238E27FC236}">
                <a16:creationId xmlns:a16="http://schemas.microsoft.com/office/drawing/2014/main" id="{3079C053-9EAB-ED92-9254-B4BE8BAA625B}"/>
              </a:ext>
            </a:extLst>
          </p:cNvPr>
          <p:cNvSpPr txBox="1"/>
          <p:nvPr/>
        </p:nvSpPr>
        <p:spPr>
          <a:xfrm>
            <a:off x="1033630" y="2427784"/>
            <a:ext cx="9859992" cy="3816429"/>
          </a:xfrm>
          <a:prstGeom prst="rect">
            <a:avLst/>
          </a:prstGeom>
          <a:noFill/>
        </p:spPr>
        <p:txBody>
          <a:bodyPr wrap="square" rtlCol="0">
            <a:spAutoFit/>
          </a:bodyPr>
          <a:lstStyle/>
          <a:p>
            <a:r>
              <a:rPr lang="en-GB" sz="1600" dirty="0">
                <a:latin typeface="Rockwell" panose="02060603020205020403" pitchFamily="18" charset="0"/>
              </a:rPr>
              <a:t>I chose BFSI Domain for my Capstone Project because : </a:t>
            </a:r>
          </a:p>
          <a:p>
            <a:endParaRPr lang="en-GB" sz="1600" dirty="0">
              <a:latin typeface="Rockwell" panose="02060603020205020403" pitchFamily="18" charset="0"/>
            </a:endParaRPr>
          </a:p>
          <a:p>
            <a:pPr marL="742950" lvl="1" indent="-285750">
              <a:buFont typeface="Arial" panose="020B0604020202020204" pitchFamily="34" charset="0"/>
              <a:buChar char="•"/>
            </a:pPr>
            <a:r>
              <a:rPr lang="en-GB" sz="1400" b="1" dirty="0">
                <a:latin typeface="Rockwell" panose="02060603020205020403" pitchFamily="18" charset="0"/>
              </a:rPr>
              <a:t>Money Matters:  </a:t>
            </a:r>
            <a:r>
              <a:rPr lang="en-US" sz="1400" dirty="0">
                <a:latin typeface="Rockwell" panose="02060603020205020403" pitchFamily="18" charset="0"/>
              </a:rPr>
              <a:t>BFSI handles tricky money stuff, so understanding how people use their money and predicting their actions is like solving a puzzle. BFSI handles tricky money stuff, so understanding how people use their money and predicting their actions is like solving a puzzle.</a:t>
            </a:r>
          </a:p>
          <a:p>
            <a:pPr marL="742950" lvl="1" indent="-285750">
              <a:buFont typeface="Arial" panose="020B0604020202020204" pitchFamily="34" charset="0"/>
              <a:buChar char="•"/>
            </a:pPr>
            <a:endParaRPr lang="en-US" sz="1400" dirty="0">
              <a:latin typeface="Rockwell" panose="02060603020205020403" pitchFamily="18" charset="0"/>
            </a:endParaRPr>
          </a:p>
          <a:p>
            <a:pPr marL="742950" lvl="1" indent="-285750">
              <a:buFont typeface="Arial" panose="020B0604020202020204" pitchFamily="34" charset="0"/>
              <a:buChar char="•"/>
            </a:pPr>
            <a:r>
              <a:rPr lang="en-US" sz="1400" b="1" dirty="0">
                <a:latin typeface="Rockwell" panose="02060603020205020403" pitchFamily="18" charset="0"/>
              </a:rPr>
              <a:t>Rules Everywhere:  </a:t>
            </a:r>
            <a:r>
              <a:rPr lang="en-US" sz="1400" dirty="0">
                <a:latin typeface="Rockwell" panose="02060603020205020403" pitchFamily="18" charset="0"/>
              </a:rPr>
              <a:t>There are lots of rules in BFSI. We have to play by these rules, and they keep changing. It's a challenge, but it also keeps things interesting.</a:t>
            </a:r>
          </a:p>
          <a:p>
            <a:pPr marL="742950" lvl="1" indent="-285750">
              <a:buFont typeface="Arial" panose="020B0604020202020204" pitchFamily="34" charset="0"/>
              <a:buChar char="•"/>
            </a:pPr>
            <a:endParaRPr lang="en-US" sz="1400" dirty="0">
              <a:latin typeface="Rockwell" panose="02060603020205020403" pitchFamily="18" charset="0"/>
            </a:endParaRPr>
          </a:p>
          <a:p>
            <a:pPr marL="742950" lvl="1" indent="-285750">
              <a:buFont typeface="Arial" panose="020B0604020202020204" pitchFamily="34" charset="0"/>
              <a:buChar char="•"/>
            </a:pPr>
            <a:r>
              <a:rPr lang="en-US" sz="1400" b="1" dirty="0">
                <a:latin typeface="Rockwell" panose="02060603020205020403" pitchFamily="18" charset="0"/>
              </a:rPr>
              <a:t>Security:  </a:t>
            </a:r>
            <a:r>
              <a:rPr lang="en-US" sz="1400" dirty="0">
                <a:latin typeface="Rockwell" panose="02060603020205020403" pitchFamily="18" charset="0"/>
              </a:rPr>
              <a:t>People's money info is super secret. We need to figure out how to analyze it without spilling the beans, making it a tricky but fascinating task.</a:t>
            </a:r>
          </a:p>
          <a:p>
            <a:pPr marL="742950" lvl="1" indent="-285750">
              <a:buFont typeface="Arial" panose="020B0604020202020204" pitchFamily="34" charset="0"/>
              <a:buChar char="•"/>
            </a:pPr>
            <a:endParaRPr lang="en-US" sz="1400" dirty="0">
              <a:latin typeface="Rockwell" panose="02060603020205020403" pitchFamily="18" charset="0"/>
            </a:endParaRPr>
          </a:p>
          <a:p>
            <a:pPr marL="742950" lvl="1" indent="-285750">
              <a:buFont typeface="Arial" panose="020B0604020202020204" pitchFamily="34" charset="0"/>
              <a:buChar char="•"/>
            </a:pPr>
            <a:r>
              <a:rPr lang="en-US" sz="1400" b="1" dirty="0">
                <a:latin typeface="Rockwell" panose="02060603020205020403" pitchFamily="18" charset="0"/>
              </a:rPr>
              <a:t>Customers are unique:  </a:t>
            </a:r>
            <a:r>
              <a:rPr lang="en-US" sz="1400" dirty="0">
                <a:latin typeface="Rockwell" panose="02060603020205020403" pitchFamily="18" charset="0"/>
              </a:rPr>
              <a:t>Everyone's money needs are different. Managing relationships with all kinds of customers adds another layer of complexity.</a:t>
            </a:r>
          </a:p>
          <a:p>
            <a:pPr marL="742950" lvl="1" indent="-285750">
              <a:buFont typeface="Arial" panose="020B0604020202020204" pitchFamily="34" charset="0"/>
              <a:buChar char="•"/>
            </a:pPr>
            <a:endParaRPr lang="en-US" sz="1400" dirty="0">
              <a:latin typeface="Rockwell" panose="02060603020205020403" pitchFamily="18" charset="0"/>
            </a:endParaRPr>
          </a:p>
          <a:p>
            <a:pPr marL="742950" lvl="1" indent="-285750">
              <a:buFont typeface="Arial" panose="020B0604020202020204" pitchFamily="34" charset="0"/>
              <a:buChar char="•"/>
            </a:pPr>
            <a:r>
              <a:rPr lang="en-US" sz="1400" b="1" dirty="0">
                <a:latin typeface="Rockwell" panose="02060603020205020403" pitchFamily="18" charset="0"/>
              </a:rPr>
              <a:t>Tech is always changing:  </a:t>
            </a:r>
            <a:r>
              <a:rPr lang="en-US" sz="1400" dirty="0">
                <a:latin typeface="Rockwell" panose="02060603020205020403" pitchFamily="18" charset="0"/>
              </a:rPr>
              <a:t>New tech stuff is always popping up, especially in finance. Figuring out how to use these tech innovations to help customers is part of the adventure.</a:t>
            </a:r>
            <a:endParaRPr lang="en-GB" sz="1400" dirty="0">
              <a:latin typeface="Rockwell" panose="02060603020205020403" pitchFamily="18" charset="0"/>
            </a:endParaRPr>
          </a:p>
        </p:txBody>
      </p:sp>
    </p:spTree>
    <p:extLst>
      <p:ext uri="{BB962C8B-B14F-4D97-AF65-F5344CB8AC3E}">
        <p14:creationId xmlns:p14="http://schemas.microsoft.com/office/powerpoint/2010/main" val="1712018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7" name="TextBox 6">
            <a:extLst>
              <a:ext uri="{FF2B5EF4-FFF2-40B4-BE49-F238E27FC236}">
                <a16:creationId xmlns:a16="http://schemas.microsoft.com/office/drawing/2014/main" id="{0BDE9AB0-3F8B-AF3D-0113-1F6B5070CBAA}"/>
              </a:ext>
            </a:extLst>
          </p:cNvPr>
          <p:cNvSpPr txBox="1"/>
          <p:nvPr/>
        </p:nvSpPr>
        <p:spPr>
          <a:xfrm>
            <a:off x="692235" y="479399"/>
            <a:ext cx="6892506" cy="1323439"/>
          </a:xfrm>
          <a:prstGeom prst="rect">
            <a:avLst/>
          </a:prstGeom>
          <a:noFill/>
        </p:spPr>
        <p:txBody>
          <a:bodyPr wrap="square" rtlCol="0">
            <a:spAutoFit/>
          </a:bodyPr>
          <a:lstStyle/>
          <a:p>
            <a:r>
              <a:rPr lang="en-GB" sz="4000" dirty="0">
                <a:solidFill>
                  <a:srgbClr val="1C1A55"/>
                </a:solidFill>
                <a:latin typeface="Rockwell" panose="02060603020205020403" pitchFamily="18" charset="0"/>
              </a:rPr>
              <a:t>Project’s Significance and </a:t>
            </a:r>
          </a:p>
          <a:p>
            <a:r>
              <a:rPr lang="en-GB" sz="4000" dirty="0">
                <a:solidFill>
                  <a:srgbClr val="1C1A55"/>
                </a:solidFill>
                <a:latin typeface="Rockwell" panose="02060603020205020403" pitchFamily="18" charset="0"/>
              </a:rPr>
              <a:t>its Benefits to Banks</a:t>
            </a:r>
          </a:p>
        </p:txBody>
      </p:sp>
      <p:sp>
        <p:nvSpPr>
          <p:cNvPr id="8" name="TextBox 7">
            <a:extLst>
              <a:ext uri="{FF2B5EF4-FFF2-40B4-BE49-F238E27FC236}">
                <a16:creationId xmlns:a16="http://schemas.microsoft.com/office/drawing/2014/main" id="{4F8C5A67-CA31-E3AC-2C15-3F77CAD5CF8F}"/>
              </a:ext>
            </a:extLst>
          </p:cNvPr>
          <p:cNvSpPr txBox="1"/>
          <p:nvPr/>
        </p:nvSpPr>
        <p:spPr>
          <a:xfrm>
            <a:off x="920989" y="2282237"/>
            <a:ext cx="8531525" cy="3539430"/>
          </a:xfrm>
          <a:prstGeom prst="rect">
            <a:avLst/>
          </a:prstGeom>
          <a:noFill/>
        </p:spPr>
        <p:txBody>
          <a:bodyPr wrap="square" rtlCol="0">
            <a:spAutoFit/>
          </a:bodyPr>
          <a:lstStyle/>
          <a:p>
            <a:pPr marL="285750" indent="-285750">
              <a:buFont typeface="Arial" panose="020B0604020202020204" pitchFamily="34" charset="0"/>
              <a:buChar char="•"/>
            </a:pPr>
            <a:r>
              <a:rPr lang="en-US" sz="1400" b="1" dirty="0">
                <a:latin typeface="Rockwell" panose="02060603020205020403" pitchFamily="18" charset="0"/>
              </a:rPr>
              <a:t>Enhanced Customer Satisfaction:  </a:t>
            </a:r>
            <a:r>
              <a:rPr lang="en-US" sz="1400" dirty="0">
                <a:latin typeface="Rockwell" panose="02060603020205020403" pitchFamily="18" charset="0"/>
              </a:rPr>
              <a:t>Anticipating churn allows personalized strategies, building stronger relationships and boosting customer satisfaction.</a:t>
            </a:r>
          </a:p>
          <a:p>
            <a:pPr marL="285750" indent="-285750">
              <a:buFont typeface="Arial" panose="020B0604020202020204" pitchFamily="34" charset="0"/>
              <a:buChar char="•"/>
            </a:pPr>
            <a:endParaRPr lang="en-US" sz="1400" dirty="0">
              <a:latin typeface="Rockwell" panose="02060603020205020403" pitchFamily="18" charset="0"/>
            </a:endParaRPr>
          </a:p>
          <a:p>
            <a:pPr marL="285750" indent="-285750">
              <a:buFont typeface="Arial" panose="020B0604020202020204" pitchFamily="34" charset="0"/>
              <a:buChar char="•"/>
            </a:pPr>
            <a:r>
              <a:rPr lang="en-US" sz="1400" b="1" dirty="0">
                <a:latin typeface="Rockwell" panose="02060603020205020403" pitchFamily="18" charset="0"/>
              </a:rPr>
              <a:t>Revenue optimization:  </a:t>
            </a:r>
            <a:r>
              <a:rPr lang="en-US" sz="1400" dirty="0">
                <a:latin typeface="Rockwell" panose="02060603020205020403" pitchFamily="18" charset="0"/>
              </a:rPr>
              <a:t>Predicting and mitigating churn is cost-effective, preserving the customer base and optimizing revenue.</a:t>
            </a:r>
          </a:p>
          <a:p>
            <a:pPr marL="285750" indent="-285750">
              <a:buFont typeface="Arial" panose="020B0604020202020204" pitchFamily="34" charset="0"/>
              <a:buChar char="•"/>
            </a:pPr>
            <a:endParaRPr lang="en-US" sz="1400" dirty="0">
              <a:latin typeface="Rockwell" panose="02060603020205020403" pitchFamily="18" charset="0"/>
            </a:endParaRPr>
          </a:p>
          <a:p>
            <a:pPr marL="285750" indent="-285750">
              <a:buFont typeface="Arial" panose="020B0604020202020204" pitchFamily="34" charset="0"/>
              <a:buChar char="•"/>
            </a:pPr>
            <a:r>
              <a:rPr lang="en-US" sz="1400" b="1" dirty="0">
                <a:latin typeface="Rockwell" panose="02060603020205020403" pitchFamily="18" charset="0"/>
              </a:rPr>
              <a:t>Risk Mitigation:  </a:t>
            </a:r>
            <a:r>
              <a:rPr lang="en-US" sz="1400" dirty="0">
                <a:latin typeface="Rockwell" panose="02060603020205020403" pitchFamily="18" charset="0"/>
              </a:rPr>
              <a:t>Identifying potential churners mitigates risks, enabling preventive measures and strategic interventions.</a:t>
            </a:r>
          </a:p>
          <a:p>
            <a:pPr marL="285750" indent="-285750">
              <a:buFont typeface="Arial" panose="020B0604020202020204" pitchFamily="34" charset="0"/>
              <a:buChar char="•"/>
            </a:pPr>
            <a:endParaRPr lang="en-US" sz="1400" dirty="0">
              <a:latin typeface="Rockwell" panose="02060603020205020403" pitchFamily="18" charset="0"/>
            </a:endParaRPr>
          </a:p>
          <a:p>
            <a:pPr marL="285750" indent="-285750">
              <a:buFont typeface="Arial" panose="020B0604020202020204" pitchFamily="34" charset="0"/>
              <a:buChar char="•"/>
            </a:pPr>
            <a:r>
              <a:rPr lang="en-US" sz="1400" b="1" dirty="0">
                <a:latin typeface="Rockwell" panose="02060603020205020403" pitchFamily="18" charset="0"/>
              </a:rPr>
              <a:t>Market Competitiveness:  </a:t>
            </a:r>
            <a:r>
              <a:rPr lang="en-US" sz="1400" dirty="0">
                <a:latin typeface="Rockwell" panose="02060603020205020403" pitchFamily="18" charset="0"/>
              </a:rPr>
              <a:t>Predictive churn management positions banks as customer-centric institutions and offers a competitive edge by providing tailored services and experiences. </a:t>
            </a:r>
          </a:p>
          <a:p>
            <a:pPr marL="285750" indent="-285750">
              <a:buFont typeface="Arial" panose="020B0604020202020204" pitchFamily="34" charset="0"/>
              <a:buChar char="•"/>
            </a:pPr>
            <a:endParaRPr lang="en-US" sz="1400" b="1" dirty="0">
              <a:latin typeface="Rockwell" panose="02060603020205020403" pitchFamily="18" charset="0"/>
            </a:endParaRPr>
          </a:p>
          <a:p>
            <a:pPr marL="285750" indent="-285750">
              <a:buFont typeface="Arial" panose="020B0604020202020204" pitchFamily="34" charset="0"/>
              <a:buChar char="•"/>
            </a:pPr>
            <a:r>
              <a:rPr lang="en-US" sz="1400" b="1" dirty="0">
                <a:latin typeface="Rockwell" panose="02060603020205020403" pitchFamily="18" charset="0"/>
              </a:rPr>
              <a:t>Long-Term Business Sustainability:  </a:t>
            </a:r>
            <a:r>
              <a:rPr lang="en-US" sz="1400" dirty="0">
                <a:latin typeface="Rockwell" panose="02060603020205020403" pitchFamily="18" charset="0"/>
              </a:rPr>
              <a:t>By predicting and addressing churn, our project contributes not only to customer retention but also to the broader objectives of the BFSI sector, fostering customer-centric practices and ensuring long-term business sustainability.</a:t>
            </a:r>
            <a:endParaRPr lang="en-US" sz="1400" b="1" dirty="0">
              <a:latin typeface="Rockwell" panose="02060603020205020403" pitchFamily="18" charset="0"/>
            </a:endParaRPr>
          </a:p>
          <a:p>
            <a:endParaRPr lang="en-GB" sz="1400" dirty="0">
              <a:latin typeface="Rockwell" panose="02060603020205020403" pitchFamily="18" charset="0"/>
            </a:endParaRPr>
          </a:p>
        </p:txBody>
      </p:sp>
    </p:spTree>
    <p:extLst>
      <p:ext uri="{BB962C8B-B14F-4D97-AF65-F5344CB8AC3E}">
        <p14:creationId xmlns:p14="http://schemas.microsoft.com/office/powerpoint/2010/main" val="3467992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7" name="TextBox 6">
            <a:extLst>
              <a:ext uri="{FF2B5EF4-FFF2-40B4-BE49-F238E27FC236}">
                <a16:creationId xmlns:a16="http://schemas.microsoft.com/office/drawing/2014/main" id="{04A0A2C1-5D8C-33FD-C7E2-565778BA0FF1}"/>
              </a:ext>
            </a:extLst>
          </p:cNvPr>
          <p:cNvSpPr txBox="1"/>
          <p:nvPr/>
        </p:nvSpPr>
        <p:spPr>
          <a:xfrm>
            <a:off x="743394" y="695409"/>
            <a:ext cx="4942525"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Dataset Information</a:t>
            </a:r>
          </a:p>
        </p:txBody>
      </p:sp>
      <p:sp>
        <p:nvSpPr>
          <p:cNvPr id="8" name="TextBox 7">
            <a:extLst>
              <a:ext uri="{FF2B5EF4-FFF2-40B4-BE49-F238E27FC236}">
                <a16:creationId xmlns:a16="http://schemas.microsoft.com/office/drawing/2014/main" id="{8B0B88E2-125C-C592-AA1F-7B03F98C2D25}"/>
              </a:ext>
            </a:extLst>
          </p:cNvPr>
          <p:cNvSpPr txBox="1"/>
          <p:nvPr/>
        </p:nvSpPr>
        <p:spPr>
          <a:xfrm>
            <a:off x="845390" y="2003658"/>
            <a:ext cx="7504570" cy="3539430"/>
          </a:xfrm>
          <a:prstGeom prst="rect">
            <a:avLst/>
          </a:prstGeom>
          <a:noFill/>
        </p:spPr>
        <p:txBody>
          <a:bodyPr wrap="square" rtlCol="0">
            <a:spAutoFit/>
          </a:bodyPr>
          <a:lstStyle/>
          <a:p>
            <a:r>
              <a:rPr lang="en-US" sz="1400" dirty="0">
                <a:latin typeface="Rockwell" panose="02060603020205020403" pitchFamily="18" charset="0"/>
              </a:rPr>
              <a:t>Here are the key details about the dataset used in this project:</a:t>
            </a:r>
          </a:p>
          <a:p>
            <a:endParaRPr lang="en-US" sz="1400" dirty="0">
              <a:latin typeface="Rockwell" panose="02060603020205020403" pitchFamily="18" charset="0"/>
            </a:endParaRPr>
          </a:p>
          <a:p>
            <a:endParaRPr lang="en-GB" sz="1400" dirty="0">
              <a:latin typeface="Rockwell" panose="02060603020205020403" pitchFamily="18" charset="0"/>
            </a:endParaRPr>
          </a:p>
          <a:p>
            <a:pPr marL="742950" lvl="1" indent="-285750">
              <a:buFont typeface="Arial" panose="020B0604020202020204" pitchFamily="34" charset="0"/>
              <a:buChar char="•"/>
            </a:pPr>
            <a:r>
              <a:rPr lang="en-GB" sz="1400" b="1" dirty="0">
                <a:latin typeface="Rockwell" panose="02060603020205020403" pitchFamily="18" charset="0"/>
              </a:rPr>
              <a:t>Number of records:  </a:t>
            </a:r>
            <a:r>
              <a:rPr lang="en-US" sz="1400" dirty="0">
                <a:latin typeface="Rockwell" panose="02060603020205020403" pitchFamily="18" charset="0"/>
              </a:rPr>
              <a:t>Our dataset comprises a robust collection of data, consisting of 10,000 records. Each record represents a unique entry, contributing to the richness and depth of our analysis.</a:t>
            </a:r>
          </a:p>
          <a:p>
            <a:pPr marL="742950" lvl="1" indent="-285750">
              <a:buFont typeface="Arial" panose="020B0604020202020204" pitchFamily="34" charset="0"/>
              <a:buChar char="•"/>
            </a:pPr>
            <a:endParaRPr lang="en-US" sz="1400" dirty="0">
              <a:latin typeface="Rockwell" panose="02060603020205020403" pitchFamily="18" charset="0"/>
            </a:endParaRPr>
          </a:p>
          <a:p>
            <a:pPr marL="742950" lvl="1" indent="-285750">
              <a:buFont typeface="Arial" panose="020B0604020202020204" pitchFamily="34" charset="0"/>
              <a:buChar char="•"/>
            </a:pPr>
            <a:r>
              <a:rPr lang="en-US" sz="1400" b="1" dirty="0">
                <a:latin typeface="Rockwell" panose="02060603020205020403" pitchFamily="18" charset="0"/>
              </a:rPr>
              <a:t>Features/Columns:  </a:t>
            </a:r>
            <a:r>
              <a:rPr lang="en-US" sz="1400" dirty="0">
                <a:latin typeface="Rockwell" panose="02060603020205020403" pitchFamily="18" charset="0"/>
              </a:rPr>
              <a:t>The dataset is characterized by a diverse set of features, each providing valuable insights into customer behavior, preferences, and interactions. In total, there are 14 features/columns that form the basis of our predictive modeling.</a:t>
            </a:r>
          </a:p>
          <a:p>
            <a:pPr marL="742950" lvl="1" indent="-285750">
              <a:buFont typeface="Arial" panose="020B0604020202020204" pitchFamily="34" charset="0"/>
              <a:buChar char="•"/>
            </a:pPr>
            <a:endParaRPr lang="en-US" sz="1400" dirty="0">
              <a:latin typeface="Rockwell" panose="02060603020205020403" pitchFamily="18" charset="0"/>
            </a:endParaRPr>
          </a:p>
          <a:p>
            <a:pPr marL="742950" lvl="1" indent="-285750">
              <a:buFont typeface="Arial" panose="020B0604020202020204" pitchFamily="34" charset="0"/>
              <a:buChar char="•"/>
            </a:pPr>
            <a:r>
              <a:rPr lang="en-US" sz="1400" b="1" dirty="0">
                <a:latin typeface="Rockwell" panose="02060603020205020403" pitchFamily="18" charset="0"/>
              </a:rPr>
              <a:t>Source of the Data:  </a:t>
            </a:r>
            <a:r>
              <a:rPr lang="en-US" sz="1400" dirty="0">
                <a:latin typeface="Rockwell" panose="02060603020205020403" pitchFamily="18" charset="0"/>
              </a:rPr>
              <a:t>The dataset is sourced from Kaggle, ensuring reliability and relevance. The data's origin plays a crucial role in shaping the context and ensuring that our analysis is grounded in real-world scenarios and industry dynamics.</a:t>
            </a:r>
            <a:endParaRPr lang="en-GB" sz="1400" dirty="0">
              <a:latin typeface="Rockwell" panose="02060603020205020403" pitchFamily="18" charset="0"/>
            </a:endParaRPr>
          </a:p>
        </p:txBody>
      </p:sp>
      <p:graphicFrame>
        <p:nvGraphicFramePr>
          <p:cNvPr id="10" name="Table 9">
            <a:extLst>
              <a:ext uri="{FF2B5EF4-FFF2-40B4-BE49-F238E27FC236}">
                <a16:creationId xmlns:a16="http://schemas.microsoft.com/office/drawing/2014/main" id="{B67BA99F-6A63-3916-CE34-9D850A5AB5FE}"/>
              </a:ext>
            </a:extLst>
          </p:cNvPr>
          <p:cNvGraphicFramePr>
            <a:graphicFrameLocks noGrp="1"/>
          </p:cNvGraphicFramePr>
          <p:nvPr>
            <p:extLst>
              <p:ext uri="{D42A27DB-BD31-4B8C-83A1-F6EECF244321}">
                <p14:modId xmlns:p14="http://schemas.microsoft.com/office/powerpoint/2010/main" val="788906955"/>
              </p:ext>
            </p:extLst>
          </p:nvPr>
        </p:nvGraphicFramePr>
        <p:xfrm>
          <a:off x="9090435" y="1891690"/>
          <a:ext cx="2194943" cy="4225030"/>
        </p:xfrm>
        <a:graphic>
          <a:graphicData uri="http://schemas.openxmlformats.org/drawingml/2006/table">
            <a:tbl>
              <a:tblPr firstRow="1" bandRow="1">
                <a:tableStyleId>{5C22544A-7EE6-4342-B048-85BDC9FD1C3A}</a:tableStyleId>
              </a:tblPr>
              <a:tblGrid>
                <a:gridCol w="2194943">
                  <a:extLst>
                    <a:ext uri="{9D8B030D-6E8A-4147-A177-3AD203B41FA5}">
                      <a16:colId xmlns:a16="http://schemas.microsoft.com/office/drawing/2014/main" val="388799607"/>
                    </a:ext>
                  </a:extLst>
                </a:gridCol>
              </a:tblGrid>
              <a:tr h="259682">
                <a:tc>
                  <a:txBody>
                    <a:bodyPr/>
                    <a:lstStyle/>
                    <a:p>
                      <a:r>
                        <a:rPr lang="en-GB" sz="1600" b="1" dirty="0">
                          <a:solidFill>
                            <a:schemeClr val="bg1"/>
                          </a:solidFill>
                          <a:latin typeface="Rockwell" panose="02060603020205020403" pitchFamily="18" charset="0"/>
                        </a:rPr>
                        <a:t>Column Names</a:t>
                      </a:r>
                    </a:p>
                  </a:txBody>
                  <a:tcPr/>
                </a:tc>
                <a:extLst>
                  <a:ext uri="{0D108BD9-81ED-4DB2-BD59-A6C34878D82A}">
                    <a16:rowId xmlns:a16="http://schemas.microsoft.com/office/drawing/2014/main" val="1607828835"/>
                  </a:ext>
                </a:extLst>
              </a:tr>
              <a:tr h="0">
                <a:tc>
                  <a:txBody>
                    <a:bodyPr/>
                    <a:lstStyle/>
                    <a:p>
                      <a:pPr marL="171450" indent="-171450">
                        <a:buFont typeface="Arial" panose="020B0604020202020204" pitchFamily="34" charset="0"/>
                        <a:buChar char="•"/>
                      </a:pPr>
                      <a:r>
                        <a:rPr lang="en-GB" sz="1200" dirty="0">
                          <a:latin typeface="Rockwell" panose="02060603020205020403" pitchFamily="18" charset="0"/>
                        </a:rPr>
                        <a:t>Row Number</a:t>
                      </a:r>
                    </a:p>
                  </a:txBody>
                  <a:tcPr/>
                </a:tc>
                <a:extLst>
                  <a:ext uri="{0D108BD9-81ED-4DB2-BD59-A6C34878D82A}">
                    <a16:rowId xmlns:a16="http://schemas.microsoft.com/office/drawing/2014/main" val="2565367899"/>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Customer ID</a:t>
                      </a:r>
                    </a:p>
                  </a:txBody>
                  <a:tcPr/>
                </a:tc>
                <a:extLst>
                  <a:ext uri="{0D108BD9-81ED-4DB2-BD59-A6C34878D82A}">
                    <a16:rowId xmlns:a16="http://schemas.microsoft.com/office/drawing/2014/main" val="3225601730"/>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Surname</a:t>
                      </a:r>
                    </a:p>
                  </a:txBody>
                  <a:tcPr/>
                </a:tc>
                <a:extLst>
                  <a:ext uri="{0D108BD9-81ED-4DB2-BD59-A6C34878D82A}">
                    <a16:rowId xmlns:a16="http://schemas.microsoft.com/office/drawing/2014/main" val="1594862080"/>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Credit Score</a:t>
                      </a:r>
                    </a:p>
                  </a:txBody>
                  <a:tcPr/>
                </a:tc>
                <a:extLst>
                  <a:ext uri="{0D108BD9-81ED-4DB2-BD59-A6C34878D82A}">
                    <a16:rowId xmlns:a16="http://schemas.microsoft.com/office/drawing/2014/main" val="4040539898"/>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Geography</a:t>
                      </a:r>
                    </a:p>
                  </a:txBody>
                  <a:tcPr/>
                </a:tc>
                <a:extLst>
                  <a:ext uri="{0D108BD9-81ED-4DB2-BD59-A6C34878D82A}">
                    <a16:rowId xmlns:a16="http://schemas.microsoft.com/office/drawing/2014/main" val="3661419692"/>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Gender</a:t>
                      </a:r>
                    </a:p>
                  </a:txBody>
                  <a:tcPr/>
                </a:tc>
                <a:extLst>
                  <a:ext uri="{0D108BD9-81ED-4DB2-BD59-A6C34878D82A}">
                    <a16:rowId xmlns:a16="http://schemas.microsoft.com/office/drawing/2014/main" val="1306398039"/>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Age</a:t>
                      </a:r>
                    </a:p>
                  </a:txBody>
                  <a:tcPr/>
                </a:tc>
                <a:extLst>
                  <a:ext uri="{0D108BD9-81ED-4DB2-BD59-A6C34878D82A}">
                    <a16:rowId xmlns:a16="http://schemas.microsoft.com/office/drawing/2014/main" val="430720529"/>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Tenure</a:t>
                      </a:r>
                    </a:p>
                  </a:txBody>
                  <a:tcPr/>
                </a:tc>
                <a:extLst>
                  <a:ext uri="{0D108BD9-81ED-4DB2-BD59-A6C34878D82A}">
                    <a16:rowId xmlns:a16="http://schemas.microsoft.com/office/drawing/2014/main" val="213984390"/>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Balance</a:t>
                      </a:r>
                    </a:p>
                  </a:txBody>
                  <a:tcPr/>
                </a:tc>
                <a:extLst>
                  <a:ext uri="{0D108BD9-81ED-4DB2-BD59-A6C34878D82A}">
                    <a16:rowId xmlns:a16="http://schemas.microsoft.com/office/drawing/2014/main" val="2875546734"/>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Number of Products</a:t>
                      </a:r>
                    </a:p>
                  </a:txBody>
                  <a:tcPr/>
                </a:tc>
                <a:extLst>
                  <a:ext uri="{0D108BD9-81ED-4DB2-BD59-A6C34878D82A}">
                    <a16:rowId xmlns:a16="http://schemas.microsoft.com/office/drawing/2014/main" val="2837148794"/>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Has Credit Card</a:t>
                      </a:r>
                    </a:p>
                  </a:txBody>
                  <a:tcPr/>
                </a:tc>
                <a:extLst>
                  <a:ext uri="{0D108BD9-81ED-4DB2-BD59-A6C34878D82A}">
                    <a16:rowId xmlns:a16="http://schemas.microsoft.com/office/drawing/2014/main" val="380374547"/>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Is Active Member</a:t>
                      </a:r>
                    </a:p>
                  </a:txBody>
                  <a:tcPr/>
                </a:tc>
                <a:extLst>
                  <a:ext uri="{0D108BD9-81ED-4DB2-BD59-A6C34878D82A}">
                    <a16:rowId xmlns:a16="http://schemas.microsoft.com/office/drawing/2014/main" val="3436290449"/>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Estimated Salary</a:t>
                      </a:r>
                    </a:p>
                  </a:txBody>
                  <a:tcPr/>
                </a:tc>
                <a:extLst>
                  <a:ext uri="{0D108BD9-81ED-4DB2-BD59-A6C34878D82A}">
                    <a16:rowId xmlns:a16="http://schemas.microsoft.com/office/drawing/2014/main" val="1713125567"/>
                  </a:ext>
                </a:extLst>
              </a:tr>
              <a:tr h="278110">
                <a:tc>
                  <a:txBody>
                    <a:bodyPr/>
                    <a:lstStyle/>
                    <a:p>
                      <a:pPr marL="171450" indent="-171450">
                        <a:buFont typeface="Arial" panose="020B0604020202020204" pitchFamily="34" charset="0"/>
                        <a:buChar char="•"/>
                      </a:pPr>
                      <a:r>
                        <a:rPr lang="en-GB" sz="1200" dirty="0">
                          <a:latin typeface="Rockwell" panose="02060603020205020403" pitchFamily="18" charset="0"/>
                        </a:rPr>
                        <a:t>Churned</a:t>
                      </a:r>
                    </a:p>
                  </a:txBody>
                  <a:tcPr/>
                </a:tc>
                <a:extLst>
                  <a:ext uri="{0D108BD9-81ED-4DB2-BD59-A6C34878D82A}">
                    <a16:rowId xmlns:a16="http://schemas.microsoft.com/office/drawing/2014/main" val="1161660249"/>
                  </a:ext>
                </a:extLst>
              </a:tr>
            </a:tbl>
          </a:graphicData>
        </a:graphic>
      </p:graphicFrame>
    </p:spTree>
    <p:extLst>
      <p:ext uri="{BB962C8B-B14F-4D97-AF65-F5344CB8AC3E}">
        <p14:creationId xmlns:p14="http://schemas.microsoft.com/office/powerpoint/2010/main" val="893097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7" name="TextBox 6">
            <a:extLst>
              <a:ext uri="{FF2B5EF4-FFF2-40B4-BE49-F238E27FC236}">
                <a16:creationId xmlns:a16="http://schemas.microsoft.com/office/drawing/2014/main" id="{015AB477-1C1A-5406-10CA-29A80DD16BB8}"/>
              </a:ext>
            </a:extLst>
          </p:cNvPr>
          <p:cNvSpPr txBox="1"/>
          <p:nvPr/>
        </p:nvSpPr>
        <p:spPr>
          <a:xfrm>
            <a:off x="679414" y="689972"/>
            <a:ext cx="8048445"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Exploratory Data Analysis (EDA)</a:t>
            </a:r>
          </a:p>
        </p:txBody>
      </p:sp>
      <p:sp>
        <p:nvSpPr>
          <p:cNvPr id="8" name="TextBox 7">
            <a:extLst>
              <a:ext uri="{FF2B5EF4-FFF2-40B4-BE49-F238E27FC236}">
                <a16:creationId xmlns:a16="http://schemas.microsoft.com/office/drawing/2014/main" id="{09E50C54-9C2B-9F36-2013-7CC6433FB174}"/>
              </a:ext>
            </a:extLst>
          </p:cNvPr>
          <p:cNvSpPr txBox="1"/>
          <p:nvPr/>
        </p:nvSpPr>
        <p:spPr>
          <a:xfrm>
            <a:off x="787610" y="2420753"/>
            <a:ext cx="6137114" cy="2893100"/>
          </a:xfrm>
          <a:prstGeom prst="rect">
            <a:avLst/>
          </a:prstGeom>
          <a:noFill/>
        </p:spPr>
        <p:txBody>
          <a:bodyPr wrap="square" rtlCol="0">
            <a:spAutoFit/>
          </a:bodyPr>
          <a:lstStyle/>
          <a:p>
            <a:pPr marL="285750" indent="-285750">
              <a:buFont typeface="Arial" panose="020B0604020202020204" pitchFamily="34" charset="0"/>
              <a:buChar char="•"/>
            </a:pPr>
            <a:r>
              <a:rPr lang="en-US" sz="1400" dirty="0">
                <a:latin typeface="Rockwell" panose="02060603020205020403" pitchFamily="18" charset="0"/>
              </a:rPr>
              <a:t>Exploring the data allowed us to gain a comprehensive overview of the data's structure. It uncovered potential patterns, helped us identify key trends and get essential insights from the dataset. </a:t>
            </a:r>
          </a:p>
          <a:p>
            <a:endParaRPr lang="en-US" sz="1400" dirty="0">
              <a:latin typeface="Rockwell" panose="02060603020205020403" pitchFamily="18" charset="0"/>
            </a:endParaRPr>
          </a:p>
          <a:p>
            <a:pPr marL="285750" indent="-285750">
              <a:buFont typeface="Arial" panose="020B0604020202020204" pitchFamily="34" charset="0"/>
              <a:buChar char="•"/>
            </a:pPr>
            <a:endParaRPr lang="en-US" sz="1400" dirty="0">
              <a:latin typeface="Rockwell" panose="02060603020205020403" pitchFamily="18" charset="0"/>
            </a:endParaRPr>
          </a:p>
          <a:p>
            <a:pPr marL="285750" indent="-285750">
              <a:buFont typeface="Arial" panose="020B0604020202020204" pitchFamily="34" charset="0"/>
              <a:buChar char="•"/>
            </a:pPr>
            <a:r>
              <a:rPr lang="en-US" sz="1400" dirty="0">
                <a:latin typeface="Rockwell" panose="02060603020205020403" pitchFamily="18" charset="0"/>
              </a:rPr>
              <a:t>Throughout the EDA process, we analyzed the distribution of individual features, investigated correlations, and explored any inherent relationships between variables.</a:t>
            </a:r>
          </a:p>
          <a:p>
            <a:endParaRPr lang="en-US" sz="1400" dirty="0">
              <a:latin typeface="Rockwell" panose="02060603020205020403" pitchFamily="18" charset="0"/>
            </a:endParaRPr>
          </a:p>
          <a:p>
            <a:pPr marL="285750" indent="-285750">
              <a:buFont typeface="Arial" panose="020B0604020202020204" pitchFamily="34" charset="0"/>
              <a:buChar char="•"/>
            </a:pPr>
            <a:endParaRPr lang="en-US" sz="1400" dirty="0">
              <a:latin typeface="Rockwell" panose="02060603020205020403" pitchFamily="18" charset="0"/>
            </a:endParaRPr>
          </a:p>
          <a:p>
            <a:pPr marL="285750" indent="-285750">
              <a:buFont typeface="Arial" panose="020B0604020202020204" pitchFamily="34" charset="0"/>
              <a:buChar char="•"/>
            </a:pPr>
            <a:r>
              <a:rPr lang="en-US" sz="1400" dirty="0">
                <a:latin typeface="Rockwell" panose="02060603020205020403" pitchFamily="18" charset="0"/>
              </a:rPr>
              <a:t>Visualizations also played a crucial role in providing a clear representation of the data, offering insights into customer behavior and identifying the factors that may contribute to customer churn.</a:t>
            </a:r>
          </a:p>
        </p:txBody>
      </p:sp>
      <p:pic>
        <p:nvPicPr>
          <p:cNvPr id="9" name="Picture 8" descr="A close-up of a calculator and papers&#10;&#10;Description automatically generated">
            <a:extLst>
              <a:ext uri="{FF2B5EF4-FFF2-40B4-BE49-F238E27FC236}">
                <a16:creationId xmlns:a16="http://schemas.microsoft.com/office/drawing/2014/main" id="{A84A8F30-6BFD-A1CA-1671-A655201F09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3311" y="2420753"/>
            <a:ext cx="3897768" cy="3123334"/>
          </a:xfrm>
          <a:prstGeom prst="rect">
            <a:avLst/>
          </a:prstGeom>
        </p:spPr>
      </p:pic>
    </p:spTree>
    <p:extLst>
      <p:ext uri="{BB962C8B-B14F-4D97-AF65-F5344CB8AC3E}">
        <p14:creationId xmlns:p14="http://schemas.microsoft.com/office/powerpoint/2010/main" val="1758789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C982CA-3725-A91D-005B-9E6267FC2C48}"/>
              </a:ext>
            </a:extLst>
          </p:cNvPr>
          <p:cNvSpPr txBox="1"/>
          <p:nvPr/>
        </p:nvSpPr>
        <p:spPr>
          <a:xfrm>
            <a:off x="2004061" y="2872899"/>
            <a:ext cx="3182691" cy="332066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90000"/>
              </a:lnSpc>
              <a:spcAft>
                <a:spcPts val="600"/>
              </a:spcAft>
            </a:pPr>
            <a:endParaRPr lang="en-US" sz="3600" b="1" dirty="0">
              <a:ea typeface="Calibri"/>
              <a:cs typeface="Calibri"/>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a:lnSpc>
                <a:spcPct val="90000"/>
              </a:lnSpc>
              <a:spcAft>
                <a:spcPts val="600"/>
              </a:spcAft>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ea typeface="Calibri" panose="020F0502020204030204"/>
              <a:cs typeface="Calibri" panose="020F0502020204030204"/>
            </a:endParaRP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pic>
        <p:nvPicPr>
          <p:cNvPr id="2" name="Picture 1" descr="A close up of a device&#10;&#10;Description automatically generated">
            <a:extLst>
              <a:ext uri="{FF2B5EF4-FFF2-40B4-BE49-F238E27FC236}">
                <a16:creationId xmlns:a16="http://schemas.microsoft.com/office/drawing/2014/main" id="{BDB90223-5D15-41E3-9664-BD96C3BD25A2}"/>
              </a:ext>
            </a:extLst>
          </p:cNvPr>
          <p:cNvPicPr>
            <a:picLocks noChangeAspect="1"/>
          </p:cNvPicPr>
          <p:nvPr/>
        </p:nvPicPr>
        <p:blipFill rotWithShape="1">
          <a:blip r:embed="rId2">
            <a:extLst>
              <a:ext uri="{28A0092B-C50C-407E-A947-70E740481C1C}">
                <a14:useLocalDpi xmlns:a14="http://schemas.microsoft.com/office/drawing/2010/main" val="0"/>
              </a:ext>
            </a:extLst>
          </a:blip>
          <a:srcRect l="28821" r="28864"/>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TextBox 3">
            <a:extLst>
              <a:ext uri="{FF2B5EF4-FFF2-40B4-BE49-F238E27FC236}">
                <a16:creationId xmlns:a16="http://schemas.microsoft.com/office/drawing/2014/main" id="{D5340483-23A1-4052-3556-7168E070B99E}"/>
              </a:ext>
            </a:extLst>
          </p:cNvPr>
          <p:cNvSpPr txBox="1"/>
          <p:nvPr/>
        </p:nvSpPr>
        <p:spPr>
          <a:xfrm>
            <a:off x="6534852" y="3773373"/>
            <a:ext cx="209977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cs typeface="Calibri"/>
            </a:endParaRPr>
          </a:p>
        </p:txBody>
      </p:sp>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7" name="TextBox 6">
            <a:extLst>
              <a:ext uri="{FF2B5EF4-FFF2-40B4-BE49-F238E27FC236}">
                <a16:creationId xmlns:a16="http://schemas.microsoft.com/office/drawing/2014/main" id="{02983257-E9B3-0088-46B2-D0C01DE05136}"/>
              </a:ext>
            </a:extLst>
          </p:cNvPr>
          <p:cNvSpPr txBox="1"/>
          <p:nvPr/>
        </p:nvSpPr>
        <p:spPr>
          <a:xfrm>
            <a:off x="940279" y="2197710"/>
            <a:ext cx="7962181" cy="3970318"/>
          </a:xfrm>
          <a:prstGeom prst="rect">
            <a:avLst/>
          </a:prstGeom>
          <a:noFill/>
        </p:spPr>
        <p:txBody>
          <a:bodyPr wrap="square" rtlCol="0">
            <a:spAutoFit/>
          </a:bodyPr>
          <a:lstStyle/>
          <a:p>
            <a:pPr marL="285750" indent="-285750">
              <a:buFont typeface="Arial" panose="020B0604020202020204" pitchFamily="34" charset="0"/>
              <a:buChar char="•"/>
            </a:pPr>
            <a:r>
              <a:rPr lang="en-GB" sz="1400" dirty="0">
                <a:latin typeface="Rockwell" panose="02060603020205020403" pitchFamily="18" charset="0"/>
              </a:rPr>
              <a:t>First, we made sure there were no </a:t>
            </a:r>
            <a:r>
              <a:rPr lang="en-GB" sz="1400" b="1" dirty="0">
                <a:solidFill>
                  <a:srgbClr val="1C1A55"/>
                </a:solidFill>
                <a:latin typeface="Rockwell" panose="02060603020205020403" pitchFamily="18" charset="0"/>
              </a:rPr>
              <a:t>Null values</a:t>
            </a:r>
            <a:r>
              <a:rPr lang="en-GB" sz="1400" dirty="0">
                <a:latin typeface="Rockwell" panose="02060603020205020403" pitchFamily="18" charset="0"/>
              </a:rPr>
              <a:t> and </a:t>
            </a:r>
            <a:r>
              <a:rPr lang="en-GB" sz="1400" b="1" dirty="0">
                <a:solidFill>
                  <a:srgbClr val="1C1A55"/>
                </a:solidFill>
                <a:latin typeface="Rockwell" panose="02060603020205020403" pitchFamily="18" charset="0"/>
              </a:rPr>
              <a:t>Duplicates</a:t>
            </a:r>
            <a:r>
              <a:rPr lang="en-GB" sz="1400" dirty="0">
                <a:latin typeface="Rockwell" panose="02060603020205020403" pitchFamily="18" charset="0"/>
              </a:rPr>
              <a:t> in the dataset. And luckily, there weren't any. Our dataset was clean to begin with.</a:t>
            </a:r>
          </a:p>
          <a:p>
            <a:pPr marL="285750" indent="-285750">
              <a:buFont typeface="Arial" panose="020B0604020202020204" pitchFamily="34" charset="0"/>
              <a:buChar char="•"/>
            </a:pPr>
            <a:endParaRPr lang="en-GB" sz="1400" dirty="0">
              <a:latin typeface="Rockwell" panose="02060603020205020403" pitchFamily="18" charset="0"/>
            </a:endParaRPr>
          </a:p>
          <a:p>
            <a:pPr marL="285750" indent="-285750">
              <a:buFont typeface="Arial" panose="020B0604020202020204" pitchFamily="34" charset="0"/>
              <a:buChar char="•"/>
            </a:pPr>
            <a:endParaRPr lang="en-GB" sz="1400" dirty="0">
              <a:latin typeface="Rockwell" panose="02060603020205020403" pitchFamily="18" charset="0"/>
            </a:endParaRPr>
          </a:p>
          <a:p>
            <a:pPr marL="285750" indent="-285750">
              <a:buFont typeface="Arial" panose="020B0604020202020204" pitchFamily="34" charset="0"/>
              <a:buChar char="•"/>
            </a:pPr>
            <a:r>
              <a:rPr lang="en-GB" sz="1400" dirty="0">
                <a:latin typeface="Rockwell" panose="02060603020205020403" pitchFamily="18" charset="0"/>
              </a:rPr>
              <a:t>Then, we checked our columns to see if they were providing any </a:t>
            </a:r>
            <a:r>
              <a:rPr lang="en-GB" sz="1400" b="1" dirty="0">
                <a:solidFill>
                  <a:srgbClr val="1C1A55"/>
                </a:solidFill>
                <a:latin typeface="Rockwell" panose="02060603020205020403" pitchFamily="18" charset="0"/>
              </a:rPr>
              <a:t>useful information </a:t>
            </a:r>
            <a:r>
              <a:rPr lang="en-GB" sz="1400" dirty="0">
                <a:latin typeface="Rockwell" panose="02060603020205020403" pitchFamily="18" charset="0"/>
              </a:rPr>
              <a:t>for us to work with. We found out that columns like “RowNumber”, “CustomerID” and “Surname” </a:t>
            </a:r>
            <a:r>
              <a:rPr lang="en-US" sz="1400" dirty="0">
                <a:latin typeface="Rockwell" panose="02060603020205020403" pitchFamily="18" charset="0"/>
              </a:rPr>
              <a:t>weren't contributing much to the predictions</a:t>
            </a:r>
            <a:r>
              <a:rPr lang="en-GB" sz="1400" dirty="0">
                <a:latin typeface="Rockwell" panose="02060603020205020403" pitchFamily="18" charset="0"/>
              </a:rPr>
              <a:t>. Hence, we decided to drop them during preprocessing. </a:t>
            </a:r>
          </a:p>
          <a:p>
            <a:pPr marL="285750" indent="-285750">
              <a:buFont typeface="Arial" panose="020B0604020202020204" pitchFamily="34" charset="0"/>
              <a:buChar char="•"/>
            </a:pPr>
            <a:endParaRPr lang="en-GB" sz="1400" dirty="0">
              <a:latin typeface="Rockwell" panose="02060603020205020403" pitchFamily="18" charset="0"/>
            </a:endParaRPr>
          </a:p>
          <a:p>
            <a:pPr marL="285750" indent="-285750">
              <a:buFont typeface="Arial" panose="020B0604020202020204" pitchFamily="34" charset="0"/>
              <a:buChar char="•"/>
            </a:pPr>
            <a:endParaRPr lang="en-GB" sz="1400" dirty="0">
              <a:latin typeface="Rockwell" panose="02060603020205020403" pitchFamily="18" charset="0"/>
            </a:endParaRPr>
          </a:p>
          <a:p>
            <a:pPr marL="285750" indent="-285750">
              <a:buFont typeface="Arial" panose="020B0604020202020204" pitchFamily="34" charset="0"/>
              <a:buChar char="•"/>
            </a:pPr>
            <a:r>
              <a:rPr lang="en-US" sz="1400" dirty="0">
                <a:latin typeface="Rockwell" panose="02060603020205020403" pitchFamily="18" charset="0"/>
              </a:rPr>
              <a:t>The "Geography" and "Gender" columns in our dataset were categorical variables. </a:t>
            </a:r>
            <a:r>
              <a:rPr lang="en-GB" sz="1400" dirty="0">
                <a:latin typeface="Rockwell" panose="02060603020205020403" pitchFamily="18" charset="0"/>
              </a:rPr>
              <a:t>For them to work with our model, it was necessary to </a:t>
            </a:r>
            <a:r>
              <a:rPr lang="en-GB" sz="1400" b="1" dirty="0">
                <a:solidFill>
                  <a:srgbClr val="1C1A55"/>
                </a:solidFill>
                <a:latin typeface="Rockwell" panose="02060603020205020403" pitchFamily="18" charset="0"/>
              </a:rPr>
              <a:t>convert these categorical features into a numerical format.</a:t>
            </a:r>
          </a:p>
          <a:p>
            <a:pPr marL="285750" indent="-285750">
              <a:buFont typeface="Arial" panose="020B0604020202020204" pitchFamily="34" charset="0"/>
              <a:buChar char="•"/>
            </a:pPr>
            <a:endParaRPr lang="en-GB" sz="1400" dirty="0">
              <a:latin typeface="Rockwell" panose="02060603020205020403" pitchFamily="18" charset="0"/>
            </a:endParaRPr>
          </a:p>
          <a:p>
            <a:pPr marL="285750" indent="-285750">
              <a:buFont typeface="Arial" panose="020B0604020202020204" pitchFamily="34" charset="0"/>
              <a:buChar char="•"/>
            </a:pPr>
            <a:endParaRPr lang="en-GB" sz="1400" dirty="0">
              <a:latin typeface="Rockwell" panose="02060603020205020403" pitchFamily="18" charset="0"/>
            </a:endParaRPr>
          </a:p>
          <a:p>
            <a:pPr marL="285750" indent="-285750">
              <a:buFont typeface="Arial" panose="020B0604020202020204" pitchFamily="34" charset="0"/>
              <a:buChar char="•"/>
            </a:pPr>
            <a:r>
              <a:rPr lang="en-US" sz="1400" dirty="0">
                <a:latin typeface="Rockwell" panose="02060603020205020403" pitchFamily="18" charset="0"/>
              </a:rPr>
              <a:t>To ensure consistent scales for numerical features, we decided to employ </a:t>
            </a:r>
            <a:r>
              <a:rPr lang="en-US" sz="1400" b="1" dirty="0">
                <a:solidFill>
                  <a:srgbClr val="1C1A55"/>
                </a:solidFill>
                <a:latin typeface="Rockwell" panose="02060603020205020403" pitchFamily="18" charset="0"/>
              </a:rPr>
              <a:t>Standard Scaler </a:t>
            </a:r>
            <a:r>
              <a:rPr lang="en-US" sz="1400" dirty="0">
                <a:latin typeface="Rockwell" panose="02060603020205020403" pitchFamily="18" charset="0"/>
              </a:rPr>
              <a:t>during preprocessing.</a:t>
            </a:r>
            <a:endParaRPr lang="en-GB" sz="1400" dirty="0">
              <a:latin typeface="Rockwell" panose="02060603020205020403" pitchFamily="18" charset="0"/>
            </a:endParaRPr>
          </a:p>
          <a:p>
            <a:pPr marL="285750" indent="-285750">
              <a:buFont typeface="Arial" panose="020B0604020202020204" pitchFamily="34" charset="0"/>
              <a:buChar char="•"/>
            </a:pPr>
            <a:endParaRPr lang="en-GB" sz="1400" b="1" dirty="0">
              <a:latin typeface="Rockwell" panose="02060603020205020403" pitchFamily="18" charset="0"/>
            </a:endParaRPr>
          </a:p>
        </p:txBody>
      </p:sp>
      <p:sp>
        <p:nvSpPr>
          <p:cNvPr id="8" name="TextBox 7">
            <a:extLst>
              <a:ext uri="{FF2B5EF4-FFF2-40B4-BE49-F238E27FC236}">
                <a16:creationId xmlns:a16="http://schemas.microsoft.com/office/drawing/2014/main" id="{0F44125E-8D92-CD1D-5D2D-5610A66897EF}"/>
              </a:ext>
            </a:extLst>
          </p:cNvPr>
          <p:cNvSpPr txBox="1"/>
          <p:nvPr/>
        </p:nvSpPr>
        <p:spPr>
          <a:xfrm>
            <a:off x="679414" y="689972"/>
            <a:ext cx="8048445" cy="707886"/>
          </a:xfrm>
          <a:prstGeom prst="rect">
            <a:avLst/>
          </a:prstGeom>
          <a:noFill/>
        </p:spPr>
        <p:txBody>
          <a:bodyPr wrap="square" rtlCol="0">
            <a:spAutoFit/>
          </a:bodyPr>
          <a:lstStyle/>
          <a:p>
            <a:r>
              <a:rPr lang="en-GB" sz="4000" dirty="0">
                <a:solidFill>
                  <a:srgbClr val="1C1A55"/>
                </a:solidFill>
                <a:latin typeface="Rockwell" panose="02060603020205020403" pitchFamily="18" charset="0"/>
              </a:rPr>
              <a:t>Exploratory Data Analysis (EDA)</a:t>
            </a:r>
          </a:p>
        </p:txBody>
      </p:sp>
    </p:spTree>
    <p:extLst>
      <p:ext uri="{BB962C8B-B14F-4D97-AF65-F5344CB8AC3E}">
        <p14:creationId xmlns:p14="http://schemas.microsoft.com/office/powerpoint/2010/main" val="3334219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sp>
        <p:nvSpPr>
          <p:cNvPr id="7" name="TextBox 6">
            <a:extLst>
              <a:ext uri="{FF2B5EF4-FFF2-40B4-BE49-F238E27FC236}">
                <a16:creationId xmlns:a16="http://schemas.microsoft.com/office/drawing/2014/main" id="{CB965B88-EC23-6178-68C0-78E5A9E98892}"/>
              </a:ext>
            </a:extLst>
          </p:cNvPr>
          <p:cNvSpPr txBox="1"/>
          <p:nvPr/>
        </p:nvSpPr>
        <p:spPr>
          <a:xfrm>
            <a:off x="785489" y="818520"/>
            <a:ext cx="2872111" cy="584775"/>
          </a:xfrm>
          <a:prstGeom prst="rect">
            <a:avLst/>
          </a:prstGeom>
          <a:noFill/>
        </p:spPr>
        <p:txBody>
          <a:bodyPr wrap="square" rtlCol="0">
            <a:spAutoFit/>
          </a:bodyPr>
          <a:lstStyle/>
          <a:p>
            <a:r>
              <a:rPr lang="en-GB" sz="3200" dirty="0">
                <a:solidFill>
                  <a:srgbClr val="1C1A55"/>
                </a:solidFill>
                <a:latin typeface="Rockwell" panose="02060603020205020403" pitchFamily="18" charset="0"/>
              </a:rPr>
              <a:t>Visualizations</a:t>
            </a:r>
          </a:p>
        </p:txBody>
      </p:sp>
      <p:sp>
        <p:nvSpPr>
          <p:cNvPr id="18" name="TextBox 17">
            <a:extLst>
              <a:ext uri="{FF2B5EF4-FFF2-40B4-BE49-F238E27FC236}">
                <a16:creationId xmlns:a16="http://schemas.microsoft.com/office/drawing/2014/main" id="{74132FC9-95A7-185B-4F50-60DE7EC82398}"/>
              </a:ext>
            </a:extLst>
          </p:cNvPr>
          <p:cNvSpPr txBox="1"/>
          <p:nvPr/>
        </p:nvSpPr>
        <p:spPr>
          <a:xfrm>
            <a:off x="580567" y="5195730"/>
            <a:ext cx="5063706" cy="830997"/>
          </a:xfrm>
          <a:prstGeom prst="rect">
            <a:avLst/>
          </a:prstGeom>
          <a:noFill/>
        </p:spPr>
        <p:txBody>
          <a:bodyPr wrap="square" rtlCol="0">
            <a:spAutoFit/>
          </a:bodyPr>
          <a:lstStyle/>
          <a:p>
            <a:pPr algn="ctr"/>
            <a:r>
              <a:rPr lang="en-US" sz="1600" dirty="0">
                <a:latin typeface="Rockwell" panose="02060603020205020403" pitchFamily="18" charset="0"/>
              </a:rPr>
              <a:t>Our target variable 'Churned' exhibits class imbalance, with one class dominating the other. </a:t>
            </a:r>
          </a:p>
          <a:p>
            <a:pPr algn="ctr"/>
            <a:r>
              <a:rPr lang="en-US" sz="1600" dirty="0">
                <a:latin typeface="Rockwell" panose="02060603020205020403" pitchFamily="18" charset="0"/>
              </a:rPr>
              <a:t>This issue of data imbalance needs to be addressed. </a:t>
            </a:r>
            <a:endParaRPr lang="en-GB" sz="1600" dirty="0">
              <a:latin typeface="Rockwell" panose="02060603020205020403" pitchFamily="18" charset="0"/>
            </a:endParaRPr>
          </a:p>
        </p:txBody>
      </p:sp>
      <p:pic>
        <p:nvPicPr>
          <p:cNvPr id="26" name="Picture 25" descr="A graph with a number of customers&#10;&#10;Description automatically generated">
            <a:extLst>
              <a:ext uri="{FF2B5EF4-FFF2-40B4-BE49-F238E27FC236}">
                <a16:creationId xmlns:a16="http://schemas.microsoft.com/office/drawing/2014/main" id="{5B89B37C-BD1A-8A15-DBB1-53585142C6A0}"/>
              </a:ext>
            </a:extLst>
          </p:cNvPr>
          <p:cNvPicPr>
            <a:picLocks noChangeAspect="1"/>
          </p:cNvPicPr>
          <p:nvPr/>
        </p:nvPicPr>
        <p:blipFill rotWithShape="1">
          <a:blip r:embed="rId2">
            <a:extLst>
              <a:ext uri="{28A0092B-C50C-407E-A947-70E740481C1C}">
                <a14:useLocalDpi xmlns:a14="http://schemas.microsoft.com/office/drawing/2010/main" val="0"/>
              </a:ext>
            </a:extLst>
          </a:blip>
          <a:srcRect l="3037" r="4386" b="2189"/>
          <a:stretch/>
        </p:blipFill>
        <p:spPr>
          <a:xfrm>
            <a:off x="1764037" y="1772850"/>
            <a:ext cx="2696766" cy="3127798"/>
          </a:xfrm>
          <a:prstGeom prst="rect">
            <a:avLst/>
          </a:prstGeom>
        </p:spPr>
      </p:pic>
      <p:pic>
        <p:nvPicPr>
          <p:cNvPr id="28" name="Picture 27" descr="A graph of different colored bars&#10;&#10;Description automatically generated">
            <a:extLst>
              <a:ext uri="{FF2B5EF4-FFF2-40B4-BE49-F238E27FC236}">
                <a16:creationId xmlns:a16="http://schemas.microsoft.com/office/drawing/2014/main" id="{5E03A2F2-9022-C95B-3046-301E3DF202FD}"/>
              </a:ext>
            </a:extLst>
          </p:cNvPr>
          <p:cNvPicPr>
            <a:picLocks noChangeAspect="1"/>
          </p:cNvPicPr>
          <p:nvPr/>
        </p:nvPicPr>
        <p:blipFill rotWithShape="1">
          <a:blip r:embed="rId3">
            <a:extLst>
              <a:ext uri="{28A0092B-C50C-407E-A947-70E740481C1C}">
                <a14:useLocalDpi xmlns:a14="http://schemas.microsoft.com/office/drawing/2010/main" val="0"/>
              </a:ext>
            </a:extLst>
          </a:blip>
          <a:srcRect l="3898" t="2290" r="6436" b="4194"/>
          <a:stretch/>
        </p:blipFill>
        <p:spPr>
          <a:xfrm>
            <a:off x="6537259" y="1562226"/>
            <a:ext cx="2779500" cy="3338422"/>
          </a:xfrm>
          <a:prstGeom prst="rect">
            <a:avLst/>
          </a:prstGeom>
        </p:spPr>
      </p:pic>
      <p:sp>
        <p:nvSpPr>
          <p:cNvPr id="29" name="TextBox 28">
            <a:extLst>
              <a:ext uri="{FF2B5EF4-FFF2-40B4-BE49-F238E27FC236}">
                <a16:creationId xmlns:a16="http://schemas.microsoft.com/office/drawing/2014/main" id="{450DF469-8D73-DCE0-02C8-039E8824C7CE}"/>
              </a:ext>
            </a:extLst>
          </p:cNvPr>
          <p:cNvSpPr txBox="1"/>
          <p:nvPr/>
        </p:nvSpPr>
        <p:spPr>
          <a:xfrm>
            <a:off x="6096000" y="5148059"/>
            <a:ext cx="4192437" cy="830997"/>
          </a:xfrm>
          <a:prstGeom prst="rect">
            <a:avLst/>
          </a:prstGeom>
          <a:noFill/>
        </p:spPr>
        <p:txBody>
          <a:bodyPr wrap="square" rtlCol="0">
            <a:spAutoFit/>
          </a:bodyPr>
          <a:lstStyle/>
          <a:p>
            <a:pPr algn="ctr"/>
            <a:r>
              <a:rPr lang="en-US" sz="1600" dirty="0">
                <a:latin typeface="Rockwell" panose="02060603020205020403" pitchFamily="18" charset="0"/>
              </a:rPr>
              <a:t>The above plot reveals a substantial customer presence in France, surpassing other regions by a significant margin.</a:t>
            </a:r>
            <a:endParaRPr lang="en-GB" sz="1600" dirty="0">
              <a:latin typeface="Rockwell" panose="02060603020205020403" pitchFamily="18" charset="0"/>
            </a:endParaRPr>
          </a:p>
        </p:txBody>
      </p:sp>
    </p:spTree>
    <p:extLst>
      <p:ext uri="{BB962C8B-B14F-4D97-AF65-F5344CB8AC3E}">
        <p14:creationId xmlns:p14="http://schemas.microsoft.com/office/powerpoint/2010/main" val="722177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B38271-5099-EAED-6DA2-71F72C468D74}"/>
              </a:ext>
            </a:extLst>
          </p:cNvPr>
          <p:cNvSpPr txBox="1"/>
          <p:nvPr/>
        </p:nvSpPr>
        <p:spPr>
          <a:xfrm>
            <a:off x="7927009" y="633674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Arial"/>
            </a:endParaRPr>
          </a:p>
        </p:txBody>
      </p:sp>
      <p:pic>
        <p:nvPicPr>
          <p:cNvPr id="8" name="Picture 7" descr="A screenshot of a graph&#10;&#10;Description automatically generated">
            <a:extLst>
              <a:ext uri="{FF2B5EF4-FFF2-40B4-BE49-F238E27FC236}">
                <a16:creationId xmlns:a16="http://schemas.microsoft.com/office/drawing/2014/main" id="{4186C10B-ADBD-F436-29D2-F475E4944D23}"/>
              </a:ext>
            </a:extLst>
          </p:cNvPr>
          <p:cNvPicPr>
            <a:picLocks noChangeAspect="1"/>
          </p:cNvPicPr>
          <p:nvPr/>
        </p:nvPicPr>
        <p:blipFill rotWithShape="1">
          <a:blip r:embed="rId2">
            <a:extLst>
              <a:ext uri="{28A0092B-C50C-407E-A947-70E740481C1C}">
                <a14:useLocalDpi xmlns:a14="http://schemas.microsoft.com/office/drawing/2010/main" val="0"/>
              </a:ext>
            </a:extLst>
          </a:blip>
          <a:srcRect l="7710" t="5657" r="6404" b="7790"/>
          <a:stretch/>
        </p:blipFill>
        <p:spPr>
          <a:xfrm>
            <a:off x="880065" y="751744"/>
            <a:ext cx="2699897" cy="3483294"/>
          </a:xfrm>
          <a:prstGeom prst="rect">
            <a:avLst/>
          </a:prstGeom>
        </p:spPr>
      </p:pic>
      <p:pic>
        <p:nvPicPr>
          <p:cNvPr id="10" name="Picture 9" descr="A screenshot of a graph&#10;&#10;Description automatically generated">
            <a:extLst>
              <a:ext uri="{FF2B5EF4-FFF2-40B4-BE49-F238E27FC236}">
                <a16:creationId xmlns:a16="http://schemas.microsoft.com/office/drawing/2014/main" id="{E96EF080-5855-74F8-79EA-1ACEC611AD10}"/>
              </a:ext>
            </a:extLst>
          </p:cNvPr>
          <p:cNvPicPr>
            <a:picLocks noChangeAspect="1"/>
          </p:cNvPicPr>
          <p:nvPr/>
        </p:nvPicPr>
        <p:blipFill rotWithShape="1">
          <a:blip r:embed="rId3">
            <a:extLst>
              <a:ext uri="{28A0092B-C50C-407E-A947-70E740481C1C}">
                <a14:useLocalDpi xmlns:a14="http://schemas.microsoft.com/office/drawing/2010/main" val="0"/>
              </a:ext>
            </a:extLst>
          </a:blip>
          <a:srcRect l="12250" t="4832" r="10523" b="9124"/>
          <a:stretch/>
        </p:blipFill>
        <p:spPr>
          <a:xfrm>
            <a:off x="4036607" y="751744"/>
            <a:ext cx="2621902" cy="3525179"/>
          </a:xfrm>
          <a:prstGeom prst="rect">
            <a:avLst/>
          </a:prstGeom>
        </p:spPr>
      </p:pic>
      <p:pic>
        <p:nvPicPr>
          <p:cNvPr id="14" name="Picture 13" descr="A graph of a number of customers&#10;&#10;Description automatically generated">
            <a:extLst>
              <a:ext uri="{FF2B5EF4-FFF2-40B4-BE49-F238E27FC236}">
                <a16:creationId xmlns:a16="http://schemas.microsoft.com/office/drawing/2014/main" id="{9DD126CA-3368-0165-3B64-A7EAE59D6D2C}"/>
              </a:ext>
            </a:extLst>
          </p:cNvPr>
          <p:cNvPicPr>
            <a:picLocks noChangeAspect="1"/>
          </p:cNvPicPr>
          <p:nvPr/>
        </p:nvPicPr>
        <p:blipFill rotWithShape="1">
          <a:blip r:embed="rId4">
            <a:extLst>
              <a:ext uri="{28A0092B-C50C-407E-A947-70E740481C1C}">
                <a14:useLocalDpi xmlns:a14="http://schemas.microsoft.com/office/drawing/2010/main" val="0"/>
              </a:ext>
            </a:extLst>
          </a:blip>
          <a:srcRect l="8732" t="4405" r="7018" b="12285"/>
          <a:stretch/>
        </p:blipFill>
        <p:spPr>
          <a:xfrm>
            <a:off x="7115155" y="1291128"/>
            <a:ext cx="2630727" cy="2985795"/>
          </a:xfrm>
          <a:prstGeom prst="rect">
            <a:avLst/>
          </a:prstGeom>
        </p:spPr>
      </p:pic>
      <p:sp>
        <p:nvSpPr>
          <p:cNvPr id="15" name="TextBox 14">
            <a:extLst>
              <a:ext uri="{FF2B5EF4-FFF2-40B4-BE49-F238E27FC236}">
                <a16:creationId xmlns:a16="http://schemas.microsoft.com/office/drawing/2014/main" id="{7BB172AE-B77A-5A87-653C-DA76180F20A0}"/>
              </a:ext>
            </a:extLst>
          </p:cNvPr>
          <p:cNvSpPr txBox="1"/>
          <p:nvPr/>
        </p:nvSpPr>
        <p:spPr>
          <a:xfrm>
            <a:off x="1320047" y="4755216"/>
            <a:ext cx="9551906" cy="1323439"/>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Rockwell" panose="02060603020205020403" pitchFamily="18" charset="0"/>
              </a:rPr>
              <a:t>The dataset contains more Male entries than Female entries.</a:t>
            </a:r>
          </a:p>
          <a:p>
            <a:pPr marL="285750" indent="-285750">
              <a:buFont typeface="Arial" panose="020B0604020202020204" pitchFamily="34" charset="0"/>
              <a:buChar char="•"/>
            </a:pPr>
            <a:r>
              <a:rPr lang="en-GB" sz="1600" dirty="0">
                <a:latin typeface="Rockwell" panose="02060603020205020403" pitchFamily="18" charset="0"/>
              </a:rPr>
              <a:t>The number of credit card owners is significantly higher than those who don’t own a credit card. </a:t>
            </a:r>
          </a:p>
          <a:p>
            <a:pPr marL="285750" indent="-285750">
              <a:buFont typeface="Arial" panose="020B0604020202020204" pitchFamily="34" charset="0"/>
              <a:buChar char="•"/>
            </a:pPr>
            <a:r>
              <a:rPr lang="en-GB" sz="1600" dirty="0">
                <a:latin typeface="Rockwell" panose="02060603020205020403" pitchFamily="18" charset="0"/>
              </a:rPr>
              <a:t>Credit Card owners have a higher Churn Rate than Non-Credit Card owners. </a:t>
            </a:r>
          </a:p>
          <a:p>
            <a:pPr marL="285750" indent="-285750">
              <a:buFont typeface="Arial" panose="020B0604020202020204" pitchFamily="34" charset="0"/>
              <a:buChar char="•"/>
            </a:pPr>
            <a:r>
              <a:rPr lang="en-GB" sz="1600" dirty="0">
                <a:latin typeface="Rockwell" panose="02060603020205020403" pitchFamily="18" charset="0"/>
              </a:rPr>
              <a:t>The distribution of Active and Inactive members is almost the same. </a:t>
            </a:r>
          </a:p>
          <a:p>
            <a:pPr marL="285750" indent="-285750">
              <a:buFont typeface="Arial" panose="020B0604020202020204" pitchFamily="34" charset="0"/>
              <a:buChar char="•"/>
            </a:pPr>
            <a:r>
              <a:rPr lang="en-GB" sz="1600" dirty="0">
                <a:latin typeface="Rockwell" panose="02060603020205020403" pitchFamily="18" charset="0"/>
              </a:rPr>
              <a:t>Inactive members have a higher Churn Rate than Active members.</a:t>
            </a:r>
          </a:p>
        </p:txBody>
      </p:sp>
    </p:spTree>
    <p:extLst>
      <p:ext uri="{BB962C8B-B14F-4D97-AF65-F5344CB8AC3E}">
        <p14:creationId xmlns:p14="http://schemas.microsoft.com/office/powerpoint/2010/main" val="41274923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724</TotalTime>
  <Words>2003</Words>
  <Application>Microsoft Office PowerPoint</Application>
  <PresentationFormat>Widescreen</PresentationFormat>
  <Paragraphs>277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Rockwell</vt:lpstr>
      <vt:lpstr>Wingdings</vt:lpstr>
      <vt:lpstr>Office Theme</vt:lpstr>
      <vt:lpstr>Bank Customer  Churn Prediction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Abhimanyu Saw</cp:lastModifiedBy>
  <cp:revision>149</cp:revision>
  <dcterms:created xsi:type="dcterms:W3CDTF">2020-12-23T13:36:53Z</dcterms:created>
  <dcterms:modified xsi:type="dcterms:W3CDTF">2025-04-04T17:18:13Z</dcterms:modified>
</cp:coreProperties>
</file>