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4E5D-226A-4879-B0AF-8F12A736B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B72D8-8822-4D7A-B544-AF5B8AC8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C1BD-B5EE-41B8-AC47-7B41310A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9932-9C6E-48EE-80DB-75FF5558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57B8-2179-46D5-BC0A-F196F629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0365-BA09-4650-B6BB-EA37DE7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F7A2-1D96-4562-BA0B-37AE9D7D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F4E1-F3D4-4999-9656-AF504BB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4CF-B2CB-449C-B1E0-88273BDE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F85B-1596-45F9-89DF-886EECFF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37C88-1A29-4396-91C6-1B499F63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D5F88-B5F2-452D-8070-9BBEE363A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6F2E-D79C-4B5F-984F-756E8D29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219-F299-4626-B1A9-81BD8965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D7B8-1D68-43A8-A258-002B8D68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C2B0-F275-4B04-A1F5-4B24448A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CA63-4F84-491F-9087-973BD92C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2C6D-DB3E-4DEE-A981-1B03BC95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D0A1-E4A5-40B0-9AE6-D29BBCFB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B01F-0626-4519-9B7B-34ADC5CC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8E95-974F-4633-BBF8-BF44DDBC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8C15-28DE-4C6C-AC20-7E2DAE73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37B-9499-4EB4-B8D7-5FEABE23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9BF8-FE19-43E4-BCC8-15C37619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2607-8359-4B78-BDA0-1F6AC71C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6713-F521-4733-AE5A-4FCEFA0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C37D-1ED4-44B4-BB84-2F40D0114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8E7A-3B9C-4699-A9BA-3473AAB1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66C9C-0002-4A41-9D73-EB024A7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DFF9F-4F20-40D6-9E56-82F52F5D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95C7-CA35-4CFE-87F2-3E1CAAD6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1BCD-388E-4A64-B926-2D59F2DF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4EED7-ECBD-476D-8DB8-5CF44694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6AFB-A637-40ED-B298-C12BAECE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E3783-ECB6-40AC-85CF-A4CD0797C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F252C-F83B-4DEC-A3FF-B776E085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F3DC0-D3E8-4787-B1C7-8D2DD3D9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87D6C-1625-41A5-9524-2E3D7550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FB28C-671D-4323-AE02-E389176E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3C29-144E-45D3-8E84-41AA552F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9E5DC-D905-492F-9BF5-9568FC4C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12A5-97F1-42E3-9A72-2AA3C4B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856B-584B-4E74-A528-A3D8A990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8A556-4183-42C5-A3B6-7A4201D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3AB54-BBD2-43FC-9366-C07CA11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7FFD9-655E-4483-A9DD-FE3C93DB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D46F-0C54-4B95-99FF-34E21D29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49D0-436B-49B9-8BE4-828486C6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38113-7DB0-4CA7-8D3C-3D3979D9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C156-DADB-49B8-862E-059596F7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664A-0932-410E-AB16-5CF3047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F263-596B-4CE2-AFF0-C20F3283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390-DF19-418C-A05D-09C286D7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DD9B4-52FC-417A-B123-4C752843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D9EF8-3F13-486F-8860-F054BA05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8B1E-6AAD-4C8C-A105-58598F27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2F3C-9575-440A-9ADE-CD705FE9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D6A7-537A-4ACA-9687-BB3AB09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B8C3C-6DC4-4AEA-BC75-41E3C8D2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B55B-0E68-4DC0-B37E-22DD1C68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C52-F32D-42A9-BAB5-C24807E16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0C38-8850-4FAC-B205-E24C6AB3B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C848-E7B1-4373-B0BE-63CFDC6C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F8B6-9322-4E71-BDAE-0D807CCBD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6BB8-CA6D-43DD-A4A9-CBF07CF6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151F90-1DF8-4B3B-A273-4C46DF54E231}"/>
              </a:ext>
            </a:extLst>
          </p:cNvPr>
          <p:cNvSpPr txBox="1">
            <a:spLocks/>
          </p:cNvSpPr>
          <p:nvPr/>
        </p:nvSpPr>
        <p:spPr>
          <a:xfrm>
            <a:off x="2982685" y="2985683"/>
            <a:ext cx="6516914" cy="886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1664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B107F-5361-4C84-9F84-9D2A555B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452562"/>
            <a:ext cx="5857875" cy="39528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10AFA0-E628-4510-8316-B7DD9FB1402F}"/>
              </a:ext>
            </a:extLst>
          </p:cNvPr>
          <p:cNvCxnSpPr>
            <a:stCxn id="2" idx="0"/>
          </p:cNvCxnSpPr>
          <p:nvPr/>
        </p:nvCxnSpPr>
        <p:spPr>
          <a:xfrm>
            <a:off x="6096000" y="1452562"/>
            <a:ext cx="0" cy="364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D69082-311C-4F85-9BA0-43977EF14BC7}"/>
              </a:ext>
            </a:extLst>
          </p:cNvPr>
          <p:cNvCxnSpPr>
            <a:stCxn id="2" idx="0"/>
          </p:cNvCxnSpPr>
          <p:nvPr/>
        </p:nvCxnSpPr>
        <p:spPr>
          <a:xfrm>
            <a:off x="6096000" y="1452562"/>
            <a:ext cx="2372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962E1-804C-4DE1-B21F-BD69DA80D91A}"/>
              </a:ext>
            </a:extLst>
          </p:cNvPr>
          <p:cNvCxnSpPr>
            <a:cxnSpLocks/>
          </p:cNvCxnSpPr>
          <p:nvPr/>
        </p:nvCxnSpPr>
        <p:spPr>
          <a:xfrm>
            <a:off x="8468139" y="1452562"/>
            <a:ext cx="0" cy="364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1A123-B96E-4707-8494-87CE2DFF9B2D}"/>
              </a:ext>
            </a:extLst>
          </p:cNvPr>
          <p:cNvCxnSpPr/>
          <p:nvPr/>
        </p:nvCxnSpPr>
        <p:spPr>
          <a:xfrm>
            <a:off x="6096000" y="5102087"/>
            <a:ext cx="2372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18562-EFA7-4F56-9B76-BBE8F6ABF510}"/>
              </a:ext>
            </a:extLst>
          </p:cNvPr>
          <p:cNvCxnSpPr/>
          <p:nvPr/>
        </p:nvCxnSpPr>
        <p:spPr>
          <a:xfrm flipV="1">
            <a:off x="4969565" y="2305878"/>
            <a:ext cx="1616765" cy="50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8E188F-F6E7-44DE-A0A9-163ECD80B59C}"/>
              </a:ext>
            </a:extLst>
          </p:cNvPr>
          <p:cNvCxnSpPr>
            <a:cxnSpLocks/>
          </p:cNvCxnSpPr>
          <p:nvPr/>
        </p:nvCxnSpPr>
        <p:spPr>
          <a:xfrm>
            <a:off x="5141843" y="3604591"/>
            <a:ext cx="1444487" cy="616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28D2E7A-1A57-44BC-8B12-D3DDB9D281ED}"/>
              </a:ext>
            </a:extLst>
          </p:cNvPr>
          <p:cNvSpPr txBox="1">
            <a:spLocks/>
          </p:cNvSpPr>
          <p:nvPr/>
        </p:nvSpPr>
        <p:spPr>
          <a:xfrm>
            <a:off x="4384576" y="254279"/>
            <a:ext cx="2786742" cy="886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/>
              <a:t>04. 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A0550-4170-42BA-9747-71B532AC67AF}"/>
              </a:ext>
            </a:extLst>
          </p:cNvPr>
          <p:cNvSpPr txBox="1"/>
          <p:nvPr/>
        </p:nvSpPr>
        <p:spPr>
          <a:xfrm>
            <a:off x="6856505" y="115184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2684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61D314-97F9-4B66-B368-F9DDDF7F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43075"/>
            <a:ext cx="5362575" cy="33718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D5EDE-1B9E-4884-87D9-1079811339B1}"/>
              </a:ext>
            </a:extLst>
          </p:cNvPr>
          <p:cNvCxnSpPr>
            <a:stCxn id="2" idx="0"/>
          </p:cNvCxnSpPr>
          <p:nvPr/>
        </p:nvCxnSpPr>
        <p:spPr>
          <a:xfrm>
            <a:off x="6096000" y="1743075"/>
            <a:ext cx="0" cy="273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00165-0CE6-4154-B8EF-9A5213B4771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174307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3E113-E06F-4824-AC73-2EFCD1CD1338}"/>
              </a:ext>
            </a:extLst>
          </p:cNvPr>
          <p:cNvCxnSpPr>
            <a:cxnSpLocks/>
          </p:cNvCxnSpPr>
          <p:nvPr/>
        </p:nvCxnSpPr>
        <p:spPr>
          <a:xfrm>
            <a:off x="6096000" y="447923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33AE5-6A8E-4514-AE78-AC78D6562810}"/>
              </a:ext>
            </a:extLst>
          </p:cNvPr>
          <p:cNvCxnSpPr/>
          <p:nvPr/>
        </p:nvCxnSpPr>
        <p:spPr>
          <a:xfrm flipV="1">
            <a:off x="8534400" y="1743075"/>
            <a:ext cx="0" cy="273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109A0-2242-4F50-9873-7CEF9A3B4C4B}"/>
              </a:ext>
            </a:extLst>
          </p:cNvPr>
          <p:cNvCxnSpPr>
            <a:cxnSpLocks/>
          </p:cNvCxnSpPr>
          <p:nvPr/>
        </p:nvCxnSpPr>
        <p:spPr>
          <a:xfrm flipV="1">
            <a:off x="5505449" y="3213100"/>
            <a:ext cx="11811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B68F57A-0A2C-4F9F-BB89-235267C45871}"/>
              </a:ext>
            </a:extLst>
          </p:cNvPr>
          <p:cNvSpPr txBox="1">
            <a:spLocks/>
          </p:cNvSpPr>
          <p:nvPr/>
        </p:nvSpPr>
        <p:spPr>
          <a:xfrm>
            <a:off x="2562402" y="381523"/>
            <a:ext cx="6516914" cy="886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06. My Courses(Student)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B4482-6605-4149-B0FF-4C76C27F909F}"/>
              </a:ext>
            </a:extLst>
          </p:cNvPr>
          <p:cNvSpPr txBox="1"/>
          <p:nvPr/>
        </p:nvSpPr>
        <p:spPr>
          <a:xfrm>
            <a:off x="6889635" y="1401334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91331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63CCF-66CF-4331-8116-38ECCB82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509712"/>
            <a:ext cx="8667750" cy="38385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5B5682-B84E-4B80-A91F-C8BEF888E651}"/>
              </a:ext>
            </a:extLst>
          </p:cNvPr>
          <p:cNvCxnSpPr>
            <a:cxnSpLocks/>
          </p:cNvCxnSpPr>
          <p:nvPr/>
        </p:nvCxnSpPr>
        <p:spPr>
          <a:xfrm>
            <a:off x="4686300" y="2044700"/>
            <a:ext cx="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F3320-137A-4D40-A7FB-12DDB96387A6}"/>
              </a:ext>
            </a:extLst>
          </p:cNvPr>
          <p:cNvCxnSpPr>
            <a:cxnSpLocks/>
          </p:cNvCxnSpPr>
          <p:nvPr/>
        </p:nvCxnSpPr>
        <p:spPr>
          <a:xfrm>
            <a:off x="4686300" y="20447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DB2B19-F2E0-4E0C-B2CC-315F415BDE24}"/>
              </a:ext>
            </a:extLst>
          </p:cNvPr>
          <p:cNvCxnSpPr>
            <a:cxnSpLocks/>
          </p:cNvCxnSpPr>
          <p:nvPr/>
        </p:nvCxnSpPr>
        <p:spPr>
          <a:xfrm>
            <a:off x="6743700" y="2044700"/>
            <a:ext cx="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744A0-E36B-44E3-8F8B-685786670FDB}"/>
              </a:ext>
            </a:extLst>
          </p:cNvPr>
          <p:cNvCxnSpPr>
            <a:cxnSpLocks/>
          </p:cNvCxnSpPr>
          <p:nvPr/>
        </p:nvCxnSpPr>
        <p:spPr>
          <a:xfrm flipH="1">
            <a:off x="4686300" y="4876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27BEC4-87EC-40BF-B047-17480F0CFFF6}"/>
              </a:ext>
            </a:extLst>
          </p:cNvPr>
          <p:cNvCxnSpPr>
            <a:cxnSpLocks/>
          </p:cNvCxnSpPr>
          <p:nvPr/>
        </p:nvCxnSpPr>
        <p:spPr>
          <a:xfrm flipV="1">
            <a:off x="3505200" y="3428998"/>
            <a:ext cx="11811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805E8F-16BB-40A6-9E9E-D0A7D4532DF7}"/>
              </a:ext>
            </a:extLst>
          </p:cNvPr>
          <p:cNvCxnSpPr>
            <a:cxnSpLocks/>
          </p:cNvCxnSpPr>
          <p:nvPr/>
        </p:nvCxnSpPr>
        <p:spPr>
          <a:xfrm flipH="1" flipV="1">
            <a:off x="6743699" y="3428998"/>
            <a:ext cx="11525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66970997-0321-4B64-ADD0-B1A15B7FB38A}"/>
              </a:ext>
            </a:extLst>
          </p:cNvPr>
          <p:cNvSpPr txBox="1">
            <a:spLocks/>
          </p:cNvSpPr>
          <p:nvPr/>
        </p:nvSpPr>
        <p:spPr>
          <a:xfrm>
            <a:off x="3287936" y="623077"/>
            <a:ext cx="4521201" cy="886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/>
              <a:t>08. Notification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CFC00-DE66-4C50-95BF-A47184A8A273}"/>
              </a:ext>
            </a:extLst>
          </p:cNvPr>
          <p:cNvSpPr txBox="1"/>
          <p:nvPr/>
        </p:nvSpPr>
        <p:spPr>
          <a:xfrm>
            <a:off x="5244870" y="1675366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9368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</dc:creator>
  <cp:lastModifiedBy>DJ</cp:lastModifiedBy>
  <cp:revision>4</cp:revision>
  <dcterms:created xsi:type="dcterms:W3CDTF">2019-04-23T18:22:23Z</dcterms:created>
  <dcterms:modified xsi:type="dcterms:W3CDTF">2019-04-23T18:35:26Z</dcterms:modified>
</cp:coreProperties>
</file>