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8735A-9044-466F-8DA9-2817C2831A89}" v="2" dt="2022-01-21T23:31:48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modSld sldOrd">
      <pc:chgData name="Jeremie Desgagne-Bouchard" userId="befeb1e1a66a0338" providerId="LiveId" clId="{C618735A-9044-466F-8DA9-2817C2831A89}" dt="2022-01-21T23:33:19.389" v="72"/>
      <pc:docMkLst>
        <pc:docMk/>
      </pc:docMkLst>
      <pc:sldChg chg="modSp mod">
        <pc:chgData name="Jeremie Desgagne-Bouchard" userId="befeb1e1a66a0338" providerId="LiveId" clId="{C618735A-9044-466F-8DA9-2817C2831A89}" dt="2022-01-21T23:33:04.550" v="70"/>
        <pc:sldMkLst>
          <pc:docMk/>
          <pc:sldMk cId="2883554989" sldId="257"/>
        </pc:sldMkLst>
        <pc:spChg chg="mod">
          <ac:chgData name="Jeremie Desgagne-Bouchard" userId="befeb1e1a66a0338" providerId="LiveId" clId="{C618735A-9044-466F-8DA9-2817C2831A89}" dt="2022-01-21T23:33:03.636" v="69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3:04.550" v="70"/>
          <ac:spMkLst>
            <pc:docMk/>
            <pc:sldMk cId="2883554989" sldId="257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02.183" v="20" actId="1076"/>
          <ac:spMkLst>
            <pc:docMk/>
            <pc:sldMk cId="2883554989" sldId="257"/>
            <ac:spMk id="13" creationId="{292648BA-8E36-4DE7-87EE-FEC8939AF97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3C80-FA6B-4AEC-8CF5-BC0C6E819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786E3-F915-4564-91B5-4495B38D3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25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47B9-73D9-418F-B4DD-D674B204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ML Workflow</a:t>
            </a:r>
            <a:endParaRPr lang="en-CA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2441711"/>
            <a:ext cx="1318404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439837" y="2448245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311771" y="2441708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291536" y="2441707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</a:t>
            </a:r>
            <a:r>
              <a:rPr lang="fr-CA" dirty="0" err="1"/>
              <a:t>Selection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AD4896-B92C-4A30-8F05-B832020D0C65}"/>
              </a:ext>
            </a:extLst>
          </p:cNvPr>
          <p:cNvSpPr/>
          <p:nvPr/>
        </p:nvSpPr>
        <p:spPr>
          <a:xfrm>
            <a:off x="4311771" y="4629940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</a:t>
            </a:r>
            <a:r>
              <a:rPr lang="fr-CA" dirty="0" err="1"/>
              <a:t>Inference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CBF14C-E038-4DA2-9C88-CB98C338B8CE}"/>
              </a:ext>
            </a:extLst>
          </p:cNvPr>
          <p:cNvSpPr/>
          <p:nvPr/>
        </p:nvSpPr>
        <p:spPr>
          <a:xfrm>
            <a:off x="2439838" y="4629939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E37212-7EE0-423B-AB1B-2D7E5B700AD4}"/>
              </a:ext>
            </a:extLst>
          </p:cNvPr>
          <p:cNvSpPr/>
          <p:nvPr/>
        </p:nvSpPr>
        <p:spPr>
          <a:xfrm>
            <a:off x="838200" y="4629938"/>
            <a:ext cx="1318404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801914"/>
            <a:ext cx="289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Development</a:t>
            </a:r>
            <a:endParaRPr lang="fr-CA" dirty="0"/>
          </a:p>
          <a:p>
            <a:r>
              <a:rPr lang="fr-CA" dirty="0" err="1"/>
              <a:t>Add</a:t>
            </a:r>
            <a:r>
              <a:rPr lang="fr-CA" dirty="0"/>
              <a:t> code </a:t>
            </a:r>
            <a:r>
              <a:rPr lang="fr-CA" dirty="0" err="1"/>
              <a:t>snippets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360FF-D1EC-4F3D-AA77-F39473EB54D0}"/>
              </a:ext>
            </a:extLst>
          </p:cNvPr>
          <p:cNvSpPr txBox="1"/>
          <p:nvPr/>
        </p:nvSpPr>
        <p:spPr>
          <a:xfrm>
            <a:off x="838200" y="4239743"/>
            <a:ext cx="28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47B9-73D9-418F-B4DD-D674B204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ML Workflow</a:t>
            </a:r>
            <a:endParaRPr lang="en-CA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2441711"/>
            <a:ext cx="3619498" cy="185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err="1"/>
              <a:t>Load</a:t>
            </a:r>
            <a:r>
              <a:rPr lang="fr-CA" sz="3200" dirty="0"/>
              <a:t> Data</a:t>
            </a:r>
            <a:endParaRPr lang="en-CA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4936853" y="2448249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Preprocesing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6808787" y="2441712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8788552" y="2441711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</a:t>
            </a:r>
            <a:r>
              <a:rPr lang="fr-CA" dirty="0" err="1"/>
              <a:t>Selection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AD4896-B92C-4A30-8F05-B832020D0C65}"/>
              </a:ext>
            </a:extLst>
          </p:cNvPr>
          <p:cNvSpPr/>
          <p:nvPr/>
        </p:nvSpPr>
        <p:spPr>
          <a:xfrm>
            <a:off x="4311771" y="4835471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</a:t>
            </a:r>
            <a:r>
              <a:rPr lang="fr-CA" dirty="0" err="1"/>
              <a:t>Inference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CBF14C-E038-4DA2-9C88-CB98C338B8CE}"/>
              </a:ext>
            </a:extLst>
          </p:cNvPr>
          <p:cNvSpPr/>
          <p:nvPr/>
        </p:nvSpPr>
        <p:spPr>
          <a:xfrm>
            <a:off x="2439838" y="4835470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Preprocesing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E37212-7EE0-423B-AB1B-2D7E5B700AD4}"/>
              </a:ext>
            </a:extLst>
          </p:cNvPr>
          <p:cNvSpPr/>
          <p:nvPr/>
        </p:nvSpPr>
        <p:spPr>
          <a:xfrm>
            <a:off x="838200" y="4835469"/>
            <a:ext cx="1318404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858729"/>
            <a:ext cx="28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Development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360FF-D1EC-4F3D-AA77-F39473EB54D0}"/>
              </a:ext>
            </a:extLst>
          </p:cNvPr>
          <p:cNvSpPr txBox="1"/>
          <p:nvPr/>
        </p:nvSpPr>
        <p:spPr>
          <a:xfrm>
            <a:off x="838200" y="4445274"/>
            <a:ext cx="28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520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47B9-73D9-418F-B4DD-D674B204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ML Workflow</a:t>
            </a:r>
            <a:endParaRPr lang="en-CA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2808094" y="2441711"/>
            <a:ext cx="3619498" cy="1856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 err="1"/>
              <a:t>Preprocessing</a:t>
            </a:r>
            <a:endParaRPr lang="en-CA" sz="3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838200" y="2441711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6808787" y="2441711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8778681" y="2441711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</a:t>
            </a:r>
            <a:r>
              <a:rPr lang="fr-CA" dirty="0" err="1"/>
              <a:t>Selection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AD4896-B92C-4A30-8F05-B832020D0C65}"/>
              </a:ext>
            </a:extLst>
          </p:cNvPr>
          <p:cNvSpPr/>
          <p:nvPr/>
        </p:nvSpPr>
        <p:spPr>
          <a:xfrm>
            <a:off x="4311771" y="4835471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</a:t>
            </a:r>
            <a:r>
              <a:rPr lang="fr-CA" dirty="0" err="1"/>
              <a:t>Inference</a:t>
            </a:r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CBF14C-E038-4DA2-9C88-CB98C338B8CE}"/>
              </a:ext>
            </a:extLst>
          </p:cNvPr>
          <p:cNvSpPr/>
          <p:nvPr/>
        </p:nvSpPr>
        <p:spPr>
          <a:xfrm>
            <a:off x="2439838" y="4835470"/>
            <a:ext cx="1588699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E37212-7EE0-423B-AB1B-2D7E5B700AD4}"/>
              </a:ext>
            </a:extLst>
          </p:cNvPr>
          <p:cNvSpPr/>
          <p:nvPr/>
        </p:nvSpPr>
        <p:spPr>
          <a:xfrm>
            <a:off x="838200" y="4835469"/>
            <a:ext cx="1318404" cy="1062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858729"/>
            <a:ext cx="28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Development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360FF-D1EC-4F3D-AA77-F39473EB54D0}"/>
              </a:ext>
            </a:extLst>
          </p:cNvPr>
          <p:cNvSpPr txBox="1"/>
          <p:nvPr/>
        </p:nvSpPr>
        <p:spPr>
          <a:xfrm>
            <a:off x="838200" y="4445274"/>
            <a:ext cx="28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368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ML Workflow</vt:lpstr>
      <vt:lpstr>ML Workflow</vt:lpstr>
      <vt:lpstr>ML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2022-01-21T23:33:23Z</dcterms:modified>
</cp:coreProperties>
</file>