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60" r:id="rId5"/>
    <p:sldId id="262" r:id="rId6"/>
    <p:sldId id="278" r:id="rId7"/>
    <p:sldId id="265" r:id="rId8"/>
    <p:sldId id="264" r:id="rId9"/>
    <p:sldId id="269" r:id="rId10"/>
    <p:sldId id="266" r:id="rId11"/>
    <p:sldId id="272" r:id="rId12"/>
    <p:sldId id="268" r:id="rId13"/>
    <p:sldId id="270" r:id="rId14"/>
    <p:sldId id="27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C33"/>
    <a:srgbClr val="9558B2"/>
    <a:srgbClr val="4063D8"/>
    <a:srgbClr val="389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163" dt="2022-02-17T00:35:53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7T04:33:56.220" v="1993" actId="20577"/>
      <pc:docMkLst>
        <pc:docMk/>
      </pc:docMkLst>
      <pc:sldChg chg="addSp delSp del">
        <pc:chgData name="Jeremie Desgagne-Bouchard" userId="befeb1e1a66a0338" providerId="LiveId" clId="{1328888D-3802-476F-89D8-8DFBB1391DB0}" dt="2022-02-15T20:53:21.199" v="1512" actId="47"/>
        <pc:sldMkLst>
          <pc:docMk/>
          <pc:sldMk cId="3272251200" sldId="256"/>
        </pc:sldMkLst>
        <pc:spChg chg="add del">
          <ac:chgData name="Jeremie Desgagne-Bouchard" userId="befeb1e1a66a0338" providerId="LiveId" clId="{1328888D-3802-476F-89D8-8DFBB1391DB0}" dt="2022-02-15T20:51:29.731" v="1497"/>
          <ac:spMkLst>
            <pc:docMk/>
            <pc:sldMk cId="3272251200" sldId="256"/>
            <ac:spMk id="2" creationId="{5D7C9143-863C-4358-A37B-BB5950A89488}"/>
          </ac:spMkLst>
        </pc:spChg>
        <pc:spChg chg="add del">
          <ac:chgData name="Jeremie Desgagne-Bouchard" userId="befeb1e1a66a0338" providerId="LiveId" clId="{1328888D-3802-476F-89D8-8DFBB1391DB0}" dt="2022-02-15T20:51:37.168" v="1499"/>
          <ac:spMkLst>
            <pc:docMk/>
            <pc:sldMk cId="3272251200" sldId="256"/>
            <ac:spMk id="3" creationId="{A9F53BFB-503E-4882-812C-433CC001DB78}"/>
          </ac:spMkLst>
        </pc:spChg>
        <pc:picChg chg="add del">
          <ac:chgData name="Jeremie Desgagne-Bouchard" userId="befeb1e1a66a0338" providerId="LiveId" clId="{1328888D-3802-476F-89D8-8DFBB1391DB0}" dt="2022-02-15T20:46:59.045" v="1466"/>
          <ac:picMkLst>
            <pc:docMk/>
            <pc:sldMk cId="3272251200" sldId="256"/>
            <ac:picMk id="1026" creationId="{E65B4FF6-DCBA-4E43-80A9-448CD2E4C38D}"/>
          </ac:picMkLst>
        </pc:picChg>
      </pc:sldChg>
      <pc:sldChg chg="addSp delSp modSp mod">
        <pc:chgData name="Jeremie Desgagne-Bouchard" userId="befeb1e1a66a0338" providerId="LiveId" clId="{1328888D-3802-476F-89D8-8DFBB1391DB0}" dt="2022-02-16T20:03:13.285" v="1782" actId="1076"/>
        <pc:sldMkLst>
          <pc:docMk/>
          <pc:sldMk cId="2883554989" sldId="257"/>
        </pc:sldMkLst>
        <pc:spChg chg="add del">
          <ac:chgData name="Jeremie Desgagne-Bouchard" userId="befeb1e1a66a0338" providerId="LiveId" clId="{1328888D-3802-476F-89D8-8DFBB1391DB0}" dt="2022-02-16T18:56:44.040" v="1692" actId="478"/>
          <ac:spMkLst>
            <pc:docMk/>
            <pc:sldMk cId="2883554989" sldId="257"/>
            <ac:spMk id="2" creationId="{4B91ED67-E0ED-4EA5-BB9B-3F531BE71BBB}"/>
          </ac:spMkLst>
        </pc:spChg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2-16T20:01:21.582" v="1769" actId="1076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2-16T20:02:42.557" v="1775" actId="1076"/>
          <ac:spMkLst>
            <pc:docMk/>
            <pc:sldMk cId="2883554989" sldId="257"/>
            <ac:spMk id="15" creationId="{9407ED70-AEB9-43D5-B29D-AF69A2C7DADB}"/>
          </ac:spMkLst>
        </pc:spChg>
        <pc:picChg chg="add mod">
          <ac:chgData name="Jeremie Desgagne-Bouchard" userId="befeb1e1a66a0338" providerId="LiveId" clId="{1328888D-3802-476F-89D8-8DFBB1391DB0}" dt="2022-02-16T20:03:13.285" v="1782" actId="1076"/>
          <ac:picMkLst>
            <pc:docMk/>
            <pc:sldMk cId="2883554989" sldId="257"/>
            <ac:picMk id="8" creationId="{D98EC887-5D77-4096-B1C2-76CD70747C4B}"/>
          </ac:picMkLst>
        </pc:picChg>
        <pc:picChg chg="add mod">
          <ac:chgData name="Jeremie Desgagne-Bouchard" userId="befeb1e1a66a0338" providerId="LiveId" clId="{1328888D-3802-476F-89D8-8DFBB1391DB0}" dt="2022-02-15T20:54:07.490" v="1514" actId="1076"/>
          <ac:picMkLst>
            <pc:docMk/>
            <pc:sldMk cId="2883554989" sldId="257"/>
            <ac:picMk id="4098" creationId="{6EF55918-A48E-4B3E-B94F-026A3E33EEB1}"/>
          </ac:picMkLst>
        </pc:pic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6T20:11:08.752" v="1807" actId="1076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  <pc:spChg chg="add mod">
          <ac:chgData name="Jeremie Desgagne-Bouchard" userId="befeb1e1a66a0338" providerId="LiveId" clId="{1328888D-3802-476F-89D8-8DFBB1391DB0}" dt="2022-02-16T19:29:59.927" v="1719"/>
          <ac:spMkLst>
            <pc:docMk/>
            <pc:sldMk cId="2504662627" sldId="260"/>
            <ac:spMk id="8" creationId="{94F32B8C-D9A6-4A3F-8F84-949171707474}"/>
          </ac:spMkLst>
        </pc:spChg>
        <pc:picChg chg="add del mod">
          <ac:chgData name="Jeremie Desgagne-Bouchard" userId="befeb1e1a66a0338" providerId="LiveId" clId="{1328888D-3802-476F-89D8-8DFBB1391DB0}" dt="2022-02-16T20:10:06.326" v="1795" actId="22"/>
          <ac:picMkLst>
            <pc:docMk/>
            <pc:sldMk cId="2504662627" sldId="260"/>
            <ac:picMk id="3" creationId="{57EA5DCE-9F19-4B99-8F58-6C32D4795563}"/>
          </ac:picMkLst>
        </pc:picChg>
        <pc:picChg chg="add mod">
          <ac:chgData name="Jeremie Desgagne-Bouchard" userId="befeb1e1a66a0338" providerId="LiveId" clId="{1328888D-3802-476F-89D8-8DFBB1391DB0}" dt="2022-02-15T20:57:12.052" v="1540"/>
          <ac:picMkLst>
            <pc:docMk/>
            <pc:sldMk cId="2504662627" sldId="260"/>
            <ac:picMk id="5" creationId="{CD3F4D3C-B1F2-405E-A2AE-10A64475921A}"/>
          </ac:picMkLst>
        </pc:picChg>
        <pc:picChg chg="add del mod">
          <ac:chgData name="Jeremie Desgagne-Bouchard" userId="befeb1e1a66a0338" providerId="LiveId" clId="{1328888D-3802-476F-89D8-8DFBB1391DB0}" dt="2022-02-16T19:29:54.636" v="1718" actId="478"/>
          <ac:picMkLst>
            <pc:docMk/>
            <pc:sldMk cId="2504662627" sldId="260"/>
            <ac:picMk id="6" creationId="{4188CAA5-0301-4DD6-9722-FAA310C65EEC}"/>
          </ac:picMkLst>
        </pc:picChg>
        <pc:picChg chg="add mod">
          <ac:chgData name="Jeremie Desgagne-Bouchard" userId="befeb1e1a66a0338" providerId="LiveId" clId="{1328888D-3802-476F-89D8-8DFBB1391DB0}" dt="2022-02-16T19:29:59.927" v="1719"/>
          <ac:picMkLst>
            <pc:docMk/>
            <pc:sldMk cId="2504662627" sldId="260"/>
            <ac:picMk id="7" creationId="{A15EECCC-7DA9-43B2-8A9B-9EBA84CC0EA2}"/>
          </ac:picMkLst>
        </pc:picChg>
        <pc:picChg chg="add mod">
          <ac:chgData name="Jeremie Desgagne-Bouchard" userId="befeb1e1a66a0338" providerId="LiveId" clId="{1328888D-3802-476F-89D8-8DFBB1391DB0}" dt="2022-02-16T20:11:08.752" v="1807" actId="1076"/>
          <ac:picMkLst>
            <pc:docMk/>
            <pc:sldMk cId="2504662627" sldId="260"/>
            <ac:picMk id="10" creationId="{7D5EC9A6-8CBD-4FD6-8720-615346B1530F}"/>
          </ac:picMkLst>
        </pc:picChg>
        <pc:picChg chg="add del mod">
          <ac:chgData name="Jeremie Desgagne-Bouchard" userId="befeb1e1a66a0338" providerId="LiveId" clId="{1328888D-3802-476F-89D8-8DFBB1391DB0}" dt="2022-02-16T20:10:20.499" v="1800" actId="478"/>
          <ac:picMkLst>
            <pc:docMk/>
            <pc:sldMk cId="2504662627" sldId="260"/>
            <ac:picMk id="11" creationId="{AA727CBE-979F-49F2-ACB9-2E4AF43FEE0D}"/>
          </ac:picMkLst>
        </pc:picChg>
        <pc:picChg chg="add del">
          <ac:chgData name="Jeremie Desgagne-Bouchard" userId="befeb1e1a66a0338" providerId="LiveId" clId="{1328888D-3802-476F-89D8-8DFBB1391DB0}" dt="2022-02-16T20:10:21.995" v="1801" actId="478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mod">
        <pc:chgData name="Jeremie Desgagne-Bouchard" userId="befeb1e1a66a0338" providerId="LiveId" clId="{1328888D-3802-476F-89D8-8DFBB1391DB0}" dt="2022-02-17T02:18:51.784" v="1963" actId="20577"/>
        <pc:sldMkLst>
          <pc:docMk/>
          <pc:sldMk cId="1995616433" sldId="262"/>
        </pc:sldMkLst>
        <pc:spChg chg="add del mod">
          <ac:chgData name="Jeremie Desgagne-Bouchard" userId="befeb1e1a66a0338" providerId="LiveId" clId="{1328888D-3802-476F-89D8-8DFBB1391DB0}" dt="2022-02-17T02:15:34.920" v="1829" actId="478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6T15:33:22.166" v="1681" actId="115"/>
          <ac:spMkLst>
            <pc:docMk/>
            <pc:sldMk cId="1995616433" sldId="262"/>
            <ac:spMk id="10" creationId="{505EBB46-F711-4615-ABBB-793A3134A74B}"/>
          </ac:spMkLst>
        </pc:spChg>
        <pc:spChg chg="add del mod">
          <ac:chgData name="Jeremie Desgagne-Bouchard" userId="befeb1e1a66a0338" providerId="LiveId" clId="{1328888D-3802-476F-89D8-8DFBB1391DB0}" dt="2022-02-17T02:18:51.784" v="1963" actId="20577"/>
          <ac:spMkLst>
            <pc:docMk/>
            <pc:sldMk cId="1995616433" sldId="262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8.852" v="1539"/>
          <ac:picMkLst>
            <pc:docMk/>
            <pc:sldMk cId="1995616433" sldId="262"/>
            <ac:picMk id="7" creationId="{5ABD7129-1242-480D-8DA9-651EA1CBBB1E}"/>
          </ac:picMkLst>
        </pc:picChg>
      </pc:sldChg>
      <pc:sldChg chg="addSp delSp modSp mod">
        <pc:chgData name="Jeremie Desgagne-Bouchard" userId="befeb1e1a66a0338" providerId="LiveId" clId="{1328888D-3802-476F-89D8-8DFBB1391DB0}" dt="2022-02-16T22:18:24.804" v="1815" actId="1076"/>
        <pc:sldMkLst>
          <pc:docMk/>
          <pc:sldMk cId="154442912" sldId="264"/>
        </pc:sldMkLst>
        <pc:spChg chg="add mod">
          <ac:chgData name="Jeremie Desgagne-Bouchard" userId="befeb1e1a66a0338" providerId="LiveId" clId="{1328888D-3802-476F-89D8-8DFBB1391DB0}" dt="2022-02-16T22:17:58.468" v="1811"/>
          <ac:spMkLst>
            <pc:docMk/>
            <pc:sldMk cId="154442912" sldId="264"/>
            <ac:spMk id="8" creationId="{BB08E20C-4510-4FE4-BE84-8EBFBA8A0C8E}"/>
          </ac:spMkLst>
        </pc:spChg>
        <pc:spChg chg="del mod">
          <ac:chgData name="Jeremie Desgagne-Bouchard" userId="befeb1e1a66a0338" providerId="LiveId" clId="{1328888D-3802-476F-89D8-8DFBB1391DB0}" dt="2022-02-16T22:17:57.257" v="1810" actId="478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6T22:18:24.804" v="1815" actId="1076"/>
          <ac:spMkLst>
            <pc:docMk/>
            <pc:sldMk cId="154442912" sldId="264"/>
            <ac:spMk id="12" creationId="{9236F6E0-458A-4C95-8192-B9B542306D9F}"/>
          </ac:spMkLst>
        </pc:spChg>
        <pc:picChg chg="del mod">
          <ac:chgData name="Jeremie Desgagne-Bouchard" userId="befeb1e1a66a0338" providerId="LiveId" clId="{1328888D-3802-476F-89D8-8DFBB1391DB0}" dt="2022-02-16T22:17:54.680" v="1809" actId="478"/>
          <ac:picMkLst>
            <pc:docMk/>
            <pc:sldMk cId="154442912" sldId="264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5.841" v="1533"/>
          <ac:picMkLst>
            <pc:docMk/>
            <pc:sldMk cId="154442912" sldId="264"/>
            <ac:picMk id="6" creationId="{79E2FED7-D7E5-4D54-BB3E-3B5423A3ADC8}"/>
          </ac:picMkLst>
        </pc:picChg>
        <pc:picChg chg="add mod">
          <ac:chgData name="Jeremie Desgagne-Bouchard" userId="befeb1e1a66a0338" providerId="LiveId" clId="{1328888D-3802-476F-89D8-8DFBB1391DB0}" dt="2022-02-16T22:17:58.468" v="1811"/>
          <ac:picMkLst>
            <pc:docMk/>
            <pc:sldMk cId="154442912" sldId="264"/>
            <ac:picMk id="7" creationId="{E7FB9A55-29AA-4386-B379-92B8A741CB5C}"/>
          </ac:picMkLst>
        </pc:picChg>
      </pc:sldChg>
      <pc:sldChg chg="addSp modSp mod">
        <pc:chgData name="Jeremie Desgagne-Bouchard" userId="befeb1e1a66a0338" providerId="LiveId" clId="{1328888D-3802-476F-89D8-8DFBB1391DB0}" dt="2022-02-15T21:45:46.019" v="1544" actId="1076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5T21:45:46.019" v="1544" actId="1076"/>
          <ac:spMkLst>
            <pc:docMk/>
            <pc:sldMk cId="2782781058" sldId="265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5.913" v="1538"/>
          <ac:picMkLst>
            <pc:docMk/>
            <pc:sldMk cId="2782781058" sldId="265"/>
            <ac:picMk id="6" creationId="{4B3BD862-77ED-47DF-9767-7A8EEE264111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6:35.125" v="1531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20:56:35.125" v="1531"/>
          <ac:picMkLst>
            <pc:docMk/>
            <pc:sldMk cId="1075118664" sldId="266"/>
            <ac:picMk id="20" creationId="{F5F206B3-E963-4466-A249-639372900B7F}"/>
          </ac:picMkLst>
        </pc:pic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2-15T20:55:34.451" v="1523" actId="1076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2-15T20:55:18.745" v="1522" actId="1076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8" creationId="{73440D58-BF9C-4A4B-9189-76D9A2A28167}"/>
          </ac:spMkLst>
        </pc:spChg>
        <pc:picChg chg="add mod">
          <ac:chgData name="Jeremie Desgagne-Bouchard" userId="befeb1e1a66a0338" providerId="LiveId" clId="{1328888D-3802-476F-89D8-8DFBB1391DB0}" dt="2022-02-15T20:54:43.380" v="1521"/>
          <ac:picMkLst>
            <pc:docMk/>
            <pc:sldMk cId="4034114749" sldId="268"/>
            <ac:picMk id="20" creationId="{E562361B-F0AB-4EAC-802D-C4F53B785B50}"/>
          </ac:picMkLst>
        </pc:pic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Sp delSp modSp add mod">
        <pc:chgData name="Jeremie Desgagne-Bouchard" userId="befeb1e1a66a0338" providerId="LiveId" clId="{1328888D-3802-476F-89D8-8DFBB1391DB0}" dt="2022-02-16T22:18:29.529" v="1816" actId="1076"/>
        <pc:sldMkLst>
          <pc:docMk/>
          <pc:sldMk cId="4217931981" sldId="269"/>
        </pc:sldMkLst>
        <pc:spChg chg="add mod">
          <ac:chgData name="Jeremie Desgagne-Bouchard" userId="befeb1e1a66a0338" providerId="LiveId" clId="{1328888D-3802-476F-89D8-8DFBB1391DB0}" dt="2022-02-16T22:18:09.878" v="1814"/>
          <ac:spMkLst>
            <pc:docMk/>
            <pc:sldMk cId="4217931981" sldId="269"/>
            <ac:spMk id="8" creationId="{1B15AFCE-0AF9-48C8-9047-954E105EB87C}"/>
          </ac:spMkLst>
        </pc:spChg>
        <pc:spChg chg="del">
          <ac:chgData name="Jeremie Desgagne-Bouchard" userId="befeb1e1a66a0338" providerId="LiveId" clId="{1328888D-3802-476F-89D8-8DFBB1391DB0}" dt="2022-02-16T22:18:08.872" v="1813" actId="478"/>
          <ac:spMkLst>
            <pc:docMk/>
            <pc:sldMk cId="4217931981" sldId="269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6T22:18:29.529" v="1816" actId="1076"/>
          <ac:spMkLst>
            <pc:docMk/>
            <pc:sldMk cId="4217931981" sldId="269"/>
            <ac:spMk id="12" creationId="{9236F6E0-458A-4C95-8192-B9B542306D9F}"/>
          </ac:spMkLst>
        </pc:spChg>
        <pc:picChg chg="del">
          <ac:chgData name="Jeremie Desgagne-Bouchard" userId="befeb1e1a66a0338" providerId="LiveId" clId="{1328888D-3802-476F-89D8-8DFBB1391DB0}" dt="2022-02-16T22:18:06.454" v="1812" actId="478"/>
          <ac:picMkLst>
            <pc:docMk/>
            <pc:sldMk cId="4217931981" sldId="269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3.427" v="1532"/>
          <ac:picMkLst>
            <pc:docMk/>
            <pc:sldMk cId="4217931981" sldId="269"/>
            <ac:picMk id="6" creationId="{08D9ADD5-772E-432F-8347-0A01ADFFD4C0}"/>
          </ac:picMkLst>
        </pc:picChg>
        <pc:picChg chg="add mod">
          <ac:chgData name="Jeremie Desgagne-Bouchard" userId="befeb1e1a66a0338" providerId="LiveId" clId="{1328888D-3802-476F-89D8-8DFBB1391DB0}" dt="2022-02-16T22:18:09.878" v="1814"/>
          <ac:picMkLst>
            <pc:docMk/>
            <pc:sldMk cId="4217931981" sldId="269"/>
            <ac:picMk id="7" creationId="{87694DE3-BBEB-460F-8927-7B3831886744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3:00:24.622" v="1653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23:00:24.622" v="1653" actId="20577"/>
          <ac:spMkLst>
            <pc:docMk/>
            <pc:sldMk cId="3054137920" sldId="270"/>
            <ac:spMk id="6" creationId="{F76582E8-98AA-4990-8E67-D6B0C08ABCB7}"/>
          </ac:spMkLst>
        </pc:spChg>
        <pc:picChg chg="add mod">
          <ac:chgData name="Jeremie Desgagne-Bouchard" userId="befeb1e1a66a0338" providerId="LiveId" clId="{1328888D-3802-476F-89D8-8DFBB1391DB0}" dt="2022-02-15T20:54:41.023" v="1520" actId="1035"/>
          <ac:picMkLst>
            <pc:docMk/>
            <pc:sldMk cId="3054137920" sldId="270"/>
            <ac:picMk id="4" creationId="{CBCC48FF-FEDA-4F5A-A959-AABE30ACCA2C}"/>
          </ac:picMkLst>
        </pc:picChg>
      </pc:sldChg>
      <pc:sldChg chg="addSp modSp add mod">
        <pc:chgData name="Jeremie Desgagne-Bouchard" userId="befeb1e1a66a0338" providerId="LiveId" clId="{1328888D-3802-476F-89D8-8DFBB1391DB0}" dt="2022-02-17T04:33:56.220" v="1993" actId="20577"/>
        <pc:sldMkLst>
          <pc:docMk/>
          <pc:sldMk cId="1680342322" sldId="271"/>
        </pc:sldMkLst>
        <pc:spChg chg="mod">
          <ac:chgData name="Jeremie Desgagne-Bouchard" userId="befeb1e1a66a0338" providerId="LiveId" clId="{1328888D-3802-476F-89D8-8DFBB1391DB0}" dt="2022-02-17T04:33:56.220" v="1993" actId="20577"/>
          <ac:spMkLst>
            <pc:docMk/>
            <pc:sldMk cId="1680342322" sldId="271"/>
            <ac:spMk id="4" creationId="{45B2AD6B-C9C7-425B-956F-EBFC06965573}"/>
          </ac:spMkLst>
        </pc:spChg>
        <pc:picChg chg="add mod">
          <ac:chgData name="Jeremie Desgagne-Bouchard" userId="befeb1e1a66a0338" providerId="LiveId" clId="{1328888D-3802-476F-89D8-8DFBB1391DB0}" dt="2022-02-15T20:54:38.575" v="1518"/>
          <ac:picMkLst>
            <pc:docMk/>
            <pc:sldMk cId="1680342322" sldId="271"/>
            <ac:picMk id="5" creationId="{A860E365-2610-48FC-A5CD-BCB977EDE20F}"/>
          </ac:picMkLst>
        </pc:picChg>
      </pc:sldChg>
      <pc:sldChg chg="addSp delSp modSp add mod">
        <pc:chgData name="Jeremie Desgagne-Bouchard" userId="befeb1e1a66a0338" providerId="LiveId" clId="{1328888D-3802-476F-89D8-8DFBB1391DB0}" dt="2022-02-16T15:23:45.019" v="1667" actId="14100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6T14:46:06.803" v="1654" actId="1076"/>
          <ac:spMkLst>
            <pc:docMk/>
            <pc:sldMk cId="2032574703" sldId="272"/>
            <ac:spMk id="2" creationId="{997B1A1D-529B-4E6F-B983-232B0FFCB568}"/>
          </ac:spMkLst>
        </pc:spChg>
        <pc:spChg chg="add mod">
          <ac:chgData name="Jeremie Desgagne-Bouchard" userId="befeb1e1a66a0338" providerId="LiveId" clId="{1328888D-3802-476F-89D8-8DFBB1391DB0}" dt="2022-02-16T15:23:34.128" v="1665" actId="1076"/>
          <ac:spMkLst>
            <pc:docMk/>
            <pc:sldMk cId="2032574703" sldId="272"/>
            <ac:spMk id="3" creationId="{B0D474EB-2D70-4ED9-BB6F-ADADE65906BF}"/>
          </ac:spMkLst>
        </pc:spChg>
        <pc:spChg chg="add del mod">
          <ac:chgData name="Jeremie Desgagne-Bouchard" userId="befeb1e1a66a0338" providerId="LiveId" clId="{1328888D-3802-476F-89D8-8DFBB1391DB0}" dt="2022-02-15T21:46:33.437" v="1550" actId="478"/>
          <ac:spMkLst>
            <pc:docMk/>
            <pc:sldMk cId="2032574703" sldId="272"/>
            <ac:spMk id="5" creationId="{CF603F83-E12C-4A7B-8317-96DC28C15EF4}"/>
          </ac:spMkLst>
        </pc:spChg>
        <pc:picChg chg="add mod">
          <ac:chgData name="Jeremie Desgagne-Bouchard" userId="befeb1e1a66a0338" providerId="LiveId" clId="{1328888D-3802-476F-89D8-8DFBB1391DB0}" dt="2022-02-15T20:55:42.647" v="1524"/>
          <ac:picMkLst>
            <pc:docMk/>
            <pc:sldMk cId="2032574703" sldId="272"/>
            <ac:picMk id="4" creationId="{1CD4F022-F4F9-4447-B347-847FADA9DF66}"/>
          </ac:picMkLst>
        </pc:picChg>
        <pc:picChg chg="add mod">
          <ac:chgData name="Jeremie Desgagne-Bouchard" userId="befeb1e1a66a0338" providerId="LiveId" clId="{1328888D-3802-476F-89D8-8DFBB1391DB0}" dt="2022-02-16T15:23:45.019" v="1667" actId="14100"/>
          <ac:picMkLst>
            <pc:docMk/>
            <pc:sldMk cId="2032574703" sldId="272"/>
            <ac:picMk id="1026" creationId="{8AE080D1-7C47-42E2-AA04-6289827D90DA}"/>
          </ac:picMkLst>
        </pc:picChg>
      </pc:sldChg>
      <pc:sldChg chg="addSp delSp modSp add mod ord">
        <pc:chgData name="Jeremie Desgagne-Bouchard" userId="befeb1e1a66a0338" providerId="LiveId" clId="{1328888D-3802-476F-89D8-8DFBB1391DB0}" dt="2022-02-16T19:33:07.745" v="1755" actId="6549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add mod">
          <ac:chgData name="Jeremie Desgagne-Bouchard" userId="befeb1e1a66a0338" providerId="LiveId" clId="{1328888D-3802-476F-89D8-8DFBB1391DB0}" dt="2022-02-16T19:29:48.384" v="1717" actId="1076"/>
          <ac:spMkLst>
            <pc:docMk/>
            <pc:sldMk cId="1166421813" sldId="273"/>
            <ac:spMk id="8" creationId="{382D47A4-24D8-4B29-B8F0-D8432D4D8AC9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6T19:33:07.745" v="1755" actId="6549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add mod">
          <ac:chgData name="Jeremie Desgagne-Bouchard" userId="befeb1e1a66a0338" providerId="LiveId" clId="{1328888D-3802-476F-89D8-8DFBB1391DB0}" dt="2022-02-15T20:54:14.286" v="1516" actId="1036"/>
          <ac:picMkLst>
            <pc:docMk/>
            <pc:sldMk cId="1166421813" sldId="273"/>
            <ac:picMk id="5" creationId="{4298CEF2-A087-46FC-BDBA-A83E30E39AA5}"/>
          </ac:picMkLst>
        </pc:picChg>
        <pc:picChg chg="add mod">
          <ac:chgData name="Jeremie Desgagne-Bouchard" userId="befeb1e1a66a0338" providerId="LiveId" clId="{1328888D-3802-476F-89D8-8DFBB1391DB0}" dt="2022-02-16T19:29:48.384" v="1717" actId="1076"/>
          <ac:picMkLst>
            <pc:docMk/>
            <pc:sldMk cId="1166421813" sldId="273"/>
            <ac:picMk id="6" creationId="{91928721-D9E3-4BBE-8108-D42E1E301B85}"/>
          </ac:picMkLst>
        </pc:pic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30.479" v="1517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  <pc:picChg chg="add mod">
          <ac:chgData name="Jeremie Desgagne-Bouchard" userId="befeb1e1a66a0338" providerId="LiveId" clId="{1328888D-3802-476F-89D8-8DFBB1391DB0}" dt="2022-02-15T20:54:30.479" v="1517"/>
          <ac:picMkLst>
            <pc:docMk/>
            <pc:sldMk cId="2045622100" sldId="275"/>
            <ac:picMk id="6" creationId="{7C38C96C-621E-4ECE-8366-7BC29DE1E4C7}"/>
          </ac:picMkLst>
        </pc:picChg>
      </pc:sldChg>
      <pc:sldChg chg="addSp modSp add del mod setBg">
        <pc:chgData name="Jeremie Desgagne-Bouchard" userId="befeb1e1a66a0338" providerId="LiveId" clId="{1328888D-3802-476F-89D8-8DFBB1391DB0}" dt="2022-02-15T20:57:54.412" v="1541" actId="4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  <pc:sldChg chg="addSp delSp modSp add del mod">
        <pc:chgData name="Jeremie Desgagne-Bouchard" userId="befeb1e1a66a0338" providerId="LiveId" clId="{1328888D-3802-476F-89D8-8DFBB1391DB0}" dt="2022-02-15T20:49:36.954" v="1474"/>
        <pc:sldMkLst>
          <pc:docMk/>
          <pc:sldMk cId="1443671939" sldId="277"/>
        </pc:sldMkLst>
        <pc:spChg chg="mod">
          <ac:chgData name="Jeremie Desgagne-Bouchard" userId="befeb1e1a66a0338" providerId="LiveId" clId="{1328888D-3802-476F-89D8-8DFBB1391DB0}" dt="2022-02-15T20:49:36.072" v="1473"/>
          <ac:spMkLst>
            <pc:docMk/>
            <pc:sldMk cId="1443671939" sldId="277"/>
            <ac:spMk id="4" creationId="{AB20E9D5-903B-47E4-9C66-9CDB5BCF9348}"/>
          </ac:spMkLst>
        </pc:spChg>
        <pc:picChg chg="add del">
          <ac:chgData name="Jeremie Desgagne-Bouchard" userId="befeb1e1a66a0338" providerId="LiveId" clId="{1328888D-3802-476F-89D8-8DFBB1391DB0}" dt="2022-02-15T20:48:40.733" v="1469"/>
          <ac:picMkLst>
            <pc:docMk/>
            <pc:sldMk cId="1443671939" sldId="277"/>
            <ac:picMk id="2050" creationId="{C2546E5C-ABA3-4469-90BC-AA0265D48EEF}"/>
          </ac:picMkLst>
        </pc:picChg>
        <pc:picChg chg="add del">
          <ac:chgData name="Jeremie Desgagne-Bouchard" userId="befeb1e1a66a0338" providerId="LiveId" clId="{1328888D-3802-476F-89D8-8DFBB1391DB0}" dt="2022-02-15T20:49:28.667" v="1471"/>
          <ac:picMkLst>
            <pc:docMk/>
            <pc:sldMk cId="1443671939" sldId="277"/>
            <ac:picMk id="2052" creationId="{B14C9F27-BE73-482E-9334-337E9050A1F2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3:03.335" v="1511" actId="1076"/>
        <pc:sldMkLst>
          <pc:docMk/>
          <pc:sldMk cId="1884804060" sldId="277"/>
        </pc:sldMkLst>
        <pc:spChg chg="add del mod">
          <ac:chgData name="Jeremie Desgagne-Bouchard" userId="befeb1e1a66a0338" providerId="LiveId" clId="{1328888D-3802-476F-89D8-8DFBB1391DB0}" dt="2022-02-15T20:51:21.924" v="1494"/>
          <ac:spMkLst>
            <pc:docMk/>
            <pc:sldMk cId="1884804060" sldId="277"/>
            <ac:spMk id="3" creationId="{CC53E508-D1A3-4F8F-B1A4-941DA7AADAE6}"/>
          </ac:spMkLst>
        </pc:spChg>
        <pc:spChg chg="mod">
          <ac:chgData name="Jeremie Desgagne-Bouchard" userId="befeb1e1a66a0338" providerId="LiveId" clId="{1328888D-3802-476F-89D8-8DFBB1391DB0}" dt="2022-02-15T20:52:06.653" v="1503" actId="20577"/>
          <ac:spMkLst>
            <pc:docMk/>
            <pc:sldMk cId="1884804060" sldId="277"/>
            <ac:spMk id="4" creationId="{AB20E9D5-903B-47E4-9C66-9CDB5BCF9348}"/>
          </ac:spMkLst>
        </pc:spChg>
        <pc:spChg chg="add del">
          <ac:chgData name="Jeremie Desgagne-Bouchard" userId="befeb1e1a66a0338" providerId="LiveId" clId="{1328888D-3802-476F-89D8-8DFBB1391DB0}" dt="2022-02-15T20:49:46.969" v="1477" actId="478"/>
          <ac:spMkLst>
            <pc:docMk/>
            <pc:sldMk cId="1884804060" sldId="277"/>
            <ac:spMk id="5" creationId="{E05AF118-4C02-4F6E-8E88-CE630AE9B665}"/>
          </ac:spMkLst>
        </pc:spChg>
        <pc:picChg chg="del mod">
          <ac:chgData name="Jeremie Desgagne-Bouchard" userId="befeb1e1a66a0338" providerId="LiveId" clId="{1328888D-3802-476F-89D8-8DFBB1391DB0}" dt="2022-02-15T20:52:09.920" v="1504" actId="478"/>
          <ac:picMkLst>
            <pc:docMk/>
            <pc:sldMk cId="1884804060" sldId="277"/>
            <ac:picMk id="6" creationId="{B4C208C4-E646-4E7A-9732-4F7754CEDA22}"/>
          </ac:picMkLst>
        </pc:picChg>
        <pc:picChg chg="add del mod">
          <ac:chgData name="Jeremie Desgagne-Bouchard" userId="befeb1e1a66a0338" providerId="LiveId" clId="{1328888D-3802-476F-89D8-8DFBB1391DB0}" dt="2022-02-15T20:52:38.622" v="1508" actId="1076"/>
          <ac:picMkLst>
            <pc:docMk/>
            <pc:sldMk cId="1884804060" sldId="277"/>
            <ac:picMk id="3074" creationId="{DC529DD9-9312-46FA-BF15-7CE3BC7ECAE5}"/>
          </ac:picMkLst>
        </pc:picChg>
        <pc:picChg chg="add mod">
          <ac:chgData name="Jeremie Desgagne-Bouchard" userId="befeb1e1a66a0338" providerId="LiveId" clId="{1328888D-3802-476F-89D8-8DFBB1391DB0}" dt="2022-02-15T20:53:03.335" v="1511" actId="1076"/>
          <ac:picMkLst>
            <pc:docMk/>
            <pc:sldMk cId="1884804060" sldId="277"/>
            <ac:picMk id="3078" creationId="{4C8C28A7-7931-4EDE-8FFA-DF25FAA25C56}"/>
          </ac:picMkLst>
        </pc:picChg>
      </pc:sldChg>
      <pc:sldChg chg="addSp modSp add mod">
        <pc:chgData name="Jeremie Desgagne-Bouchard" userId="befeb1e1a66a0338" providerId="LiveId" clId="{1328888D-3802-476F-89D8-8DFBB1391DB0}" dt="2022-02-17T02:20:48.940" v="1975" actId="1038"/>
        <pc:sldMkLst>
          <pc:docMk/>
          <pc:sldMk cId="515679544" sldId="278"/>
        </pc:sldMkLst>
        <pc:spChg chg="add mod">
          <ac:chgData name="Jeremie Desgagne-Bouchard" userId="befeb1e1a66a0338" providerId="LiveId" clId="{1328888D-3802-476F-89D8-8DFBB1391DB0}" dt="2022-02-17T02:20:48.940" v="1975" actId="1038"/>
          <ac:spMkLst>
            <pc:docMk/>
            <pc:sldMk cId="515679544" sldId="278"/>
            <ac:spMk id="2" creationId="{9444EA1F-723F-461C-AFE6-D022CB747E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venia/LibPQ.jl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github.com/quinnj/JSON3.jl" TargetMode="External"/><Relationship Id="rId7" Type="http://schemas.openxmlformats.org/officeDocument/2006/relationships/hyperlink" Target="https://github.com/JuliaDatabases/SQLite.jl" TargetMode="External"/><Relationship Id="rId12" Type="http://schemas.openxmlformats.org/officeDocument/2006/relationships/image" Target="../media/image3.jpeg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iaIO/HDF5.jl" TargetMode="External"/><Relationship Id="rId11" Type="http://schemas.openxmlformats.org/officeDocument/2006/relationships/hyperlink" Target="https://github.com/JuliaIO/MAT.jl" TargetMode="External"/><Relationship Id="rId5" Type="http://schemas.openxmlformats.org/officeDocument/2006/relationships/hyperlink" Target="https://github.com/JuliaIO/Parquet.jl" TargetMode="External"/><Relationship Id="rId10" Type="http://schemas.openxmlformats.org/officeDocument/2006/relationships/hyperlink" Target="https://github.com/felipenoris/XLSX.jl" TargetMode="External"/><Relationship Id="rId4" Type="http://schemas.openxmlformats.org/officeDocument/2006/relationships/hyperlink" Target="https://github.com/apache/arrow-julia" TargetMode="External"/><Relationship Id="rId9" Type="http://schemas.openxmlformats.org/officeDocument/2006/relationships/hyperlink" Target="https://github.com/tk3369/SASLib.jl" TargetMode="External"/><Relationship Id="rId14" Type="http://schemas.openxmlformats.org/officeDocument/2006/relationships/hyperlink" Target="https://github.com/Julia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Julia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frames.juliadata.org/stable/#DataFrames.j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frames.juliadata.org/stable/#DataFrames.j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529DD9-9312-46FA-BF15-7CE3BC7E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End-to-End Machine Learning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Workflow Using Julia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8C28A7-7931-4EDE-8FFA-DF25FAA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" y="195240"/>
            <a:ext cx="29653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77809" y="2544255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Dropout</a:t>
            </a:r>
          </a:p>
          <a:p>
            <a:pPr algn="ctr"/>
            <a:r>
              <a:rPr lang="fr-CA" sz="1600" dirty="0"/>
              <a:t>(p = 0.5)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77809" y="3360827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(64, 32)</a:t>
            </a:r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77809" y="4177399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SkipConnection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77809" y="4993971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(32, 1)</a:t>
            </a:r>
            <a:endParaRPr lang="en-CA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77809" y="1727683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(feat, 64)</a:t>
            </a: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77809" y="911111"/>
            <a:ext cx="2489718" cy="495397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77809" y="5810543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Reshape</a:t>
            </a:r>
            <a:endParaRPr lang="fr-CA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22668" y="140650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22668" y="2249517"/>
            <a:ext cx="0" cy="294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22668" y="3039652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22668" y="4672796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22668" y="3856224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22668" y="548936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77809" y="3608526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5F206B3-E963-4466-A249-63937290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786617" y="2478745"/>
            <a:ext cx="463692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D4F022-F4F9-4447-B347-847FADA9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B1A1D-529B-4E6F-B983-232B0FFCB568}"/>
              </a:ext>
            </a:extLst>
          </p:cNvPr>
          <p:cNvSpPr txBox="1"/>
          <p:nvPr/>
        </p:nvSpPr>
        <p:spPr>
          <a:xfrm>
            <a:off x="3428406" y="1117863"/>
            <a:ext cx="57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2">
                    <a:lumMod val="25000"/>
                  </a:schemeClr>
                </a:solidFill>
              </a:rPr>
              <a:t>EvoTrees.jl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</a:rPr>
              <a:t> | Gradient Boosted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E080D1-7C47-42E2-AA04-6289827D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42" y="2478744"/>
            <a:ext cx="6627042" cy="24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92763" y="3621165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96477" y="4148621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96477" y="4888850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96477" y="5629079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940490" y="4888850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170713" y="4440203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170713" y="5180432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170713" y="5180432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E562361B-F0AB-4EAC-802D-C4F53B78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C48FF-FEDA-4F5A-A959-AABE30AC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369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956193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SCORING_ROUTER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welcome)</a:t>
            </a: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score_flux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gbt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ABB2BF"/>
                </a:solidFill>
                <a:latin typeface="Consolas" panose="020B0609020204030204" pitchFamily="49" charset="0"/>
              </a:rPr>
              <a:t>gbt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body)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gbt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body)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60E365-2610-48FC-A5CD-BCB977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38C96C-621E-4ECE-8366-7BC29DE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15923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3914691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https://www.aicrowd.com/challenges/insurance-pricing-game</a:t>
            </a:r>
            <a:endParaRPr lang="en-CA" dirty="0">
              <a:solidFill>
                <a:srgbClr val="0070C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55918-A48E-4B3E-B94F-026A3E3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EC887-5D77-4096-B1C2-76CD70747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30149"/>
            <a:ext cx="6316824" cy="18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67302"/>
              </p:ext>
            </p:extLst>
          </p:nvPr>
        </p:nvGraphicFramePr>
        <p:xfrm>
          <a:off x="1856174" y="2558257"/>
          <a:ext cx="8128000" cy="3688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CSV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2"/>
                        </a:rPr>
                        <a:t>https://github.com/JuliaData/CSV.jl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JSON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3"/>
                        </a:rPr>
                        <a:t>https://github.com/quinnj/JSON3.jl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Arrow / Feather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4"/>
                        </a:rPr>
                        <a:t>https://github.com/apache/arrow-julia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Parquet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5"/>
                        </a:rPr>
                        <a:t>https://github.com/JuliaIO/Parquet.jl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67824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HDF5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6"/>
                        </a:rPr>
                        <a:t>https://github.com/JuliaIO/HDF5.jl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02259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SQLite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7"/>
                        </a:rPr>
                        <a:t>https://github.com/JuliaDatabases/SQLite.jl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 err="1"/>
                        <a:t>Postgres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8"/>
                        </a:rPr>
                        <a:t>https://github.com/invenia/LibPQ.jl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MySQL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9"/>
                        </a:rPr>
                        <a:t>https://github.com/JuliaDatabases/MySQL.jl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Excel (xlsx)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0"/>
                        </a:rPr>
                        <a:t>https://github.com/felipenoris/XLSX.jl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SAS (sas7bdat)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9"/>
                        </a:rPr>
                        <a:t>https://github.com/tk3369/SASLib.jl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Matlab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1"/>
                        </a:rPr>
                        <a:t>https://github.com/JuliaIO/MAT.jl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298CEF2-A087-46FC-BDBA-A83E30E3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1928721-D9E3-4BBE-8108-D42E1E301B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58" y="687555"/>
            <a:ext cx="1467816" cy="1467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D47A4-24D8-4B29-B8F0-D8432D4D8AC9}"/>
              </a:ext>
            </a:extLst>
          </p:cNvPr>
          <p:cNvSpPr txBox="1"/>
          <p:nvPr/>
        </p:nvSpPr>
        <p:spPr>
          <a:xfrm>
            <a:off x="4276531" y="1970705"/>
            <a:ext cx="1819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 err="1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JuliaIO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3F4D3C-B1F2-405E-A2AE-10A64475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5EECCC-7DA9-43B2-8A9B-9EBA84CC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58" y="687555"/>
            <a:ext cx="1467816" cy="1467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32B8C-D9A6-4A3F-8F84-949171707474}"/>
              </a:ext>
            </a:extLst>
          </p:cNvPr>
          <p:cNvSpPr txBox="1"/>
          <p:nvPr/>
        </p:nvSpPr>
        <p:spPr>
          <a:xfrm>
            <a:off x="4276531" y="1970705"/>
            <a:ext cx="1819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JuliaIO</a:t>
            </a: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EC9A6-8CBD-4FD6-8720-615346B15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43" y="4425629"/>
            <a:ext cx="10199914" cy="13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grouping_var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keep_vars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keep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243161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44EA1F-723F-461C-AFE6-D022CB747EAF}"/>
              </a:ext>
            </a:extLst>
          </p:cNvPr>
          <p:cNvSpPr/>
          <p:nvPr/>
        </p:nvSpPr>
        <p:spPr>
          <a:xfrm>
            <a:off x="3547028" y="3344358"/>
            <a:ext cx="3526972" cy="513184"/>
          </a:xfrm>
          <a:prstGeom prst="roundRect">
            <a:avLst/>
          </a:prstGeom>
          <a:noFill/>
          <a:ln w="19050">
            <a:solidFill>
              <a:srgbClr val="CB3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6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138587"/>
            <a:ext cx="901881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3BD862-77ED-47DF-9767-7A8EEE26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0088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Normalizer{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E2FED7-D7E5-4D54-BB3E-3B5423A3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E7FB9A55-29AA-4386-B379-92B8A741C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08E20C-4510-4FE4-BE84-8EBFBA8A0C8E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0088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layers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(p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)(df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layers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 layer)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df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D9ADD5-772E-432F-8347-0A01ADFF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87694DE3-BBEB-460F-8927-7B3831886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5AFCE-0AF9-48C8-9047-954E105EB87C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1004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End-to-End Machine Learning  Workflow Using Julia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2022-02-17T04:34:03Z</dcterms:modified>
</cp:coreProperties>
</file>