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5" r:id="rId6"/>
    <p:sldId id="264" r:id="rId7"/>
    <p:sldId id="269" r:id="rId8"/>
    <p:sldId id="266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D8"/>
    <a:srgbClr val="9558B2"/>
    <a:srgbClr val="CB3C33"/>
    <a:srgbClr val="389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22" dt="2022-01-27T22:23:18.691"/>
    <p1510:client id="{C618735A-9044-466F-8DA9-2817C2831A89}" v="15" dt="2022-01-27T06:12:41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">
      <pc:chgData name="Jeremie Desgagne-Bouchard" userId="befeb1e1a66a0338" providerId="LiveId" clId="{1328888D-3802-476F-89D8-8DFBB1391DB0}" dt="2022-01-27T22:35:02.994" v="329" actId="20577"/>
      <pc:docMkLst>
        <pc:docMk/>
      </pc:docMkLst>
      <pc:sldChg chg="modSp mod">
        <pc:chgData name="Jeremie Desgagne-Bouchard" userId="befeb1e1a66a0338" providerId="LiveId" clId="{1328888D-3802-476F-89D8-8DFBB1391DB0}" dt="2022-01-27T22:10:59.180" v="211" actId="20577"/>
        <pc:sldMkLst>
          <pc:docMk/>
          <pc:sldMk cId="2883554989" sldId="257"/>
        </pc:sldMkLst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modSp mod">
        <pc:chgData name="Jeremie Desgagne-Bouchard" userId="befeb1e1a66a0338" providerId="LiveId" clId="{1328888D-3802-476F-89D8-8DFBB1391DB0}" dt="2022-01-27T17:19:55.248" v="186" actId="1076"/>
        <pc:sldMkLst>
          <pc:docMk/>
          <pc:sldMk cId="154442912" sldId="264"/>
        </pc:sldMkLst>
        <pc:spChg chg="mod">
          <ac:chgData name="Jeremie Desgagne-Bouchard" userId="befeb1e1a66a0338" providerId="LiveId" clId="{1328888D-3802-476F-89D8-8DFBB1391DB0}" dt="2022-01-27T17:19:55.248" v="186" actId="1076"/>
          <ac:spMkLst>
            <pc:docMk/>
            <pc:sldMk cId="154442912" sldId="264"/>
            <ac:spMk id="10" creationId="{505EBB46-F711-4615-ABBB-793A3134A74B}"/>
          </ac:spMkLst>
        </pc:spChg>
        <pc:picChg chg="mod">
          <ac:chgData name="Jeremie Desgagne-Bouchard" userId="befeb1e1a66a0338" providerId="LiveId" clId="{1328888D-3802-476F-89D8-8DFBB1391DB0}" dt="2022-01-27T17:18:49.913" v="181" actId="1076"/>
          <ac:picMkLst>
            <pc:docMk/>
            <pc:sldMk cId="154442912" sldId="264"/>
            <ac:picMk id="3" creationId="{235ED475-1194-47AD-B0D1-D6BC02872322}"/>
          </ac:picMkLst>
        </pc:picChg>
      </pc:sldChg>
      <pc:sldChg chg="addSp delSp modSp mod">
        <pc:chgData name="Jeremie Desgagne-Bouchard" userId="befeb1e1a66a0338" providerId="LiveId" clId="{1328888D-3802-476F-89D8-8DFBB1391DB0}" dt="2022-01-27T16:56:15.341" v="180" actId="478"/>
        <pc:sldMkLst>
          <pc:docMk/>
          <pc:sldMk cId="1075118664" sldId="266"/>
        </pc:sldMkLst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1-27T16:55:47.681" v="179" actId="14100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1-27T16:52:53.726" v="139" actId="20577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1-27T16:53:25.602" v="143" actId="207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1-27T16:53:29.017" v="144" actId="207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1-27T16:53:33.051" v="145" actId="207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1-27T16:54:37.739" v="158" actId="1076"/>
          <ac:spMkLst>
            <pc:docMk/>
            <pc:sldMk cId="4034114749" sldId="268"/>
            <ac:spMk id="18" creationId="{73440D58-BF9C-4A4B-9189-76D9A2A28167}"/>
          </ac:spMkLst>
        </pc:sp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1-27T16:55:33.642" v="172" actId="14100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1-27T16:55:40.634" v="176" actId="14100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1-27T16:55:47.681" v="179" actId="14100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">
        <pc:chgData name="Jeremie Desgagne-Bouchard" userId="befeb1e1a66a0338" providerId="LiveId" clId="{1328888D-3802-476F-89D8-8DFBB1391DB0}" dt="2022-01-27T21:25:05.224" v="187"/>
        <pc:sldMkLst>
          <pc:docMk/>
          <pc:sldMk cId="4217931981" sldId="269"/>
        </pc:sldMkLst>
      </pc:sldChg>
      <pc:sldChg chg="addSp delSp modSp add mod">
        <pc:chgData name="Jeremie Desgagne-Bouchard" userId="befeb1e1a66a0338" providerId="LiveId" clId="{1328888D-3802-476F-89D8-8DFBB1391DB0}" dt="2022-01-27T22:35:02.994" v="329" actId="20577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1-27T22:35:02.994" v="329" actId="20577"/>
          <ac:spMkLst>
            <pc:docMk/>
            <pc:sldMk cId="3054137920" sldId="270"/>
            <ac:spMk id="6" creationId="{F76582E8-98AA-4990-8E67-D6B0C08ABCB7}"/>
          </ac:spMkLst>
        </pc:spChg>
      </pc:sldChg>
      <pc:sldChg chg="add">
        <pc:chgData name="Jeremie Desgagne-Bouchard" userId="befeb1e1a66a0338" providerId="LiveId" clId="{1328888D-3802-476F-89D8-8DFBB1391DB0}" dt="2022-01-27T22:23:18.680" v="220"/>
        <pc:sldMkLst>
          <pc:docMk/>
          <pc:sldMk cId="168034232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r>
              <a:rPr lang="fr-CA" sz="3600" dirty="0"/>
              <a:t>End to End </a:t>
            </a:r>
            <a:br>
              <a:rPr lang="fr-CA" sz="3600" dirty="0"/>
            </a:br>
            <a:r>
              <a:rPr lang="fr-CA" sz="3600" dirty="0"/>
              <a:t>Data Science Workflow</a:t>
            </a:r>
            <a:br>
              <a:rPr lang="fr-CA" sz="3600" dirty="0"/>
            </a:br>
            <a:r>
              <a:rPr lang="fr-CA" sz="3600" dirty="0" err="1"/>
              <a:t>with</a:t>
            </a:r>
            <a:br>
              <a:rPr lang="fr-CA" sz="3600" dirty="0"/>
            </a:br>
            <a:endParaRPr lang="en-CA" sz="3600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4C208C4-E646-4E7A-9732-4F7754CE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1" y="4525180"/>
            <a:ext cx="5186178" cy="7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5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251427"/>
            <a:ext cx="110819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dirty="0">
                <a:solidFill>
                  <a:srgbClr val="C678DD"/>
                </a:solidFill>
                <a:latin typeface="Consolas" panose="020B0609020204030204" pitchFamily="49" charset="0"/>
              </a:rPr>
              <a:t>e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nd</a:t>
            </a:r>
          </a:p>
        </p:txBody>
      </p:sp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8703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AD4896-B92C-4A30-8F05-B832020D0C65}"/>
              </a:ext>
            </a:extLst>
          </p:cNvPr>
          <p:cNvSpPr/>
          <p:nvPr/>
        </p:nvSpPr>
        <p:spPr>
          <a:xfrm>
            <a:off x="4543922" y="3997970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</a:t>
            </a:r>
            <a:r>
              <a:rPr lang="fr-CA" dirty="0" err="1"/>
              <a:t>Inference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CBF14C-E038-4DA2-9C88-CB98C338B8CE}"/>
              </a:ext>
            </a:extLst>
          </p:cNvPr>
          <p:cNvSpPr/>
          <p:nvPr/>
        </p:nvSpPr>
        <p:spPr>
          <a:xfrm>
            <a:off x="2533196" y="3997971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E37212-7EE0-423B-AB1B-2D7E5B700AD4}"/>
              </a:ext>
            </a:extLst>
          </p:cNvPr>
          <p:cNvSpPr/>
          <p:nvPr/>
        </p:nvSpPr>
        <p:spPr>
          <a:xfrm>
            <a:off x="838200" y="3997971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289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endParaRPr lang="fr-CA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360FF-D1EC-4F3D-AA77-F39473EB54D0}"/>
              </a:ext>
            </a:extLst>
          </p:cNvPr>
          <p:cNvSpPr txBox="1"/>
          <p:nvPr/>
        </p:nvSpPr>
        <p:spPr>
          <a:xfrm>
            <a:off x="838200" y="3536302"/>
            <a:ext cx="289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+mj-lt"/>
              </a:rPr>
              <a:t>Production</a:t>
            </a:r>
            <a:endParaRPr lang="en-CA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F8FB1-719E-49B5-898A-D8F34C98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4218718"/>
            <a:ext cx="10112616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429000"/>
            <a:ext cx="901881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(fun)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2927042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2864355"/>
            <a:ext cx="901881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Union{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Real,Missing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2864355"/>
            <a:ext cx="901881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Union{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Real,Missing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27449" y="3765882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21833" y="443805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21833" y="5178284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21833" y="5918513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865846" y="517828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096069" y="4729637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096069" y="5469866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096069" y="5469866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474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End to End  Data Science Workflow with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2022-01-27T22:35:03Z</dcterms:modified>
</cp:coreProperties>
</file>