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65" r:id="rId7"/>
    <p:sldId id="264" r:id="rId8"/>
    <p:sldId id="269" r:id="rId9"/>
    <p:sldId id="266" r:id="rId10"/>
    <p:sldId id="272" r:id="rId11"/>
    <p:sldId id="268" r:id="rId12"/>
    <p:sldId id="270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8B2"/>
    <a:srgbClr val="4063D8"/>
    <a:srgbClr val="389826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60" dt="2022-02-16T20:10:0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6T20:11:08.752" v="1807" actId="1076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6T20:03:13.285" v="1782" actId="1076"/>
        <pc:sldMkLst>
          <pc:docMk/>
          <pc:sldMk cId="2883554989" sldId="257"/>
        </pc:sldMkLst>
        <pc:spChg chg="add del">
          <ac:chgData name="Jeremie Desgagne-Bouchard" userId="befeb1e1a66a0338" providerId="LiveId" clId="{1328888D-3802-476F-89D8-8DFBB1391DB0}" dt="2022-02-16T18:56:44.040" v="1692" actId="478"/>
          <ac:spMkLst>
            <pc:docMk/>
            <pc:sldMk cId="2883554989" sldId="257"/>
            <ac:spMk id="2" creationId="{4B91ED67-E0ED-4EA5-BB9B-3F531BE71BBB}"/>
          </ac:spMkLst>
        </pc:spChg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2-16T20:01:21.582" v="1769" actId="1076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2-16T20:02:42.557" v="1775" actId="1076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6T20:03:13.285" v="1782" actId="1076"/>
          <ac:picMkLst>
            <pc:docMk/>
            <pc:sldMk cId="2883554989" sldId="257"/>
            <ac:picMk id="8" creationId="{D98EC887-5D77-4096-B1C2-76CD70747C4B}"/>
          </ac:picMkLst>
        </pc:pic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6T20:11:08.752" v="1807" actId="1076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spChg chg="add mod">
          <ac:chgData name="Jeremie Desgagne-Bouchard" userId="befeb1e1a66a0338" providerId="LiveId" clId="{1328888D-3802-476F-89D8-8DFBB1391DB0}" dt="2022-02-16T19:29:59.927" v="1719"/>
          <ac:spMkLst>
            <pc:docMk/>
            <pc:sldMk cId="2504662627" sldId="260"/>
            <ac:spMk id="8" creationId="{94F32B8C-D9A6-4A3F-8F84-949171707474}"/>
          </ac:spMkLst>
        </pc:spChg>
        <pc:picChg chg="add del mod">
          <ac:chgData name="Jeremie Desgagne-Bouchard" userId="befeb1e1a66a0338" providerId="LiveId" clId="{1328888D-3802-476F-89D8-8DFBB1391DB0}" dt="2022-02-16T20:10:06.326" v="1795" actId="22"/>
          <ac:picMkLst>
            <pc:docMk/>
            <pc:sldMk cId="2504662627" sldId="260"/>
            <ac:picMk id="3" creationId="{57EA5DCE-9F19-4B99-8F58-6C32D4795563}"/>
          </ac:picMkLst>
        </pc:pic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  <pc:picChg chg="add del mod">
          <ac:chgData name="Jeremie Desgagne-Bouchard" userId="befeb1e1a66a0338" providerId="LiveId" clId="{1328888D-3802-476F-89D8-8DFBB1391DB0}" dt="2022-02-16T19:29:54.636" v="1718" actId="478"/>
          <ac:picMkLst>
            <pc:docMk/>
            <pc:sldMk cId="2504662627" sldId="260"/>
            <ac:picMk id="6" creationId="{4188CAA5-0301-4DD6-9722-FAA310C65EEC}"/>
          </ac:picMkLst>
        </pc:picChg>
        <pc:picChg chg="add mod">
          <ac:chgData name="Jeremie Desgagne-Bouchard" userId="befeb1e1a66a0338" providerId="LiveId" clId="{1328888D-3802-476F-89D8-8DFBB1391DB0}" dt="2022-02-16T19:29:59.927" v="1719"/>
          <ac:picMkLst>
            <pc:docMk/>
            <pc:sldMk cId="2504662627" sldId="260"/>
            <ac:picMk id="7" creationId="{A15EECCC-7DA9-43B2-8A9B-9EBA84CC0EA2}"/>
          </ac:picMkLst>
        </pc:picChg>
        <pc:picChg chg="add mod">
          <ac:chgData name="Jeremie Desgagne-Bouchard" userId="befeb1e1a66a0338" providerId="LiveId" clId="{1328888D-3802-476F-89D8-8DFBB1391DB0}" dt="2022-02-16T20:11:08.752" v="1807" actId="1076"/>
          <ac:picMkLst>
            <pc:docMk/>
            <pc:sldMk cId="2504662627" sldId="260"/>
            <ac:picMk id="10" creationId="{7D5EC9A6-8CBD-4FD6-8720-615346B1530F}"/>
          </ac:picMkLst>
        </pc:picChg>
        <pc:picChg chg="add del mod">
          <ac:chgData name="Jeremie Desgagne-Bouchard" userId="befeb1e1a66a0338" providerId="LiveId" clId="{1328888D-3802-476F-89D8-8DFBB1391DB0}" dt="2022-02-16T20:10:20.499" v="1800" actId="478"/>
          <ac:picMkLst>
            <pc:docMk/>
            <pc:sldMk cId="2504662627" sldId="260"/>
            <ac:picMk id="11" creationId="{AA727CBE-979F-49F2-ACB9-2E4AF43FEE0D}"/>
          </ac:picMkLst>
        </pc:picChg>
        <pc:picChg chg="add del">
          <ac:chgData name="Jeremie Desgagne-Bouchard" userId="befeb1e1a66a0338" providerId="LiveId" clId="{1328888D-3802-476F-89D8-8DFBB1391DB0}" dt="2022-02-16T20:10:21.995" v="1801" actId="478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modSp mod">
        <pc:chgData name="Jeremie Desgagne-Bouchard" userId="befeb1e1a66a0338" providerId="LiveId" clId="{1328888D-3802-476F-89D8-8DFBB1391DB0}" dt="2022-02-16T15:38:09.208" v="1689" actId="20577"/>
        <pc:sldMkLst>
          <pc:docMk/>
          <pc:sldMk cId="1995616433" sldId="262"/>
        </pc:sldMkLst>
        <pc:spChg chg="add 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6T15:33:22.166" v="1681" actId="115"/>
          <ac:spMkLst>
            <pc:docMk/>
            <pc:sldMk cId="1995616433" sldId="262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6T15:38:09.208" v="1689" actId="20577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modSp mod">
        <pc:chgData name="Jeremie Desgagne-Bouchard" userId="befeb1e1a66a0338" providerId="LiveId" clId="{1328888D-3802-476F-89D8-8DFBB1391DB0}" dt="2022-02-16T19:59:58.368" v="1760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6T19:59:58.368" v="1760"/>
          <ac:spMkLst>
            <pc:docMk/>
            <pc:sldMk cId="154442912" sldId="264"/>
            <ac:spMk id="12" creationId="{9236F6E0-458A-4C95-8192-B9B542306D9F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</pc:sldChg>
      <pc:sldChg chg="addSp modSp mod">
        <pc:chgData name="Jeremie Desgagne-Bouchard" userId="befeb1e1a66a0338" providerId="LiveId" clId="{1328888D-3802-476F-89D8-8DFBB1391DB0}" dt="2022-02-15T21:45:46.019" v="1544" actId="1076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1:45:46.019" v="1544" actId="1076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modSp add mod">
        <pc:chgData name="Jeremie Desgagne-Bouchard" userId="befeb1e1a66a0338" providerId="LiveId" clId="{1328888D-3802-476F-89D8-8DFBB1391DB0}" dt="2022-02-16T20:00:13.296" v="1761"/>
        <pc:sldMkLst>
          <pc:docMk/>
          <pc:sldMk cId="4217931981" sldId="269"/>
        </pc:sldMkLst>
        <pc:spChg chg="mod">
          <ac:chgData name="Jeremie Desgagne-Bouchard" userId="befeb1e1a66a0338" providerId="LiveId" clId="{1328888D-3802-476F-89D8-8DFBB1391DB0}" dt="2022-02-16T20:00:13.296" v="1761"/>
          <ac:spMkLst>
            <pc:docMk/>
            <pc:sldMk cId="4217931981" sldId="269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3:00:24.622" v="1653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23:00:24.622" v="1653" actId="20577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 mod">
        <pc:chgData name="Jeremie Desgagne-Bouchard" userId="befeb1e1a66a0338" providerId="LiveId" clId="{1328888D-3802-476F-89D8-8DFBB1391DB0}" dt="2022-02-16T14:48:15.883" v="1664" actId="20577"/>
        <pc:sldMkLst>
          <pc:docMk/>
          <pc:sldMk cId="1680342322" sldId="271"/>
        </pc:sldMkLst>
        <pc:spChg chg="mod">
          <ac:chgData name="Jeremie Desgagne-Bouchard" userId="befeb1e1a66a0338" providerId="LiveId" clId="{1328888D-3802-476F-89D8-8DFBB1391DB0}" dt="2022-02-16T14:48:15.883" v="1664" actId="20577"/>
          <ac:spMkLst>
            <pc:docMk/>
            <pc:sldMk cId="1680342322" sldId="271"/>
            <ac:spMk id="4" creationId="{45B2AD6B-C9C7-425B-956F-EBFC06965573}"/>
          </ac:spMkLst>
        </pc:spChg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delSp modSp add mod">
        <pc:chgData name="Jeremie Desgagne-Bouchard" userId="befeb1e1a66a0338" providerId="LiveId" clId="{1328888D-3802-476F-89D8-8DFBB1391DB0}" dt="2022-02-16T15:23:45.019" v="1667" actId="14100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6T14:46:06.803" v="1654" actId="1076"/>
          <ac:spMkLst>
            <pc:docMk/>
            <pc:sldMk cId="2032574703" sldId="272"/>
            <ac:spMk id="2" creationId="{997B1A1D-529B-4E6F-B983-232B0FFCB568}"/>
          </ac:spMkLst>
        </pc:spChg>
        <pc:spChg chg="add mod">
          <ac:chgData name="Jeremie Desgagne-Bouchard" userId="befeb1e1a66a0338" providerId="LiveId" clId="{1328888D-3802-476F-89D8-8DFBB1391DB0}" dt="2022-02-16T15:23:34.128" v="1665" actId="1076"/>
          <ac:spMkLst>
            <pc:docMk/>
            <pc:sldMk cId="2032574703" sldId="272"/>
            <ac:spMk id="3" creationId="{B0D474EB-2D70-4ED9-BB6F-ADADE65906BF}"/>
          </ac:spMkLst>
        </pc:spChg>
        <pc:spChg chg="add del mod">
          <ac:chgData name="Jeremie Desgagne-Bouchard" userId="befeb1e1a66a0338" providerId="LiveId" clId="{1328888D-3802-476F-89D8-8DFBB1391DB0}" dt="2022-02-15T21:46:33.437" v="1550" actId="478"/>
          <ac:spMkLst>
            <pc:docMk/>
            <pc:sldMk cId="2032574703" sldId="272"/>
            <ac:spMk id="5" creationId="{CF603F83-E12C-4A7B-8317-96DC28C15EF4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  <pc:picChg chg="add mod">
          <ac:chgData name="Jeremie Desgagne-Bouchard" userId="befeb1e1a66a0338" providerId="LiveId" clId="{1328888D-3802-476F-89D8-8DFBB1391DB0}" dt="2022-02-16T15:23:45.019" v="1667" actId="14100"/>
          <ac:picMkLst>
            <pc:docMk/>
            <pc:sldMk cId="2032574703" sldId="272"/>
            <ac:picMk id="1026" creationId="{8AE080D1-7C47-42E2-AA04-6289827D90DA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6T19:33:07.745" v="1755" actId="6549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add mod">
          <ac:chgData name="Jeremie Desgagne-Bouchard" userId="befeb1e1a66a0338" providerId="LiveId" clId="{1328888D-3802-476F-89D8-8DFBB1391DB0}" dt="2022-02-16T19:29:48.384" v="1717" actId="1076"/>
          <ac:spMkLst>
            <pc:docMk/>
            <pc:sldMk cId="1166421813" sldId="273"/>
            <ac:spMk id="8" creationId="{382D47A4-24D8-4B29-B8F0-D8432D4D8AC9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6T19:33:07.745" v="1755" actId="6549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add mod">
          <ac:chgData name="Jeremie Desgagne-Bouchard" userId="befeb1e1a66a0338" providerId="LiveId" clId="{1328888D-3802-476F-89D8-8DFBB1391DB0}" dt="2022-02-16T19:29:48.384" v="1717" actId="1076"/>
          <ac:picMkLst>
            <pc:docMk/>
            <pc:sldMk cId="1166421813" sldId="273"/>
            <ac:picMk id="6" creationId="{91928721-D9E3-4BBE-8108-D42E1E301B8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venia/LibPQ.jl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github.com/quinnj/JSON3.jl" TargetMode="External"/><Relationship Id="rId7" Type="http://schemas.openxmlformats.org/officeDocument/2006/relationships/hyperlink" Target="https://github.com/JuliaDatabases/SQLite.jl" TargetMode="External"/><Relationship Id="rId12" Type="http://schemas.openxmlformats.org/officeDocument/2006/relationships/image" Target="../media/image3.jpeg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iaIO/HDF5.jl" TargetMode="External"/><Relationship Id="rId11" Type="http://schemas.openxmlformats.org/officeDocument/2006/relationships/hyperlink" Target="https://github.com/JuliaIO/MAT.jl" TargetMode="External"/><Relationship Id="rId5" Type="http://schemas.openxmlformats.org/officeDocument/2006/relationships/hyperlink" Target="https://github.com/JuliaIO/Parquet.jl" TargetMode="External"/><Relationship Id="rId10" Type="http://schemas.openxmlformats.org/officeDocument/2006/relationships/hyperlink" Target="https://github.com/felipenoris/XLSX.jl" TargetMode="External"/><Relationship Id="rId4" Type="http://schemas.openxmlformats.org/officeDocument/2006/relationships/hyperlink" Target="https://github.com/apache/arrow-julia" TargetMode="External"/><Relationship Id="rId9" Type="http://schemas.openxmlformats.org/officeDocument/2006/relationships/hyperlink" Target="https://github.com/tk3369/SASLib.jl" TargetMode="External"/><Relationship Id="rId14" Type="http://schemas.openxmlformats.org/officeDocument/2006/relationships/hyperlink" Target="https://github.com/Julia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Julia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786617" y="2478745"/>
            <a:ext cx="463692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B1A1D-529B-4E6F-B983-232B0FFCB568}"/>
              </a:ext>
            </a:extLst>
          </p:cNvPr>
          <p:cNvSpPr txBox="1"/>
          <p:nvPr/>
        </p:nvSpPr>
        <p:spPr>
          <a:xfrm>
            <a:off x="3428406" y="1117863"/>
            <a:ext cx="57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2">
                    <a:lumMod val="25000"/>
                  </a:schemeClr>
                </a:solidFill>
              </a:rPr>
              <a:t>EvoTrees.jl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</a:rPr>
              <a:t> | Gradient Boosted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080D1-7C47-42E2-AA04-6289827D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42" y="2478744"/>
            <a:ext cx="6627042" cy="24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956193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welcome)</a:t>
            </a: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score_flux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body)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gbt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15923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3914691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https://www.aicrowd.com/challenges/insurance-pricing-game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EC887-5D77-4096-B1C2-76CD70747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0149"/>
            <a:ext cx="6316824" cy="18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67302"/>
              </p:ext>
            </p:extLst>
          </p:nvPr>
        </p:nvGraphicFramePr>
        <p:xfrm>
          <a:off x="1856174" y="2558257"/>
          <a:ext cx="8128000" cy="3688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CSV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2"/>
                        </a:rPr>
                        <a:t>https://github.com/JuliaData/CSV.jl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JSON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3"/>
                        </a:rPr>
                        <a:t>https://github.com/quinnj/JSON3.jl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Arrow / Feather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4"/>
                        </a:rPr>
                        <a:t>https://github.com/apache/arrow-julia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Parquet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5"/>
                        </a:rPr>
                        <a:t>https://github.com/JuliaIO/Parquet.jl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67824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HDF5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6"/>
                        </a:rPr>
                        <a:t>https://github.com/JuliaIO/HDF5.jl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02259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SQLite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7"/>
                        </a:rPr>
                        <a:t>https://github.com/JuliaDatabases/SQLite.jl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 err="1"/>
                        <a:t>Postgres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8"/>
                        </a:rPr>
                        <a:t>https://github.com/invenia/LibPQ.jl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MySQL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9"/>
                        </a:rPr>
                        <a:t>https://github.com/JuliaDatabases/MySQL.jl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Excel (xlsx)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0"/>
                        </a:rPr>
                        <a:t>https://github.com/felipenoris/XLSX.jl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SAS (sas7bdat)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9"/>
                        </a:rPr>
                        <a:t>https://github.com/tk3369/SASLib.jl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Matlab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1"/>
                        </a:rPr>
                        <a:t>https://github.com/JuliaIO/MAT.jl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1928721-D9E3-4BBE-8108-D42E1E301B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8" y="687555"/>
            <a:ext cx="1467816" cy="1467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D47A4-24D8-4B29-B8F0-D8432D4D8AC9}"/>
              </a:ext>
            </a:extLst>
          </p:cNvPr>
          <p:cNvSpPr txBox="1"/>
          <p:nvPr/>
        </p:nvSpPr>
        <p:spPr>
          <a:xfrm>
            <a:off x="4276531" y="1970705"/>
            <a:ext cx="1819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 err="1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JuliaIO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5EECCC-7DA9-43B2-8A9B-9EBA84CC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8" y="687555"/>
            <a:ext cx="1467816" cy="1467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32B8C-D9A6-4A3F-8F84-949171707474}"/>
              </a:ext>
            </a:extLst>
          </p:cNvPr>
          <p:cNvSpPr txBox="1"/>
          <p:nvPr/>
        </p:nvSpPr>
        <p:spPr>
          <a:xfrm>
            <a:off x="4276531" y="1970705"/>
            <a:ext cx="1819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JuliaIO</a:t>
            </a: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EC9A6-8CBD-4FD6-8720-615346B15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43" y="4425629"/>
            <a:ext cx="10199914" cy="13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243161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138587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2917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Normalizer{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864417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layers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(p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)(df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layers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 layer)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df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895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2022-02-16T20:11:12Z</dcterms:modified>
</cp:coreProperties>
</file>