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73" r:id="rId4"/>
    <p:sldId id="260" r:id="rId5"/>
    <p:sldId id="262" r:id="rId6"/>
    <p:sldId id="278" r:id="rId7"/>
    <p:sldId id="265" r:id="rId8"/>
    <p:sldId id="264" r:id="rId9"/>
    <p:sldId id="269" r:id="rId10"/>
    <p:sldId id="266" r:id="rId11"/>
    <p:sldId id="272" r:id="rId12"/>
    <p:sldId id="268" r:id="rId13"/>
    <p:sldId id="270" r:id="rId14"/>
    <p:sldId id="271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C33"/>
    <a:srgbClr val="9558B2"/>
    <a:srgbClr val="4063D8"/>
    <a:srgbClr val="389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8888D-3802-476F-89D8-8DFBB1391DB0}" v="163" dt="2022-02-17T00:35:53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ie Desgagne-Bouchard" userId="befeb1e1a66a0338" providerId="LiveId" clId="{C618735A-9044-466F-8DA9-2817C2831A89}"/>
    <pc:docChg chg="undo custSel addSld delSld modSld sldOrd">
      <pc:chgData name="Jeremie Desgagne-Bouchard" userId="befeb1e1a66a0338" providerId="LiveId" clId="{C618735A-9044-466F-8DA9-2817C2831A89}" dt="2022-01-27T06:17:55.294" v="442" actId="207"/>
      <pc:docMkLst>
        <pc:docMk/>
      </pc:docMkLst>
      <pc:sldChg chg="addSp delSp modSp mod">
        <pc:chgData name="Jeremie Desgagne-Bouchard" userId="befeb1e1a66a0338" providerId="LiveId" clId="{C618735A-9044-466F-8DA9-2817C2831A89}" dt="2022-01-27T06:13:56.454" v="410" actId="1076"/>
        <pc:sldMkLst>
          <pc:docMk/>
          <pc:sldMk cId="3272251200" sldId="256"/>
        </pc:sldMkLst>
        <pc:spChg chg="del">
          <ac:chgData name="Jeremie Desgagne-Bouchard" userId="befeb1e1a66a0338" providerId="LiveId" clId="{C618735A-9044-466F-8DA9-2817C2831A89}" dt="2022-01-27T06:10:26.129" v="358"/>
          <ac:spMkLst>
            <pc:docMk/>
            <pc:sldMk cId="3272251200" sldId="256"/>
            <ac:spMk id="2" creationId="{D5063C80-FA6B-4AEC-8CF5-BC0C6E8198E1}"/>
          </ac:spMkLst>
        </pc:spChg>
        <pc:spChg chg="del">
          <ac:chgData name="Jeremie Desgagne-Bouchard" userId="befeb1e1a66a0338" providerId="LiveId" clId="{C618735A-9044-466F-8DA9-2817C2831A89}" dt="2022-01-27T06:12:48.163" v="402" actId="478"/>
          <ac:spMkLst>
            <pc:docMk/>
            <pc:sldMk cId="3272251200" sldId="256"/>
            <ac:spMk id="3" creationId="{55B786E3-F915-4564-91B5-4495B38D3B85}"/>
          </ac:spMkLst>
        </pc:spChg>
        <pc:spChg chg="add mod">
          <ac:chgData name="Jeremie Desgagne-Bouchard" userId="befeb1e1a66a0338" providerId="LiveId" clId="{C618735A-9044-466F-8DA9-2817C2831A89}" dt="2022-01-27T06:13:56.454" v="410" actId="1076"/>
          <ac:spMkLst>
            <pc:docMk/>
            <pc:sldMk cId="3272251200" sldId="256"/>
            <ac:spMk id="4" creationId="{AB20E9D5-903B-47E4-9C66-9CDB5BCF9348}"/>
          </ac:spMkLst>
        </pc:spChg>
        <pc:picChg chg="add mod">
          <ac:chgData name="Jeremie Desgagne-Bouchard" userId="befeb1e1a66a0338" providerId="LiveId" clId="{C618735A-9044-466F-8DA9-2817C2831A89}" dt="2022-01-27T06:13:28.963" v="409" actId="1076"/>
          <ac:picMkLst>
            <pc:docMk/>
            <pc:sldMk cId="3272251200" sldId="256"/>
            <ac:picMk id="6" creationId="{B4C208C4-E646-4E7A-9732-4F7754CEDA22}"/>
          </ac:picMkLst>
        </pc:picChg>
      </pc:sldChg>
      <pc:sldChg chg="addSp delSp modSp mod">
        <pc:chgData name="Jeremie Desgagne-Bouchard" userId="befeb1e1a66a0338" providerId="LiveId" clId="{C618735A-9044-466F-8DA9-2817C2831A89}" dt="2022-01-27T06:15:58.564" v="429" actId="1076"/>
        <pc:sldMkLst>
          <pc:docMk/>
          <pc:sldMk cId="2883554989" sldId="257"/>
        </pc:sldMkLst>
        <pc:spChg chg="del">
          <ac:chgData name="Jeremie Desgagne-Bouchard" userId="befeb1e1a66a0338" providerId="LiveId" clId="{C618735A-9044-466F-8DA9-2817C2831A89}" dt="2022-01-27T06:14:53.125" v="422" actId="478"/>
          <ac:spMkLst>
            <pc:docMk/>
            <pc:sldMk cId="2883554989" sldId="257"/>
            <ac:spMk id="2" creationId="{B48747B9-73D9-418F-B4DD-D674B2047C35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4" creationId="{C5C90367-067A-4683-86B0-4EAE0C523514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5" creationId="{348242F2-3C46-456F-AF4D-FC50ACBF76F9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6" creationId="{025BBB19-DEE0-4B06-833C-157396FFEBD1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7" creationId="{16A95109-F2CC-47BC-84A7-8343933515BD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8" creationId="{33AD4896-B92C-4A30-8F05-B832020D0C65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9" creationId="{EBCBF14C-E038-4DA2-9C88-CB98C338B8CE}"/>
          </ac:spMkLst>
        </pc:spChg>
        <pc:spChg chg="add del mod">
          <ac:chgData name="Jeremie Desgagne-Bouchard" userId="befeb1e1a66a0338" providerId="LiveId" clId="{C618735A-9044-466F-8DA9-2817C2831A89}" dt="2022-01-27T06:15:26.666" v="426" actId="478"/>
          <ac:spMkLst>
            <pc:docMk/>
            <pc:sldMk cId="2883554989" sldId="257"/>
            <ac:spMk id="10" creationId="{4F1C2976-2F72-4F56-899C-278F5E082A30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11" creationId="{07E37212-7EE0-423B-AB1B-2D7E5B700AD4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13" creationId="{292648BA-8E36-4DE7-87EE-FEC8939AF970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14" creationId="{B29360FF-D1EC-4F3D-AA77-F39473EB54D0}"/>
          </ac:spMkLst>
        </pc:spChg>
      </pc:sldChg>
      <pc:sldChg chg="modSp add mod ord">
        <pc:chgData name="Jeremie Desgagne-Bouchard" userId="befeb1e1a66a0338" providerId="LiveId" clId="{C618735A-9044-466F-8DA9-2817C2831A89}" dt="2022-01-21T23:33:19.389" v="72"/>
        <pc:sldMkLst>
          <pc:docMk/>
          <pc:sldMk cId="3273683376" sldId="258"/>
        </pc:sldMkLst>
        <pc:spChg chg="mod">
          <ac:chgData name="Jeremie Desgagne-Bouchard" userId="befeb1e1a66a0338" providerId="LiveId" clId="{C618735A-9044-466F-8DA9-2817C2831A89}" dt="2022-01-21T23:32:43.897" v="54" actId="20577"/>
          <ac:spMkLst>
            <pc:docMk/>
            <pc:sldMk cId="3273683376" sldId="258"/>
            <ac:spMk id="4" creationId="{C5C90367-067A-4683-86B0-4EAE0C523514}"/>
          </ac:spMkLst>
        </pc:spChg>
        <pc:spChg chg="mod">
          <ac:chgData name="Jeremie Desgagne-Bouchard" userId="befeb1e1a66a0338" providerId="LiveId" clId="{C618735A-9044-466F-8DA9-2817C2831A89}" dt="2022-01-21T23:32:50.565" v="65" actId="20577"/>
          <ac:spMkLst>
            <pc:docMk/>
            <pc:sldMk cId="3273683376" sldId="258"/>
            <ac:spMk id="5" creationId="{348242F2-3C46-456F-AF4D-FC50ACBF76F9}"/>
          </ac:spMkLst>
        </pc:spChg>
        <pc:spChg chg="mod">
          <ac:chgData name="Jeremie Desgagne-Bouchard" userId="befeb1e1a66a0338" providerId="LiveId" clId="{C618735A-9044-466F-8DA9-2817C2831A89}" dt="2022-01-21T23:32:32.438" v="39" actId="1076"/>
          <ac:spMkLst>
            <pc:docMk/>
            <pc:sldMk cId="3273683376" sldId="258"/>
            <ac:spMk id="6" creationId="{025BBB19-DEE0-4B06-833C-157396FFEBD1}"/>
          </ac:spMkLst>
        </pc:spChg>
        <pc:spChg chg="mod">
          <ac:chgData name="Jeremie Desgagne-Bouchard" userId="befeb1e1a66a0338" providerId="LiveId" clId="{C618735A-9044-466F-8DA9-2817C2831A89}" dt="2022-01-21T23:32:34.084" v="40" actId="1076"/>
          <ac:spMkLst>
            <pc:docMk/>
            <pc:sldMk cId="3273683376" sldId="258"/>
            <ac:spMk id="7" creationId="{16A95109-F2CC-47BC-84A7-8343933515BD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8" creationId="{33AD4896-B92C-4A30-8F05-B832020D0C65}"/>
          </ac:spMkLst>
        </pc:spChg>
        <pc:spChg chg="mod">
          <ac:chgData name="Jeremie Desgagne-Bouchard" userId="befeb1e1a66a0338" providerId="LiveId" clId="{C618735A-9044-466F-8DA9-2817C2831A89}" dt="2022-01-21T23:33:01.242" v="68"/>
          <ac:spMkLst>
            <pc:docMk/>
            <pc:sldMk cId="3273683376" sldId="258"/>
            <ac:spMk id="9" creationId="{EBCBF14C-E038-4DA2-9C88-CB98C338B8CE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11" creationId="{07E37212-7EE0-423B-AB1B-2D7E5B700AD4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14" creationId="{B29360FF-D1EC-4F3D-AA77-F39473EB54D0}"/>
          </ac:spMkLst>
        </pc:spChg>
      </pc:sldChg>
      <pc:sldChg chg="add">
        <pc:chgData name="Jeremie Desgagne-Bouchard" userId="befeb1e1a66a0338" providerId="LiveId" clId="{C618735A-9044-466F-8DA9-2817C2831A89}" dt="2022-01-21T23:31:48.540" v="32"/>
        <pc:sldMkLst>
          <pc:docMk/>
          <pc:sldMk cId="3475208222" sldId="259"/>
        </pc:sldMkLst>
      </pc:sldChg>
      <pc:sldChg chg="addSp delSp modSp add mod">
        <pc:chgData name="Jeremie Desgagne-Bouchard" userId="befeb1e1a66a0338" providerId="LiveId" clId="{C618735A-9044-466F-8DA9-2817C2831A89}" dt="2022-01-27T06:17:02.430" v="436" actId="1076"/>
        <pc:sldMkLst>
          <pc:docMk/>
          <pc:sldMk cId="2504662627" sldId="260"/>
        </pc:sldMkLst>
        <pc:spChg chg="del">
          <ac:chgData name="Jeremie Desgagne-Bouchard" userId="befeb1e1a66a0338" providerId="LiveId" clId="{C618735A-9044-466F-8DA9-2817C2831A89}" dt="2022-01-27T05:35:37.205" v="96" actId="478"/>
          <ac:spMkLst>
            <pc:docMk/>
            <pc:sldMk cId="2504662627" sldId="260"/>
            <ac:spMk id="2" creationId="{B48747B9-73D9-418F-B4DD-D674B2047C35}"/>
          </ac:spMkLst>
        </pc:spChg>
        <pc:spChg chg="mod">
          <ac:chgData name="Jeremie Desgagne-Bouchard" userId="befeb1e1a66a0338" providerId="LiveId" clId="{C618735A-9044-466F-8DA9-2817C2831A89}" dt="2022-01-27T05:38:57.695" v="130" actId="14100"/>
          <ac:spMkLst>
            <pc:docMk/>
            <pc:sldMk cId="2504662627" sldId="260"/>
            <ac:spMk id="4" creationId="{C5C90367-067A-4683-86B0-4EAE0C523514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5" creationId="{348242F2-3C46-456F-AF4D-FC50ACBF76F9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6" creationId="{025BBB19-DEE0-4B06-833C-157396FFEBD1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7" creationId="{16A95109-F2CC-47BC-84A7-8343933515BD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8" creationId="{33AD4896-B92C-4A30-8F05-B832020D0C65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9" creationId="{EBCBF14C-E038-4DA2-9C88-CB98C338B8CE}"/>
          </ac:spMkLst>
        </pc:spChg>
        <pc:spChg chg="add del mod">
          <ac:chgData name="Jeremie Desgagne-Bouchard" userId="befeb1e1a66a0338" providerId="LiveId" clId="{C618735A-9044-466F-8DA9-2817C2831A89}" dt="2022-01-27T05:35:59.137" v="103" actId="478"/>
          <ac:spMkLst>
            <pc:docMk/>
            <pc:sldMk cId="2504662627" sldId="260"/>
            <ac:spMk id="10" creationId="{BB3E9FEB-A0CB-45C5-A987-78A1EB96DFD5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11" creationId="{07E37212-7EE0-423B-AB1B-2D7E5B700AD4}"/>
          </ac:spMkLst>
        </pc:spChg>
        <pc:spChg chg="del">
          <ac:chgData name="Jeremie Desgagne-Bouchard" userId="befeb1e1a66a0338" providerId="LiveId" clId="{C618735A-9044-466F-8DA9-2817C2831A89}" dt="2022-01-27T05:35:26.844" v="93" actId="478"/>
          <ac:spMkLst>
            <pc:docMk/>
            <pc:sldMk cId="2504662627" sldId="260"/>
            <ac:spMk id="13" creationId="{292648BA-8E36-4DE7-87EE-FEC8939AF970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14" creationId="{B29360FF-D1EC-4F3D-AA77-F39473EB54D0}"/>
          </ac:spMkLst>
        </pc:spChg>
        <pc:spChg chg="add del mod">
          <ac:chgData name="Jeremie Desgagne-Bouchard" userId="befeb1e1a66a0338" providerId="LiveId" clId="{C618735A-9044-466F-8DA9-2817C2831A89}" dt="2022-01-27T05:55:10.343" v="181" actId="478"/>
          <ac:spMkLst>
            <pc:docMk/>
            <pc:sldMk cId="2504662627" sldId="260"/>
            <ac:spMk id="15" creationId="{27D0A11B-01DB-4EF5-9A20-44D2DEE1EEFE}"/>
          </ac:spMkLst>
        </pc:spChg>
        <pc:spChg chg="add mod">
          <ac:chgData name="Jeremie Desgagne-Bouchard" userId="befeb1e1a66a0338" providerId="LiveId" clId="{C618735A-9044-466F-8DA9-2817C2831A89}" dt="2022-01-27T06:17:02.430" v="436" actId="1076"/>
          <ac:spMkLst>
            <pc:docMk/>
            <pc:sldMk cId="2504662627" sldId="260"/>
            <ac:spMk id="16" creationId="{464A305D-25AD-4076-A739-5DBCA144CDD4}"/>
          </ac:spMkLst>
        </pc:spChg>
        <pc:picChg chg="add mod">
          <ac:chgData name="Jeremie Desgagne-Bouchard" userId="befeb1e1a66a0338" providerId="LiveId" clId="{C618735A-9044-466F-8DA9-2817C2831A89}" dt="2022-01-27T05:55:10.470" v="182"/>
          <ac:picMkLst>
            <pc:docMk/>
            <pc:sldMk cId="2504662627" sldId="260"/>
            <ac:picMk id="17" creationId="{49EF8FB1-719E-49B5-898A-D8F34C98C6DF}"/>
          </ac:picMkLst>
        </pc:picChg>
      </pc:sldChg>
      <pc:sldChg chg="addSp delSp modSp add del mod">
        <pc:chgData name="Jeremie Desgagne-Bouchard" userId="befeb1e1a66a0338" providerId="LiveId" clId="{C618735A-9044-466F-8DA9-2817C2831A89}" dt="2022-01-27T05:55:17.225" v="183" actId="47"/>
        <pc:sldMkLst>
          <pc:docMk/>
          <pc:sldMk cId="2805591417" sldId="261"/>
        </pc:sldMkLst>
        <pc:spChg chg="del">
          <ac:chgData name="Jeremie Desgagne-Bouchard" userId="befeb1e1a66a0338" providerId="LiveId" clId="{C618735A-9044-466F-8DA9-2817C2831A89}" dt="2022-01-27T05:38:25.167" v="119" actId="478"/>
          <ac:spMkLst>
            <pc:docMk/>
            <pc:sldMk cId="2805591417" sldId="261"/>
            <ac:spMk id="4" creationId="{C5C90367-067A-4683-86B0-4EAE0C523514}"/>
          </ac:spMkLst>
        </pc:spChg>
        <pc:spChg chg="add mod">
          <ac:chgData name="Jeremie Desgagne-Bouchard" userId="befeb1e1a66a0338" providerId="LiveId" clId="{C618735A-9044-466F-8DA9-2817C2831A89}" dt="2022-01-27T05:39:01.349" v="131" actId="14100"/>
          <ac:spMkLst>
            <pc:docMk/>
            <pc:sldMk cId="2805591417" sldId="261"/>
            <ac:spMk id="5" creationId="{EC938AFF-5BD0-43A0-B444-CDD10C0C5753}"/>
          </ac:spMkLst>
        </pc:spChg>
        <pc:spChg chg="add del mod">
          <ac:chgData name="Jeremie Desgagne-Bouchard" userId="befeb1e1a66a0338" providerId="LiveId" clId="{C618735A-9044-466F-8DA9-2817C2831A89}" dt="2022-01-27T05:45:53.177" v="135" actId="478"/>
          <ac:spMkLst>
            <pc:docMk/>
            <pc:sldMk cId="2805591417" sldId="261"/>
            <ac:spMk id="6" creationId="{02E53327-D4E4-43D8-B85B-F1CEC912B778}"/>
          </ac:spMkLst>
        </pc:spChg>
        <pc:spChg chg="mod">
          <ac:chgData name="Jeremie Desgagne-Bouchard" userId="befeb1e1a66a0338" providerId="LiveId" clId="{C618735A-9044-466F-8DA9-2817C2831A89}" dt="2022-01-27T05:47:59.012" v="150" actId="1076"/>
          <ac:spMkLst>
            <pc:docMk/>
            <pc:sldMk cId="2805591417" sldId="261"/>
            <ac:spMk id="15" creationId="{27D0A11B-01DB-4EF5-9A20-44D2DEE1EEFE}"/>
          </ac:spMkLst>
        </pc:spChg>
        <pc:picChg chg="add del mod">
          <ac:chgData name="Jeremie Desgagne-Bouchard" userId="befeb1e1a66a0338" providerId="LiveId" clId="{C618735A-9044-466F-8DA9-2817C2831A89}" dt="2022-01-27T05:47:14.453" v="140" actId="478"/>
          <ac:picMkLst>
            <pc:docMk/>
            <pc:sldMk cId="2805591417" sldId="261"/>
            <ac:picMk id="7" creationId="{CFED0467-AE75-4D5E-A891-3B317D1BEA9B}"/>
          </ac:picMkLst>
        </pc:picChg>
        <pc:picChg chg="add mod">
          <ac:chgData name="Jeremie Desgagne-Bouchard" userId="befeb1e1a66a0338" providerId="LiveId" clId="{C618735A-9044-466F-8DA9-2817C2831A89}" dt="2022-01-27T05:47:20.464" v="142" actId="1076"/>
          <ac:picMkLst>
            <pc:docMk/>
            <pc:sldMk cId="2805591417" sldId="261"/>
            <ac:picMk id="9" creationId="{17EEDBD3-85B3-4A6C-9EB3-65E50CB404D4}"/>
          </ac:picMkLst>
        </pc:picChg>
      </pc:sldChg>
      <pc:sldChg chg="addSp delSp modSp add mod">
        <pc:chgData name="Jeremie Desgagne-Bouchard" userId="befeb1e1a66a0338" providerId="LiveId" clId="{C618735A-9044-466F-8DA9-2817C2831A89}" dt="2022-01-27T06:17:33.421" v="437" actId="207"/>
        <pc:sldMkLst>
          <pc:docMk/>
          <pc:sldMk cId="1995616433" sldId="262"/>
        </pc:sldMkLst>
        <pc:spChg chg="add del">
          <ac:chgData name="Jeremie Desgagne-Bouchard" userId="befeb1e1a66a0338" providerId="LiveId" clId="{C618735A-9044-466F-8DA9-2817C2831A89}" dt="2022-01-27T05:52:04.964" v="161" actId="22"/>
          <ac:spMkLst>
            <pc:docMk/>
            <pc:sldMk cId="1995616433" sldId="262"/>
            <ac:spMk id="8" creationId="{E93D4C51-4BE8-4B05-AED6-74BC4AAAAA89}"/>
          </ac:spMkLst>
        </pc:spChg>
        <pc:spChg chg="add mod">
          <ac:chgData name="Jeremie Desgagne-Bouchard" userId="befeb1e1a66a0338" providerId="LiveId" clId="{C618735A-9044-466F-8DA9-2817C2831A89}" dt="2022-01-27T05:56:38.866" v="188" actId="1076"/>
          <ac:spMkLst>
            <pc:docMk/>
            <pc:sldMk cId="1995616433" sldId="262"/>
            <ac:spMk id="10" creationId="{505EBB46-F711-4615-ABBB-793A3134A74B}"/>
          </ac:spMkLst>
        </pc:spChg>
        <pc:spChg chg="add mod">
          <ac:chgData name="Jeremie Desgagne-Bouchard" userId="befeb1e1a66a0338" providerId="LiveId" clId="{C618735A-9044-466F-8DA9-2817C2831A89}" dt="2022-01-27T06:17:33.421" v="437" actId="207"/>
          <ac:spMkLst>
            <pc:docMk/>
            <pc:sldMk cId="1995616433" sldId="262"/>
            <ac:spMk id="12" creationId="{9236F6E0-458A-4C95-8192-B9B542306D9F}"/>
          </ac:spMkLst>
        </pc:spChg>
        <pc:spChg chg="del">
          <ac:chgData name="Jeremie Desgagne-Bouchard" userId="befeb1e1a66a0338" providerId="LiveId" clId="{C618735A-9044-466F-8DA9-2817C2831A89}" dt="2022-01-27T05:50:28.079" v="153" actId="478"/>
          <ac:spMkLst>
            <pc:docMk/>
            <pc:sldMk cId="1995616433" sldId="262"/>
            <ac:spMk id="15" creationId="{27D0A11B-01DB-4EF5-9A20-44D2DEE1EEFE}"/>
          </ac:spMkLst>
        </pc:spChg>
        <pc:picChg chg="add mod">
          <ac:chgData name="Jeremie Desgagne-Bouchard" userId="befeb1e1a66a0338" providerId="LiveId" clId="{C618735A-9044-466F-8DA9-2817C2831A89}" dt="2022-01-27T05:56:24.093" v="187" actId="1076"/>
          <ac:picMkLst>
            <pc:docMk/>
            <pc:sldMk cId="1995616433" sldId="262"/>
            <ac:picMk id="3" creationId="{235ED475-1194-47AD-B0D1-D6BC02872322}"/>
          </ac:picMkLst>
        </pc:picChg>
        <pc:picChg chg="del">
          <ac:chgData name="Jeremie Desgagne-Bouchard" userId="befeb1e1a66a0338" providerId="LiveId" clId="{C618735A-9044-466F-8DA9-2817C2831A89}" dt="2022-01-27T05:50:26.390" v="152" actId="478"/>
          <ac:picMkLst>
            <pc:docMk/>
            <pc:sldMk cId="1995616433" sldId="262"/>
            <ac:picMk id="9" creationId="{17EEDBD3-85B3-4A6C-9EB3-65E50CB404D4}"/>
          </ac:picMkLst>
        </pc:picChg>
      </pc:sldChg>
      <pc:sldChg chg="add del">
        <pc:chgData name="Jeremie Desgagne-Bouchard" userId="befeb1e1a66a0338" providerId="LiveId" clId="{C618735A-9044-466F-8DA9-2817C2831A89}" dt="2022-01-27T06:01:56.947" v="318" actId="47"/>
        <pc:sldMkLst>
          <pc:docMk/>
          <pc:sldMk cId="262552436" sldId="263"/>
        </pc:sldMkLst>
      </pc:sldChg>
      <pc:sldChg chg="modSp add mod">
        <pc:chgData name="Jeremie Desgagne-Bouchard" userId="befeb1e1a66a0338" providerId="LiveId" clId="{C618735A-9044-466F-8DA9-2817C2831A89}" dt="2022-01-27T06:17:55.294" v="442" actId="207"/>
        <pc:sldMkLst>
          <pc:docMk/>
          <pc:sldMk cId="154442912" sldId="264"/>
        </pc:sldMkLst>
        <pc:spChg chg="mod">
          <ac:chgData name="Jeremie Desgagne-Bouchard" userId="befeb1e1a66a0338" providerId="LiveId" clId="{C618735A-9044-466F-8DA9-2817C2831A89}" dt="2022-01-27T06:17:55.294" v="442" actId="207"/>
          <ac:spMkLst>
            <pc:docMk/>
            <pc:sldMk cId="154442912" sldId="264"/>
            <ac:spMk id="12" creationId="{9236F6E0-458A-4C95-8192-B9B542306D9F}"/>
          </ac:spMkLst>
        </pc:spChg>
      </pc:sldChg>
      <pc:sldChg chg="modSp add mod">
        <pc:chgData name="Jeremie Desgagne-Bouchard" userId="befeb1e1a66a0338" providerId="LiveId" clId="{C618735A-9044-466F-8DA9-2817C2831A89}" dt="2022-01-27T06:17:42.081" v="438" actId="207"/>
        <pc:sldMkLst>
          <pc:docMk/>
          <pc:sldMk cId="2782781058" sldId="265"/>
        </pc:sldMkLst>
        <pc:spChg chg="mod">
          <ac:chgData name="Jeremie Desgagne-Bouchard" userId="befeb1e1a66a0338" providerId="LiveId" clId="{C618735A-9044-466F-8DA9-2817C2831A89}" dt="2022-01-27T06:17:42.081" v="438" actId="207"/>
          <ac:spMkLst>
            <pc:docMk/>
            <pc:sldMk cId="2782781058" sldId="265"/>
            <ac:spMk id="12" creationId="{9236F6E0-458A-4C95-8192-B9B542306D9F}"/>
          </ac:spMkLst>
        </pc:spChg>
      </pc:sldChg>
      <pc:sldChg chg="addSp delSp modSp add mod">
        <pc:chgData name="Jeremie Desgagne-Bouchard" userId="befeb1e1a66a0338" providerId="LiveId" clId="{C618735A-9044-466F-8DA9-2817C2831A89}" dt="2022-01-27T06:09:00.523" v="357" actId="478"/>
        <pc:sldMkLst>
          <pc:docMk/>
          <pc:sldMk cId="1075118664" sldId="266"/>
        </pc:sldMkLst>
        <pc:spChg chg="del">
          <ac:chgData name="Jeremie Desgagne-Bouchard" userId="befeb1e1a66a0338" providerId="LiveId" clId="{C618735A-9044-466F-8DA9-2817C2831A89}" dt="2022-01-27T06:08:37.305" v="352" actId="478"/>
          <ac:spMkLst>
            <pc:docMk/>
            <pc:sldMk cId="1075118664" sldId="266"/>
            <ac:spMk id="5" creationId="{EC938AFF-5BD0-43A0-B444-CDD10C0C5753}"/>
          </ac:spMkLst>
        </pc:spChg>
        <pc:spChg chg="add mod">
          <ac:chgData name="Jeremie Desgagne-Bouchard" userId="befeb1e1a66a0338" providerId="LiveId" clId="{C618735A-9044-466F-8DA9-2817C2831A89}" dt="2022-01-27T06:08:47.354" v="356" actId="403"/>
          <ac:spMkLst>
            <pc:docMk/>
            <pc:sldMk cId="1075118664" sldId="266"/>
            <ac:spMk id="6" creationId="{54BD2893-6DF7-40A6-8F51-5849B0A517EC}"/>
          </ac:spMkLst>
        </pc:spChg>
        <pc:spChg chg="del">
          <ac:chgData name="Jeremie Desgagne-Bouchard" userId="befeb1e1a66a0338" providerId="LiveId" clId="{C618735A-9044-466F-8DA9-2817C2831A89}" dt="2022-01-27T06:08:24.348" v="349" actId="478"/>
          <ac:spMkLst>
            <pc:docMk/>
            <pc:sldMk cId="1075118664" sldId="266"/>
            <ac:spMk id="10" creationId="{505EBB46-F711-4615-ABBB-793A3134A74B}"/>
          </ac:spMkLst>
        </pc:spChg>
        <pc:spChg chg="del">
          <ac:chgData name="Jeremie Desgagne-Bouchard" userId="befeb1e1a66a0338" providerId="LiveId" clId="{C618735A-9044-466F-8DA9-2817C2831A89}" dt="2022-01-27T06:09:00.523" v="357" actId="478"/>
          <ac:spMkLst>
            <pc:docMk/>
            <pc:sldMk cId="1075118664" sldId="266"/>
            <ac:spMk id="12" creationId="{9236F6E0-458A-4C95-8192-B9B542306D9F}"/>
          </ac:spMkLst>
        </pc:spChg>
        <pc:picChg chg="del">
          <ac:chgData name="Jeremie Desgagne-Bouchard" userId="befeb1e1a66a0338" providerId="LiveId" clId="{C618735A-9044-466F-8DA9-2817C2831A89}" dt="2022-01-27T06:08:22.143" v="348" actId="478"/>
          <ac:picMkLst>
            <pc:docMk/>
            <pc:sldMk cId="1075118664" sldId="266"/>
            <ac:picMk id="3" creationId="{235ED475-1194-47AD-B0D1-D6BC02872322}"/>
          </ac:picMkLst>
        </pc:picChg>
      </pc:sldChg>
    </pc:docChg>
  </pc:docChgLst>
  <pc:docChgLst>
    <pc:chgData name="Jeremie Desgagne-Bouchard" userId="befeb1e1a66a0338" providerId="LiveId" clId="{1328888D-3802-476F-89D8-8DFBB1391DB0}"/>
    <pc:docChg chg="undo custSel addSld delSld modSld sldOrd">
      <pc:chgData name="Jeremie Desgagne-Bouchard" userId="befeb1e1a66a0338" providerId="LiveId" clId="{1328888D-3802-476F-89D8-8DFBB1391DB0}" dt="2022-02-17T02:20:48.940" v="1975" actId="1038"/>
      <pc:docMkLst>
        <pc:docMk/>
      </pc:docMkLst>
      <pc:sldChg chg="addSp delSp del">
        <pc:chgData name="Jeremie Desgagne-Bouchard" userId="befeb1e1a66a0338" providerId="LiveId" clId="{1328888D-3802-476F-89D8-8DFBB1391DB0}" dt="2022-02-15T20:53:21.199" v="1512" actId="47"/>
        <pc:sldMkLst>
          <pc:docMk/>
          <pc:sldMk cId="3272251200" sldId="256"/>
        </pc:sldMkLst>
        <pc:spChg chg="add del">
          <ac:chgData name="Jeremie Desgagne-Bouchard" userId="befeb1e1a66a0338" providerId="LiveId" clId="{1328888D-3802-476F-89D8-8DFBB1391DB0}" dt="2022-02-15T20:51:29.731" v="1497"/>
          <ac:spMkLst>
            <pc:docMk/>
            <pc:sldMk cId="3272251200" sldId="256"/>
            <ac:spMk id="2" creationId="{5D7C9143-863C-4358-A37B-BB5950A89488}"/>
          </ac:spMkLst>
        </pc:spChg>
        <pc:spChg chg="add del">
          <ac:chgData name="Jeremie Desgagne-Bouchard" userId="befeb1e1a66a0338" providerId="LiveId" clId="{1328888D-3802-476F-89D8-8DFBB1391DB0}" dt="2022-02-15T20:51:37.168" v="1499"/>
          <ac:spMkLst>
            <pc:docMk/>
            <pc:sldMk cId="3272251200" sldId="256"/>
            <ac:spMk id="3" creationId="{A9F53BFB-503E-4882-812C-433CC001DB78}"/>
          </ac:spMkLst>
        </pc:spChg>
        <pc:picChg chg="add del">
          <ac:chgData name="Jeremie Desgagne-Bouchard" userId="befeb1e1a66a0338" providerId="LiveId" clId="{1328888D-3802-476F-89D8-8DFBB1391DB0}" dt="2022-02-15T20:46:59.045" v="1466"/>
          <ac:picMkLst>
            <pc:docMk/>
            <pc:sldMk cId="3272251200" sldId="256"/>
            <ac:picMk id="1026" creationId="{E65B4FF6-DCBA-4E43-80A9-448CD2E4C38D}"/>
          </ac:picMkLst>
        </pc:picChg>
      </pc:sldChg>
      <pc:sldChg chg="addSp delSp modSp mod">
        <pc:chgData name="Jeremie Desgagne-Bouchard" userId="befeb1e1a66a0338" providerId="LiveId" clId="{1328888D-3802-476F-89D8-8DFBB1391DB0}" dt="2022-02-16T20:03:13.285" v="1782" actId="1076"/>
        <pc:sldMkLst>
          <pc:docMk/>
          <pc:sldMk cId="2883554989" sldId="257"/>
        </pc:sldMkLst>
        <pc:spChg chg="add del">
          <ac:chgData name="Jeremie Desgagne-Bouchard" userId="befeb1e1a66a0338" providerId="LiveId" clId="{1328888D-3802-476F-89D8-8DFBB1391DB0}" dt="2022-02-16T18:56:44.040" v="1692" actId="478"/>
          <ac:spMkLst>
            <pc:docMk/>
            <pc:sldMk cId="2883554989" sldId="257"/>
            <ac:spMk id="2" creationId="{4B91ED67-E0ED-4EA5-BB9B-3F531BE71BBB}"/>
          </ac:spMkLst>
        </pc:spChg>
        <pc:spChg chg="mod">
          <ac:chgData name="Jeremie Desgagne-Bouchard" userId="befeb1e1a66a0338" providerId="LiveId" clId="{1328888D-3802-476F-89D8-8DFBB1391DB0}" dt="2022-01-27T22:10:59.180" v="211" actId="20577"/>
          <ac:spMkLst>
            <pc:docMk/>
            <pc:sldMk cId="2883554989" sldId="257"/>
            <ac:spMk id="7" creationId="{16A95109-F2CC-47BC-84A7-8343933515BD}"/>
          </ac:spMkLst>
        </pc:spChg>
        <pc:spChg chg="del mod">
          <ac:chgData name="Jeremie Desgagne-Bouchard" userId="befeb1e1a66a0338" providerId="LiveId" clId="{1328888D-3802-476F-89D8-8DFBB1391DB0}" dt="2022-01-28T17:40:33.624" v="452" actId="478"/>
          <ac:spMkLst>
            <pc:docMk/>
            <pc:sldMk cId="2883554989" sldId="257"/>
            <ac:spMk id="8" creationId="{33AD4896-B92C-4A30-8F05-B832020D0C65}"/>
          </ac:spMkLst>
        </pc:spChg>
        <pc:spChg chg="del mod">
          <ac:chgData name="Jeremie Desgagne-Bouchard" userId="befeb1e1a66a0338" providerId="LiveId" clId="{1328888D-3802-476F-89D8-8DFBB1391DB0}" dt="2022-01-28T17:40:32.592" v="451" actId="478"/>
          <ac:spMkLst>
            <pc:docMk/>
            <pc:sldMk cId="2883554989" sldId="257"/>
            <ac:spMk id="9" creationId="{EBCBF14C-E038-4DA2-9C88-CB98C338B8CE}"/>
          </ac:spMkLst>
        </pc:spChg>
        <pc:spChg chg="del mod">
          <ac:chgData name="Jeremie Desgagne-Bouchard" userId="befeb1e1a66a0338" providerId="LiveId" clId="{1328888D-3802-476F-89D8-8DFBB1391DB0}" dt="2022-01-28T17:40:34.427" v="453" actId="478"/>
          <ac:spMkLst>
            <pc:docMk/>
            <pc:sldMk cId="2883554989" sldId="257"/>
            <ac:spMk id="11" creationId="{07E37212-7EE0-423B-AB1B-2D7E5B700AD4}"/>
          </ac:spMkLst>
        </pc:spChg>
        <pc:spChg chg="add mod">
          <ac:chgData name="Jeremie Desgagne-Bouchard" userId="befeb1e1a66a0338" providerId="LiveId" clId="{1328888D-3802-476F-89D8-8DFBB1391DB0}" dt="2022-02-16T20:01:21.582" v="1769" actId="1076"/>
          <ac:spMkLst>
            <pc:docMk/>
            <pc:sldMk cId="2883554989" sldId="257"/>
            <ac:spMk id="12" creationId="{EE40F21C-0164-4DE2-B8F4-096711A30E28}"/>
          </ac:spMkLst>
        </pc:spChg>
        <pc:spChg chg="mod">
          <ac:chgData name="Jeremie Desgagne-Bouchard" userId="befeb1e1a66a0338" providerId="LiveId" clId="{1328888D-3802-476F-89D8-8DFBB1391DB0}" dt="2022-01-28T17:38:53.939" v="340" actId="14100"/>
          <ac:spMkLst>
            <pc:docMk/>
            <pc:sldMk cId="2883554989" sldId="257"/>
            <ac:spMk id="13" creationId="{292648BA-8E36-4DE7-87EE-FEC8939AF970}"/>
          </ac:spMkLst>
        </pc:spChg>
        <pc:spChg chg="del mod">
          <ac:chgData name="Jeremie Desgagne-Bouchard" userId="befeb1e1a66a0338" providerId="LiveId" clId="{1328888D-3802-476F-89D8-8DFBB1391DB0}" dt="2022-01-28T17:40:28.837" v="448" actId="478"/>
          <ac:spMkLst>
            <pc:docMk/>
            <pc:sldMk cId="2883554989" sldId="257"/>
            <ac:spMk id="14" creationId="{B29360FF-D1EC-4F3D-AA77-F39473EB54D0}"/>
          </ac:spMkLst>
        </pc:spChg>
        <pc:spChg chg="add mod">
          <ac:chgData name="Jeremie Desgagne-Bouchard" userId="befeb1e1a66a0338" providerId="LiveId" clId="{1328888D-3802-476F-89D8-8DFBB1391DB0}" dt="2022-02-16T20:02:42.557" v="1775" actId="1076"/>
          <ac:spMkLst>
            <pc:docMk/>
            <pc:sldMk cId="2883554989" sldId="257"/>
            <ac:spMk id="15" creationId="{9407ED70-AEB9-43D5-B29D-AF69A2C7DADB}"/>
          </ac:spMkLst>
        </pc:spChg>
        <pc:picChg chg="add mod">
          <ac:chgData name="Jeremie Desgagne-Bouchard" userId="befeb1e1a66a0338" providerId="LiveId" clId="{1328888D-3802-476F-89D8-8DFBB1391DB0}" dt="2022-02-16T20:03:13.285" v="1782" actId="1076"/>
          <ac:picMkLst>
            <pc:docMk/>
            <pc:sldMk cId="2883554989" sldId="257"/>
            <ac:picMk id="8" creationId="{D98EC887-5D77-4096-B1C2-76CD70747C4B}"/>
          </ac:picMkLst>
        </pc:picChg>
        <pc:picChg chg="add mod">
          <ac:chgData name="Jeremie Desgagne-Bouchard" userId="befeb1e1a66a0338" providerId="LiveId" clId="{1328888D-3802-476F-89D8-8DFBB1391DB0}" dt="2022-02-15T20:54:07.490" v="1514" actId="1076"/>
          <ac:picMkLst>
            <pc:docMk/>
            <pc:sldMk cId="2883554989" sldId="257"/>
            <ac:picMk id="4098" creationId="{6EF55918-A48E-4B3E-B94F-026A3E33EEB1}"/>
          </ac:picMkLst>
        </pc:picChg>
      </pc:sldChg>
      <pc:sldChg chg="del">
        <pc:chgData name="Jeremie Desgagne-Bouchard" userId="befeb1e1a66a0338" providerId="LiveId" clId="{1328888D-3802-476F-89D8-8DFBB1391DB0}" dt="2022-01-27T22:10:08.693" v="188" actId="47"/>
        <pc:sldMkLst>
          <pc:docMk/>
          <pc:sldMk cId="3273683376" sldId="258"/>
        </pc:sldMkLst>
      </pc:sldChg>
      <pc:sldChg chg="del">
        <pc:chgData name="Jeremie Desgagne-Bouchard" userId="befeb1e1a66a0338" providerId="LiveId" clId="{1328888D-3802-476F-89D8-8DFBB1391DB0}" dt="2022-01-27T22:10:08.693" v="188" actId="47"/>
        <pc:sldMkLst>
          <pc:docMk/>
          <pc:sldMk cId="3475208222" sldId="259"/>
        </pc:sldMkLst>
      </pc:sldChg>
      <pc:sldChg chg="addSp delSp modSp mod">
        <pc:chgData name="Jeremie Desgagne-Bouchard" userId="befeb1e1a66a0338" providerId="LiveId" clId="{1328888D-3802-476F-89D8-8DFBB1391DB0}" dt="2022-02-16T20:11:08.752" v="1807" actId="1076"/>
        <pc:sldMkLst>
          <pc:docMk/>
          <pc:sldMk cId="2504662627" sldId="260"/>
        </pc:sldMkLst>
        <pc:spChg chg="add del mod">
          <ac:chgData name="Jeremie Desgagne-Bouchard" userId="befeb1e1a66a0338" providerId="LiveId" clId="{1328888D-3802-476F-89D8-8DFBB1391DB0}" dt="2022-01-28T17:38:17.037" v="332" actId="21"/>
          <ac:spMkLst>
            <pc:docMk/>
            <pc:sldMk cId="2504662627" sldId="260"/>
            <ac:spMk id="6" creationId="{598EC070-CC62-49E0-AEBE-01667159B8D4}"/>
          </ac:spMkLst>
        </pc:spChg>
        <pc:spChg chg="add del mod">
          <ac:chgData name="Jeremie Desgagne-Bouchard" userId="befeb1e1a66a0338" providerId="LiveId" clId="{1328888D-3802-476F-89D8-8DFBB1391DB0}" dt="2022-02-11T16:16:29.492" v="497" actId="478"/>
          <ac:spMkLst>
            <pc:docMk/>
            <pc:sldMk cId="2504662627" sldId="260"/>
            <ac:spMk id="6" creationId="{C42CC22E-7AE3-40D0-A5D2-3630F30F6C97}"/>
          </ac:spMkLst>
        </pc:spChg>
        <pc:spChg chg="add mod">
          <ac:chgData name="Jeremie Desgagne-Bouchard" userId="befeb1e1a66a0338" providerId="LiveId" clId="{1328888D-3802-476F-89D8-8DFBB1391DB0}" dt="2022-02-16T19:29:59.927" v="1719"/>
          <ac:spMkLst>
            <pc:docMk/>
            <pc:sldMk cId="2504662627" sldId="260"/>
            <ac:spMk id="8" creationId="{94F32B8C-D9A6-4A3F-8F84-949171707474}"/>
          </ac:spMkLst>
        </pc:spChg>
        <pc:picChg chg="add del mod">
          <ac:chgData name="Jeremie Desgagne-Bouchard" userId="befeb1e1a66a0338" providerId="LiveId" clId="{1328888D-3802-476F-89D8-8DFBB1391DB0}" dt="2022-02-16T20:10:06.326" v="1795" actId="22"/>
          <ac:picMkLst>
            <pc:docMk/>
            <pc:sldMk cId="2504662627" sldId="260"/>
            <ac:picMk id="3" creationId="{57EA5DCE-9F19-4B99-8F58-6C32D4795563}"/>
          </ac:picMkLst>
        </pc:picChg>
        <pc:picChg chg="add mod">
          <ac:chgData name="Jeremie Desgagne-Bouchard" userId="befeb1e1a66a0338" providerId="LiveId" clId="{1328888D-3802-476F-89D8-8DFBB1391DB0}" dt="2022-02-15T20:57:12.052" v="1540"/>
          <ac:picMkLst>
            <pc:docMk/>
            <pc:sldMk cId="2504662627" sldId="260"/>
            <ac:picMk id="5" creationId="{CD3F4D3C-B1F2-405E-A2AE-10A64475921A}"/>
          </ac:picMkLst>
        </pc:picChg>
        <pc:picChg chg="add del mod">
          <ac:chgData name="Jeremie Desgagne-Bouchard" userId="befeb1e1a66a0338" providerId="LiveId" clId="{1328888D-3802-476F-89D8-8DFBB1391DB0}" dt="2022-02-16T19:29:54.636" v="1718" actId="478"/>
          <ac:picMkLst>
            <pc:docMk/>
            <pc:sldMk cId="2504662627" sldId="260"/>
            <ac:picMk id="6" creationId="{4188CAA5-0301-4DD6-9722-FAA310C65EEC}"/>
          </ac:picMkLst>
        </pc:picChg>
        <pc:picChg chg="add mod">
          <ac:chgData name="Jeremie Desgagne-Bouchard" userId="befeb1e1a66a0338" providerId="LiveId" clId="{1328888D-3802-476F-89D8-8DFBB1391DB0}" dt="2022-02-16T19:29:59.927" v="1719"/>
          <ac:picMkLst>
            <pc:docMk/>
            <pc:sldMk cId="2504662627" sldId="260"/>
            <ac:picMk id="7" creationId="{A15EECCC-7DA9-43B2-8A9B-9EBA84CC0EA2}"/>
          </ac:picMkLst>
        </pc:picChg>
        <pc:picChg chg="add mod">
          <ac:chgData name="Jeremie Desgagne-Bouchard" userId="befeb1e1a66a0338" providerId="LiveId" clId="{1328888D-3802-476F-89D8-8DFBB1391DB0}" dt="2022-02-16T20:11:08.752" v="1807" actId="1076"/>
          <ac:picMkLst>
            <pc:docMk/>
            <pc:sldMk cId="2504662627" sldId="260"/>
            <ac:picMk id="10" creationId="{7D5EC9A6-8CBD-4FD6-8720-615346B1530F}"/>
          </ac:picMkLst>
        </pc:picChg>
        <pc:picChg chg="add del mod">
          <ac:chgData name="Jeremie Desgagne-Bouchard" userId="befeb1e1a66a0338" providerId="LiveId" clId="{1328888D-3802-476F-89D8-8DFBB1391DB0}" dt="2022-02-16T20:10:20.499" v="1800" actId="478"/>
          <ac:picMkLst>
            <pc:docMk/>
            <pc:sldMk cId="2504662627" sldId="260"/>
            <ac:picMk id="11" creationId="{AA727CBE-979F-49F2-ACB9-2E4AF43FEE0D}"/>
          </ac:picMkLst>
        </pc:picChg>
        <pc:picChg chg="add del">
          <ac:chgData name="Jeremie Desgagne-Bouchard" userId="befeb1e1a66a0338" providerId="LiveId" clId="{1328888D-3802-476F-89D8-8DFBB1391DB0}" dt="2022-02-16T20:10:21.995" v="1801" actId="478"/>
          <ac:picMkLst>
            <pc:docMk/>
            <pc:sldMk cId="2504662627" sldId="260"/>
            <ac:picMk id="17" creationId="{49EF8FB1-719E-49B5-898A-D8F34C98C6DF}"/>
          </ac:picMkLst>
        </pc:picChg>
      </pc:sldChg>
      <pc:sldChg chg="addSp delSp modSp mod">
        <pc:chgData name="Jeremie Desgagne-Bouchard" userId="befeb1e1a66a0338" providerId="LiveId" clId="{1328888D-3802-476F-89D8-8DFBB1391DB0}" dt="2022-02-17T02:18:51.784" v="1963" actId="20577"/>
        <pc:sldMkLst>
          <pc:docMk/>
          <pc:sldMk cId="1995616433" sldId="262"/>
        </pc:sldMkLst>
        <pc:spChg chg="add del mod">
          <ac:chgData name="Jeremie Desgagne-Bouchard" userId="befeb1e1a66a0338" providerId="LiveId" clId="{1328888D-3802-476F-89D8-8DFBB1391DB0}" dt="2022-02-17T02:15:34.920" v="1829" actId="478"/>
          <ac:spMkLst>
            <pc:docMk/>
            <pc:sldMk cId="1995616433" sldId="262"/>
            <ac:spMk id="6" creationId="{6C5ED862-E516-45BE-B33B-FE50FFD230E8}"/>
          </ac:spMkLst>
        </pc:spChg>
        <pc:spChg chg="mod">
          <ac:chgData name="Jeremie Desgagne-Bouchard" userId="befeb1e1a66a0338" providerId="LiveId" clId="{1328888D-3802-476F-89D8-8DFBB1391DB0}" dt="2022-02-16T15:33:22.166" v="1681" actId="115"/>
          <ac:spMkLst>
            <pc:docMk/>
            <pc:sldMk cId="1995616433" sldId="262"/>
            <ac:spMk id="10" creationId="{505EBB46-F711-4615-ABBB-793A3134A74B}"/>
          </ac:spMkLst>
        </pc:spChg>
        <pc:spChg chg="add del mod">
          <ac:chgData name="Jeremie Desgagne-Bouchard" userId="befeb1e1a66a0338" providerId="LiveId" clId="{1328888D-3802-476F-89D8-8DFBB1391DB0}" dt="2022-02-17T02:18:51.784" v="1963" actId="20577"/>
          <ac:spMkLst>
            <pc:docMk/>
            <pc:sldMk cId="1995616433" sldId="262"/>
            <ac:spMk id="12" creationId="{9236F6E0-458A-4C95-8192-B9B542306D9F}"/>
          </ac:spMkLst>
        </pc:spChg>
        <pc:picChg chg="add mod">
          <ac:chgData name="Jeremie Desgagne-Bouchard" userId="befeb1e1a66a0338" providerId="LiveId" clId="{1328888D-3802-476F-89D8-8DFBB1391DB0}" dt="2022-02-15T20:57:08.852" v="1539"/>
          <ac:picMkLst>
            <pc:docMk/>
            <pc:sldMk cId="1995616433" sldId="262"/>
            <ac:picMk id="7" creationId="{5ABD7129-1242-480D-8DA9-651EA1CBBB1E}"/>
          </ac:picMkLst>
        </pc:picChg>
      </pc:sldChg>
      <pc:sldChg chg="addSp delSp modSp mod">
        <pc:chgData name="Jeremie Desgagne-Bouchard" userId="befeb1e1a66a0338" providerId="LiveId" clId="{1328888D-3802-476F-89D8-8DFBB1391DB0}" dt="2022-02-16T22:18:24.804" v="1815" actId="1076"/>
        <pc:sldMkLst>
          <pc:docMk/>
          <pc:sldMk cId="154442912" sldId="264"/>
        </pc:sldMkLst>
        <pc:spChg chg="add mod">
          <ac:chgData name="Jeremie Desgagne-Bouchard" userId="befeb1e1a66a0338" providerId="LiveId" clId="{1328888D-3802-476F-89D8-8DFBB1391DB0}" dt="2022-02-16T22:17:58.468" v="1811"/>
          <ac:spMkLst>
            <pc:docMk/>
            <pc:sldMk cId="154442912" sldId="264"/>
            <ac:spMk id="8" creationId="{BB08E20C-4510-4FE4-BE84-8EBFBA8A0C8E}"/>
          </ac:spMkLst>
        </pc:spChg>
        <pc:spChg chg="del mod">
          <ac:chgData name="Jeremie Desgagne-Bouchard" userId="befeb1e1a66a0338" providerId="LiveId" clId="{1328888D-3802-476F-89D8-8DFBB1391DB0}" dt="2022-02-16T22:17:57.257" v="1810" actId="478"/>
          <ac:spMkLst>
            <pc:docMk/>
            <pc:sldMk cId="154442912" sldId="264"/>
            <ac:spMk id="10" creationId="{505EBB46-F711-4615-ABBB-793A3134A74B}"/>
          </ac:spMkLst>
        </pc:spChg>
        <pc:spChg chg="mod">
          <ac:chgData name="Jeremie Desgagne-Bouchard" userId="befeb1e1a66a0338" providerId="LiveId" clId="{1328888D-3802-476F-89D8-8DFBB1391DB0}" dt="2022-02-16T22:18:24.804" v="1815" actId="1076"/>
          <ac:spMkLst>
            <pc:docMk/>
            <pc:sldMk cId="154442912" sldId="264"/>
            <ac:spMk id="12" creationId="{9236F6E0-458A-4C95-8192-B9B542306D9F}"/>
          </ac:spMkLst>
        </pc:spChg>
        <pc:picChg chg="del mod">
          <ac:chgData name="Jeremie Desgagne-Bouchard" userId="befeb1e1a66a0338" providerId="LiveId" clId="{1328888D-3802-476F-89D8-8DFBB1391DB0}" dt="2022-02-16T22:17:54.680" v="1809" actId="478"/>
          <ac:picMkLst>
            <pc:docMk/>
            <pc:sldMk cId="154442912" sldId="264"/>
            <ac:picMk id="3" creationId="{235ED475-1194-47AD-B0D1-D6BC02872322}"/>
          </ac:picMkLst>
        </pc:picChg>
        <pc:picChg chg="add mod">
          <ac:chgData name="Jeremie Desgagne-Bouchard" userId="befeb1e1a66a0338" providerId="LiveId" clId="{1328888D-3802-476F-89D8-8DFBB1391DB0}" dt="2022-02-15T20:56:45.841" v="1533"/>
          <ac:picMkLst>
            <pc:docMk/>
            <pc:sldMk cId="154442912" sldId="264"/>
            <ac:picMk id="6" creationId="{79E2FED7-D7E5-4D54-BB3E-3B5423A3ADC8}"/>
          </ac:picMkLst>
        </pc:picChg>
        <pc:picChg chg="add mod">
          <ac:chgData name="Jeremie Desgagne-Bouchard" userId="befeb1e1a66a0338" providerId="LiveId" clId="{1328888D-3802-476F-89D8-8DFBB1391DB0}" dt="2022-02-16T22:17:58.468" v="1811"/>
          <ac:picMkLst>
            <pc:docMk/>
            <pc:sldMk cId="154442912" sldId="264"/>
            <ac:picMk id="7" creationId="{E7FB9A55-29AA-4386-B379-92B8A741CB5C}"/>
          </ac:picMkLst>
        </pc:picChg>
      </pc:sldChg>
      <pc:sldChg chg="addSp modSp mod">
        <pc:chgData name="Jeremie Desgagne-Bouchard" userId="befeb1e1a66a0338" providerId="LiveId" clId="{1328888D-3802-476F-89D8-8DFBB1391DB0}" dt="2022-02-15T21:45:46.019" v="1544" actId="1076"/>
        <pc:sldMkLst>
          <pc:docMk/>
          <pc:sldMk cId="2782781058" sldId="265"/>
        </pc:sldMkLst>
        <pc:spChg chg="mod">
          <ac:chgData name="Jeremie Desgagne-Bouchard" userId="befeb1e1a66a0338" providerId="LiveId" clId="{1328888D-3802-476F-89D8-8DFBB1391DB0}" dt="2022-02-15T21:45:46.019" v="1544" actId="1076"/>
          <ac:spMkLst>
            <pc:docMk/>
            <pc:sldMk cId="2782781058" sldId="265"/>
            <ac:spMk id="12" creationId="{9236F6E0-458A-4C95-8192-B9B542306D9F}"/>
          </ac:spMkLst>
        </pc:spChg>
        <pc:picChg chg="add mod">
          <ac:chgData name="Jeremie Desgagne-Bouchard" userId="befeb1e1a66a0338" providerId="LiveId" clId="{1328888D-3802-476F-89D8-8DFBB1391DB0}" dt="2022-02-15T20:57:05.913" v="1538"/>
          <ac:picMkLst>
            <pc:docMk/>
            <pc:sldMk cId="2782781058" sldId="265"/>
            <ac:picMk id="6" creationId="{4B3BD862-77ED-47DF-9767-7A8EEE264111}"/>
          </ac:picMkLst>
        </pc:picChg>
      </pc:sldChg>
      <pc:sldChg chg="addSp delSp modSp mod">
        <pc:chgData name="Jeremie Desgagne-Bouchard" userId="befeb1e1a66a0338" providerId="LiveId" clId="{1328888D-3802-476F-89D8-8DFBB1391DB0}" dt="2022-02-15T20:56:35.125" v="1531"/>
        <pc:sldMkLst>
          <pc:docMk/>
          <pc:sldMk cId="1075118664" sldId="266"/>
        </pc:sldMkLst>
        <pc:spChg chg="add del">
          <ac:chgData name="Jeremie Desgagne-Bouchard" userId="befeb1e1a66a0338" providerId="LiveId" clId="{1328888D-3802-476F-89D8-8DFBB1391DB0}" dt="2022-02-15T19:11:13.499" v="1082" actId="478"/>
          <ac:spMkLst>
            <pc:docMk/>
            <pc:sldMk cId="1075118664" sldId="266"/>
            <ac:spMk id="4" creationId="{0B05CED4-39BC-4FB3-9A37-4B191B3B427C}"/>
          </ac:spMkLst>
        </pc:spChg>
        <pc:spChg chg="add del mod">
          <ac:chgData name="Jeremie Desgagne-Bouchard" userId="befeb1e1a66a0338" providerId="LiveId" clId="{1328888D-3802-476F-89D8-8DFBB1391DB0}" dt="2022-01-27T16:56:15.341" v="180" actId="478"/>
          <ac:spMkLst>
            <pc:docMk/>
            <pc:sldMk cId="1075118664" sldId="266"/>
            <ac:spMk id="4" creationId="{FB0F9184-05AB-47A8-99B6-B38AAA67DCC9}"/>
          </ac:spMkLst>
        </pc:spChg>
        <pc:spChg chg="add mod">
          <ac:chgData name="Jeremie Desgagne-Bouchard" userId="befeb1e1a66a0338" providerId="LiveId" clId="{1328888D-3802-476F-89D8-8DFBB1391DB0}" dt="2022-02-15T19:20:55.707" v="1271" actId="1076"/>
          <ac:spMkLst>
            <pc:docMk/>
            <pc:sldMk cId="1075118664" sldId="266"/>
            <ac:spMk id="5" creationId="{145365B3-7C26-4C7D-8629-7C74126B449C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7" creationId="{E0B57AB9-9B83-4525-A007-FAE70378D4A4}"/>
          </ac:spMkLst>
        </pc:spChg>
        <pc:spChg chg="add del">
          <ac:chgData name="Jeremie Desgagne-Bouchard" userId="befeb1e1a66a0338" providerId="LiveId" clId="{1328888D-3802-476F-89D8-8DFBB1391DB0}" dt="2022-01-27T06:35:10.406" v="12" actId="478"/>
          <ac:spMkLst>
            <pc:docMk/>
            <pc:sldMk cId="1075118664" sldId="266"/>
            <ac:spMk id="7" creationId="{E7124F8A-ACC9-42FF-99AD-4A2DEE49308C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8" creationId="{D2FC76F4-9908-49D3-82C0-24C7A659F082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9" creationId="{08AA1199-C624-412C-931F-BE222CB87458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10" creationId="{DB58D4B4-9539-4636-876B-D7B910054E83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11" creationId="{E29E38AD-BDD6-4FE0-85CF-780EB961C98B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12" creationId="{DFB2638B-4A49-489E-A621-1C41B36DB878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13" creationId="{BA2C61C1-0842-4AF0-9724-BFD558B32825}"/>
          </ac:spMkLst>
        </pc:spChg>
        <pc:picChg chg="add mod">
          <ac:chgData name="Jeremie Desgagne-Bouchard" userId="befeb1e1a66a0338" providerId="LiveId" clId="{1328888D-3802-476F-89D8-8DFBB1391DB0}" dt="2022-02-15T20:56:35.125" v="1531"/>
          <ac:picMkLst>
            <pc:docMk/>
            <pc:sldMk cId="1075118664" sldId="266"/>
            <ac:picMk id="20" creationId="{F5F206B3-E963-4466-A249-639372900B7F}"/>
          </ac:picMkLst>
        </pc:picChg>
        <pc:picChg chg="add mod">
          <ac:chgData name="Jeremie Desgagne-Bouchard" userId="befeb1e1a66a0338" providerId="LiveId" clId="{1328888D-3802-476F-89D8-8DFBB1391DB0}" dt="2022-02-15T19:20:50.553" v="1270" actId="1076"/>
          <ac:picMkLst>
            <pc:docMk/>
            <pc:sldMk cId="1075118664" sldId="266"/>
            <ac:picMk id="37" creationId="{7AC02B7E-41D9-4667-927C-70BAFAE28EE3}"/>
          </ac:picMkLst>
        </pc:pic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4" creationId="{112B8855-01CD-4A85-B7A0-2222A9CD6918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6" creationId="{101676A0-922F-492A-89C5-07B8CD65C32B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7" creationId="{96A83E64-C3A5-4CA8-8E07-41DF6321CF65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8" creationId="{B0244518-718F-4186-AF4F-56A99853918A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9" creationId="{59E8E7D0-1C52-46F3-A646-FE578246D457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29" creationId="{342D7DC7-D904-4DC0-844D-615DC0CDB301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33" creationId="{C8A1743D-2999-4406-BD5C-8C59891DD9CA}"/>
          </ac:cxnSpMkLst>
        </pc:cxnChg>
      </pc:sldChg>
      <pc:sldChg chg="addSp delSp modSp add del mod">
        <pc:chgData name="Jeremie Desgagne-Bouchard" userId="befeb1e1a66a0338" providerId="LiveId" clId="{1328888D-3802-476F-89D8-8DFBB1391DB0}" dt="2022-01-27T22:10:34.152" v="201" actId="47"/>
        <pc:sldMkLst>
          <pc:docMk/>
          <pc:sldMk cId="3237159751" sldId="267"/>
        </pc:sldMkLst>
        <pc:spChg chg="add mod">
          <ac:chgData name="Jeremie Desgagne-Bouchard" userId="befeb1e1a66a0338" providerId="LiveId" clId="{1328888D-3802-476F-89D8-8DFBB1391DB0}" dt="2022-01-27T06:33:32.169" v="7" actId="403"/>
          <ac:spMkLst>
            <pc:docMk/>
            <pc:sldMk cId="3237159751" sldId="267"/>
            <ac:spMk id="3" creationId="{F9C83574-DB78-46D8-B8A7-DCCCA5796247}"/>
          </ac:spMkLst>
        </pc:spChg>
        <pc:spChg chg="del">
          <ac:chgData name="Jeremie Desgagne-Bouchard" userId="befeb1e1a66a0338" providerId="LiveId" clId="{1328888D-3802-476F-89D8-8DFBB1391DB0}" dt="2022-01-27T06:33:26.101" v="3" actId="478"/>
          <ac:spMkLst>
            <pc:docMk/>
            <pc:sldMk cId="3237159751" sldId="267"/>
            <ac:spMk id="6" creationId="{54BD2893-6DF7-40A6-8F51-5849B0A517EC}"/>
          </ac:spMkLst>
        </pc:spChg>
      </pc:sldChg>
      <pc:sldChg chg="addSp delSp modSp add mod">
        <pc:chgData name="Jeremie Desgagne-Bouchard" userId="befeb1e1a66a0338" providerId="LiveId" clId="{1328888D-3802-476F-89D8-8DFBB1391DB0}" dt="2022-02-15T20:55:34.451" v="1523" actId="1076"/>
        <pc:sldMkLst>
          <pc:docMk/>
          <pc:sldMk cId="4034114749" sldId="268"/>
        </pc:sldMkLst>
        <pc:spChg chg="add del mod">
          <ac:chgData name="Jeremie Desgagne-Bouchard" userId="befeb1e1a66a0338" providerId="LiveId" clId="{1328888D-3802-476F-89D8-8DFBB1391DB0}" dt="2022-01-27T16:49:38.424" v="96" actId="478"/>
          <ac:spMkLst>
            <pc:docMk/>
            <pc:sldMk cId="4034114749" sldId="268"/>
            <ac:spMk id="2" creationId="{2CF172A9-D10B-4F46-BBDA-116F8597A9B0}"/>
          </ac:spMkLst>
        </pc:spChg>
        <pc:spChg chg="mod">
          <ac:chgData name="Jeremie Desgagne-Bouchard" userId="befeb1e1a66a0338" providerId="LiveId" clId="{1328888D-3802-476F-89D8-8DFBB1391DB0}" dt="2022-02-15T20:55:18.745" v="1522" actId="1076"/>
          <ac:spMkLst>
            <pc:docMk/>
            <pc:sldMk cId="4034114749" sldId="268"/>
            <ac:spMk id="4" creationId="{FB0F9184-05AB-47A8-99B6-B38AAA67DCC9}"/>
          </ac:spMkLst>
        </pc:spChg>
        <pc:spChg chg="add del mod">
          <ac:chgData name="Jeremie Desgagne-Bouchard" userId="befeb1e1a66a0338" providerId="LiveId" clId="{1328888D-3802-476F-89D8-8DFBB1391DB0}" dt="2022-01-27T16:49:05.697" v="81" actId="478"/>
          <ac:spMkLst>
            <pc:docMk/>
            <pc:sldMk cId="4034114749" sldId="268"/>
            <ac:spMk id="5" creationId="{1FCEF1D2-FF22-4D3D-8C24-86E86F67F12E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7" creationId="{40B85364-0311-4C91-BAB8-4C3F8A4AA9B3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8" creationId="{83891D4F-62D8-4AFD-B013-5BE09BAFE2F1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9" creationId="{D29E6E58-E037-4413-B62B-DD671E8716CA}"/>
          </ac:spMkLst>
        </pc:spChg>
        <pc:spChg chg="add del mod">
          <ac:chgData name="Jeremie Desgagne-Bouchard" userId="befeb1e1a66a0338" providerId="LiveId" clId="{1328888D-3802-476F-89D8-8DFBB1391DB0}" dt="2022-01-27T16:51:21.534" v="120" actId="478"/>
          <ac:spMkLst>
            <pc:docMk/>
            <pc:sldMk cId="4034114749" sldId="268"/>
            <ac:spMk id="10" creationId="{4A9B1B7B-4850-4EC5-B584-D1FFDB175FDD}"/>
          </ac:spMkLst>
        </pc:spChg>
        <pc:spChg chg="add del mod">
          <ac:chgData name="Jeremie Desgagne-Bouchard" userId="befeb1e1a66a0338" providerId="LiveId" clId="{1328888D-3802-476F-89D8-8DFBB1391DB0}" dt="2022-01-27T16:51:20.475" v="119" actId="478"/>
          <ac:spMkLst>
            <pc:docMk/>
            <pc:sldMk cId="4034114749" sldId="268"/>
            <ac:spMk id="11" creationId="{EEBAC95C-2FFE-43CB-937C-CC05B728EB26}"/>
          </ac:spMkLst>
        </pc:spChg>
        <pc:spChg chg="add del mod">
          <ac:chgData name="Jeremie Desgagne-Bouchard" userId="befeb1e1a66a0338" providerId="LiveId" clId="{1328888D-3802-476F-89D8-8DFBB1391DB0}" dt="2022-01-27T16:51:32.617" v="122" actId="478"/>
          <ac:spMkLst>
            <pc:docMk/>
            <pc:sldMk cId="4034114749" sldId="268"/>
            <ac:spMk id="12" creationId="{55BE90C3-3511-4ADC-BA64-59FAB45A2B58}"/>
          </ac:spMkLst>
        </pc:spChg>
        <pc:spChg chg="add mod">
          <ac:chgData name="Jeremie Desgagne-Bouchard" userId="befeb1e1a66a0338" providerId="LiveId" clId="{1328888D-3802-476F-89D8-8DFBB1391DB0}" dt="2022-01-27T16:53:01.467" v="142" actId="20577"/>
          <ac:spMkLst>
            <pc:docMk/>
            <pc:sldMk cId="4034114749" sldId="268"/>
            <ac:spMk id="13" creationId="{DB1AA0F2-4DD5-4B7E-8EA6-EF2B081C30C7}"/>
          </ac:spMkLst>
        </pc:spChg>
        <pc:spChg chg="add mod">
          <ac:chgData name="Jeremie Desgagne-Bouchard" userId="befeb1e1a66a0338" providerId="LiveId" clId="{1328888D-3802-476F-89D8-8DFBB1391DB0}" dt="2022-02-15T20:55:34.451" v="1523" actId="1076"/>
          <ac:spMkLst>
            <pc:docMk/>
            <pc:sldMk cId="4034114749" sldId="268"/>
            <ac:spMk id="14" creationId="{E2A55CC4-0075-48C2-9F1A-D99AF64ACD68}"/>
          </ac:spMkLst>
        </pc:spChg>
        <pc:spChg chg="add mod">
          <ac:chgData name="Jeremie Desgagne-Bouchard" userId="befeb1e1a66a0338" providerId="LiveId" clId="{1328888D-3802-476F-89D8-8DFBB1391DB0}" dt="2022-02-15T20:55:34.451" v="1523" actId="1076"/>
          <ac:spMkLst>
            <pc:docMk/>
            <pc:sldMk cId="4034114749" sldId="268"/>
            <ac:spMk id="15" creationId="{C533F79F-128B-40AC-B66C-E2983C2CEA2F}"/>
          </ac:spMkLst>
        </pc:spChg>
        <pc:spChg chg="add mod">
          <ac:chgData name="Jeremie Desgagne-Bouchard" userId="befeb1e1a66a0338" providerId="LiveId" clId="{1328888D-3802-476F-89D8-8DFBB1391DB0}" dt="2022-02-15T20:55:34.451" v="1523" actId="1076"/>
          <ac:spMkLst>
            <pc:docMk/>
            <pc:sldMk cId="4034114749" sldId="268"/>
            <ac:spMk id="16" creationId="{46883DF1-B6F9-49C5-82D9-E19A19D88641}"/>
          </ac:spMkLst>
        </pc:spChg>
        <pc:spChg chg="add mod">
          <ac:chgData name="Jeremie Desgagne-Bouchard" userId="befeb1e1a66a0338" providerId="LiveId" clId="{1328888D-3802-476F-89D8-8DFBB1391DB0}" dt="2022-01-27T16:54:29.980" v="156" actId="207"/>
          <ac:spMkLst>
            <pc:docMk/>
            <pc:sldMk cId="4034114749" sldId="268"/>
            <ac:spMk id="17" creationId="{ECE2C421-F6C8-44E1-86DE-90A73048AC48}"/>
          </ac:spMkLst>
        </pc:spChg>
        <pc:spChg chg="add mod">
          <ac:chgData name="Jeremie Desgagne-Bouchard" userId="befeb1e1a66a0338" providerId="LiveId" clId="{1328888D-3802-476F-89D8-8DFBB1391DB0}" dt="2022-02-15T20:55:34.451" v="1523" actId="1076"/>
          <ac:spMkLst>
            <pc:docMk/>
            <pc:sldMk cId="4034114749" sldId="268"/>
            <ac:spMk id="18" creationId="{73440D58-BF9C-4A4B-9189-76D9A2A28167}"/>
          </ac:spMkLst>
        </pc:spChg>
        <pc:picChg chg="add mod">
          <ac:chgData name="Jeremie Desgagne-Bouchard" userId="befeb1e1a66a0338" providerId="LiveId" clId="{1328888D-3802-476F-89D8-8DFBB1391DB0}" dt="2022-02-15T20:54:43.380" v="1521"/>
          <ac:picMkLst>
            <pc:docMk/>
            <pc:sldMk cId="4034114749" sldId="268"/>
            <ac:picMk id="20" creationId="{E562361B-F0AB-4EAC-802D-C4F53B785B50}"/>
          </ac:picMkLst>
        </pc:picChg>
        <pc:cxnChg chg="add mod">
          <ac:chgData name="Jeremie Desgagne-Bouchard" userId="befeb1e1a66a0338" providerId="LiveId" clId="{1328888D-3802-476F-89D8-8DFBB1391DB0}" dt="2022-01-27T16:55:03.151" v="163" actId="208"/>
          <ac:cxnSpMkLst>
            <pc:docMk/>
            <pc:sldMk cId="4034114749" sldId="268"/>
            <ac:cxnSpMk id="19" creationId="{A57CEE52-26D8-4ED9-A8E7-F02A79A2901A}"/>
          </ac:cxnSpMkLst>
        </pc:cxnChg>
        <pc:cxnChg chg="add mod">
          <ac:chgData name="Jeremie Desgagne-Bouchard" userId="befeb1e1a66a0338" providerId="LiveId" clId="{1328888D-3802-476F-89D8-8DFBB1391DB0}" dt="2022-01-27T16:55:15.727" v="167" actId="14100"/>
          <ac:cxnSpMkLst>
            <pc:docMk/>
            <pc:sldMk cId="4034114749" sldId="268"/>
            <ac:cxnSpMk id="21" creationId="{17F512F4-CFA9-48BA-8A72-1FC65C53687F}"/>
          </ac:cxnSpMkLst>
        </pc:cxnChg>
        <pc:cxnChg chg="add mod">
          <ac:chgData name="Jeremie Desgagne-Bouchard" userId="befeb1e1a66a0338" providerId="LiveId" clId="{1328888D-3802-476F-89D8-8DFBB1391DB0}" dt="2022-01-27T16:55:24.487" v="169" actId="14100"/>
          <ac:cxnSpMkLst>
            <pc:docMk/>
            <pc:sldMk cId="4034114749" sldId="268"/>
            <ac:cxnSpMk id="22" creationId="{4B0772C4-397F-4833-9F6D-369F593BBE30}"/>
          </ac:cxnSpMkLst>
        </pc:cxnChg>
        <pc:cxnChg chg="add mod">
          <ac:chgData name="Jeremie Desgagne-Bouchard" userId="befeb1e1a66a0338" providerId="LiveId" clId="{1328888D-3802-476F-89D8-8DFBB1391DB0}" dt="2022-02-15T20:55:34.451" v="1523" actId="1076"/>
          <ac:cxnSpMkLst>
            <pc:docMk/>
            <pc:sldMk cId="4034114749" sldId="268"/>
            <ac:cxnSpMk id="27" creationId="{23BC17A9-7906-437B-9020-656C1160B6E7}"/>
          </ac:cxnSpMkLst>
        </pc:cxnChg>
        <pc:cxnChg chg="add mod">
          <ac:chgData name="Jeremie Desgagne-Bouchard" userId="befeb1e1a66a0338" providerId="LiveId" clId="{1328888D-3802-476F-89D8-8DFBB1391DB0}" dt="2022-02-15T20:55:34.451" v="1523" actId="1076"/>
          <ac:cxnSpMkLst>
            <pc:docMk/>
            <pc:sldMk cId="4034114749" sldId="268"/>
            <ac:cxnSpMk id="30" creationId="{29D41130-D184-49BE-B167-C370A1500EDF}"/>
          </ac:cxnSpMkLst>
        </pc:cxnChg>
        <pc:cxnChg chg="add mod">
          <ac:chgData name="Jeremie Desgagne-Bouchard" userId="befeb1e1a66a0338" providerId="LiveId" clId="{1328888D-3802-476F-89D8-8DFBB1391DB0}" dt="2022-02-15T20:55:34.451" v="1523" actId="1076"/>
          <ac:cxnSpMkLst>
            <pc:docMk/>
            <pc:sldMk cId="4034114749" sldId="268"/>
            <ac:cxnSpMk id="34" creationId="{AC983389-006A-415D-95C7-71C1016761BF}"/>
          </ac:cxnSpMkLst>
        </pc:cxnChg>
      </pc:sldChg>
      <pc:sldChg chg="addSp delSp modSp add mod">
        <pc:chgData name="Jeremie Desgagne-Bouchard" userId="befeb1e1a66a0338" providerId="LiveId" clId="{1328888D-3802-476F-89D8-8DFBB1391DB0}" dt="2022-02-16T22:18:29.529" v="1816" actId="1076"/>
        <pc:sldMkLst>
          <pc:docMk/>
          <pc:sldMk cId="4217931981" sldId="269"/>
        </pc:sldMkLst>
        <pc:spChg chg="add mod">
          <ac:chgData name="Jeremie Desgagne-Bouchard" userId="befeb1e1a66a0338" providerId="LiveId" clId="{1328888D-3802-476F-89D8-8DFBB1391DB0}" dt="2022-02-16T22:18:09.878" v="1814"/>
          <ac:spMkLst>
            <pc:docMk/>
            <pc:sldMk cId="4217931981" sldId="269"/>
            <ac:spMk id="8" creationId="{1B15AFCE-0AF9-48C8-9047-954E105EB87C}"/>
          </ac:spMkLst>
        </pc:spChg>
        <pc:spChg chg="del">
          <ac:chgData name="Jeremie Desgagne-Bouchard" userId="befeb1e1a66a0338" providerId="LiveId" clId="{1328888D-3802-476F-89D8-8DFBB1391DB0}" dt="2022-02-16T22:18:08.872" v="1813" actId="478"/>
          <ac:spMkLst>
            <pc:docMk/>
            <pc:sldMk cId="4217931981" sldId="269"/>
            <ac:spMk id="10" creationId="{505EBB46-F711-4615-ABBB-793A3134A74B}"/>
          </ac:spMkLst>
        </pc:spChg>
        <pc:spChg chg="mod">
          <ac:chgData name="Jeremie Desgagne-Bouchard" userId="befeb1e1a66a0338" providerId="LiveId" clId="{1328888D-3802-476F-89D8-8DFBB1391DB0}" dt="2022-02-16T22:18:29.529" v="1816" actId="1076"/>
          <ac:spMkLst>
            <pc:docMk/>
            <pc:sldMk cId="4217931981" sldId="269"/>
            <ac:spMk id="12" creationId="{9236F6E0-458A-4C95-8192-B9B542306D9F}"/>
          </ac:spMkLst>
        </pc:spChg>
        <pc:picChg chg="del">
          <ac:chgData name="Jeremie Desgagne-Bouchard" userId="befeb1e1a66a0338" providerId="LiveId" clId="{1328888D-3802-476F-89D8-8DFBB1391DB0}" dt="2022-02-16T22:18:06.454" v="1812" actId="478"/>
          <ac:picMkLst>
            <pc:docMk/>
            <pc:sldMk cId="4217931981" sldId="269"/>
            <ac:picMk id="3" creationId="{235ED475-1194-47AD-B0D1-D6BC02872322}"/>
          </ac:picMkLst>
        </pc:picChg>
        <pc:picChg chg="add mod">
          <ac:chgData name="Jeremie Desgagne-Bouchard" userId="befeb1e1a66a0338" providerId="LiveId" clId="{1328888D-3802-476F-89D8-8DFBB1391DB0}" dt="2022-02-15T20:56:43.427" v="1532"/>
          <ac:picMkLst>
            <pc:docMk/>
            <pc:sldMk cId="4217931981" sldId="269"/>
            <ac:picMk id="6" creationId="{08D9ADD5-772E-432F-8347-0A01ADFFD4C0}"/>
          </ac:picMkLst>
        </pc:picChg>
        <pc:picChg chg="add mod">
          <ac:chgData name="Jeremie Desgagne-Bouchard" userId="befeb1e1a66a0338" providerId="LiveId" clId="{1328888D-3802-476F-89D8-8DFBB1391DB0}" dt="2022-02-16T22:18:09.878" v="1814"/>
          <ac:picMkLst>
            <pc:docMk/>
            <pc:sldMk cId="4217931981" sldId="269"/>
            <ac:picMk id="7" creationId="{87694DE3-BBEB-460F-8927-7B3831886744}"/>
          </ac:picMkLst>
        </pc:picChg>
      </pc:sldChg>
      <pc:sldChg chg="addSp delSp modSp add mod">
        <pc:chgData name="Jeremie Desgagne-Bouchard" userId="befeb1e1a66a0338" providerId="LiveId" clId="{1328888D-3802-476F-89D8-8DFBB1391DB0}" dt="2022-02-15T23:00:24.622" v="1653" actId="20577"/>
        <pc:sldMkLst>
          <pc:docMk/>
          <pc:sldMk cId="3054137920" sldId="270"/>
        </pc:sldMkLst>
        <pc:spChg chg="mod">
          <ac:chgData name="Jeremie Desgagne-Bouchard" userId="befeb1e1a66a0338" providerId="LiveId" clId="{1328888D-3802-476F-89D8-8DFBB1391DB0}" dt="2022-01-27T22:10:20.512" v="200" actId="14100"/>
          <ac:spMkLst>
            <pc:docMk/>
            <pc:sldMk cId="3054137920" sldId="270"/>
            <ac:spMk id="3" creationId="{F9C83574-DB78-46D8-B8A7-DCCCA5796247}"/>
          </ac:spMkLst>
        </pc:spChg>
        <pc:spChg chg="add del mod">
          <ac:chgData name="Jeremie Desgagne-Bouchard" userId="befeb1e1a66a0338" providerId="LiveId" clId="{1328888D-3802-476F-89D8-8DFBB1391DB0}" dt="2022-01-27T22:23:43.008" v="221" actId="478"/>
          <ac:spMkLst>
            <pc:docMk/>
            <pc:sldMk cId="3054137920" sldId="270"/>
            <ac:spMk id="4" creationId="{45B2AD6B-C9C7-425B-956F-EBFC06965573}"/>
          </ac:spMkLst>
        </pc:spChg>
        <pc:spChg chg="add mod">
          <ac:chgData name="Jeremie Desgagne-Bouchard" userId="befeb1e1a66a0338" providerId="LiveId" clId="{1328888D-3802-476F-89D8-8DFBB1391DB0}" dt="2022-02-15T23:00:24.622" v="1653" actId="20577"/>
          <ac:spMkLst>
            <pc:docMk/>
            <pc:sldMk cId="3054137920" sldId="270"/>
            <ac:spMk id="6" creationId="{F76582E8-98AA-4990-8E67-D6B0C08ABCB7}"/>
          </ac:spMkLst>
        </pc:spChg>
        <pc:picChg chg="add mod">
          <ac:chgData name="Jeremie Desgagne-Bouchard" userId="befeb1e1a66a0338" providerId="LiveId" clId="{1328888D-3802-476F-89D8-8DFBB1391DB0}" dt="2022-02-15T20:54:41.023" v="1520" actId="1035"/>
          <ac:picMkLst>
            <pc:docMk/>
            <pc:sldMk cId="3054137920" sldId="270"/>
            <ac:picMk id="4" creationId="{CBCC48FF-FEDA-4F5A-A959-AABE30ACCA2C}"/>
          </ac:picMkLst>
        </pc:picChg>
      </pc:sldChg>
      <pc:sldChg chg="addSp modSp add mod">
        <pc:chgData name="Jeremie Desgagne-Bouchard" userId="befeb1e1a66a0338" providerId="LiveId" clId="{1328888D-3802-476F-89D8-8DFBB1391DB0}" dt="2022-02-16T14:48:15.883" v="1664" actId="20577"/>
        <pc:sldMkLst>
          <pc:docMk/>
          <pc:sldMk cId="1680342322" sldId="271"/>
        </pc:sldMkLst>
        <pc:spChg chg="mod">
          <ac:chgData name="Jeremie Desgagne-Bouchard" userId="befeb1e1a66a0338" providerId="LiveId" clId="{1328888D-3802-476F-89D8-8DFBB1391DB0}" dt="2022-02-16T14:48:15.883" v="1664" actId="20577"/>
          <ac:spMkLst>
            <pc:docMk/>
            <pc:sldMk cId="1680342322" sldId="271"/>
            <ac:spMk id="4" creationId="{45B2AD6B-C9C7-425B-956F-EBFC06965573}"/>
          </ac:spMkLst>
        </pc:spChg>
        <pc:picChg chg="add mod">
          <ac:chgData name="Jeremie Desgagne-Bouchard" userId="befeb1e1a66a0338" providerId="LiveId" clId="{1328888D-3802-476F-89D8-8DFBB1391DB0}" dt="2022-02-15T20:54:38.575" v="1518"/>
          <ac:picMkLst>
            <pc:docMk/>
            <pc:sldMk cId="1680342322" sldId="271"/>
            <ac:picMk id="5" creationId="{A860E365-2610-48FC-A5CD-BCB977EDE20F}"/>
          </ac:picMkLst>
        </pc:picChg>
      </pc:sldChg>
      <pc:sldChg chg="addSp delSp modSp add mod">
        <pc:chgData name="Jeremie Desgagne-Bouchard" userId="befeb1e1a66a0338" providerId="LiveId" clId="{1328888D-3802-476F-89D8-8DFBB1391DB0}" dt="2022-02-16T15:23:45.019" v="1667" actId="14100"/>
        <pc:sldMkLst>
          <pc:docMk/>
          <pc:sldMk cId="2032574703" sldId="272"/>
        </pc:sldMkLst>
        <pc:spChg chg="add mod">
          <ac:chgData name="Jeremie Desgagne-Bouchard" userId="befeb1e1a66a0338" providerId="LiveId" clId="{1328888D-3802-476F-89D8-8DFBB1391DB0}" dt="2022-02-16T14:46:06.803" v="1654" actId="1076"/>
          <ac:spMkLst>
            <pc:docMk/>
            <pc:sldMk cId="2032574703" sldId="272"/>
            <ac:spMk id="2" creationId="{997B1A1D-529B-4E6F-B983-232B0FFCB568}"/>
          </ac:spMkLst>
        </pc:spChg>
        <pc:spChg chg="add mod">
          <ac:chgData name="Jeremie Desgagne-Bouchard" userId="befeb1e1a66a0338" providerId="LiveId" clId="{1328888D-3802-476F-89D8-8DFBB1391DB0}" dt="2022-02-16T15:23:34.128" v="1665" actId="1076"/>
          <ac:spMkLst>
            <pc:docMk/>
            <pc:sldMk cId="2032574703" sldId="272"/>
            <ac:spMk id="3" creationId="{B0D474EB-2D70-4ED9-BB6F-ADADE65906BF}"/>
          </ac:spMkLst>
        </pc:spChg>
        <pc:spChg chg="add del mod">
          <ac:chgData name="Jeremie Desgagne-Bouchard" userId="befeb1e1a66a0338" providerId="LiveId" clId="{1328888D-3802-476F-89D8-8DFBB1391DB0}" dt="2022-02-15T21:46:33.437" v="1550" actId="478"/>
          <ac:spMkLst>
            <pc:docMk/>
            <pc:sldMk cId="2032574703" sldId="272"/>
            <ac:spMk id="5" creationId="{CF603F83-E12C-4A7B-8317-96DC28C15EF4}"/>
          </ac:spMkLst>
        </pc:spChg>
        <pc:picChg chg="add mod">
          <ac:chgData name="Jeremie Desgagne-Bouchard" userId="befeb1e1a66a0338" providerId="LiveId" clId="{1328888D-3802-476F-89D8-8DFBB1391DB0}" dt="2022-02-15T20:55:42.647" v="1524"/>
          <ac:picMkLst>
            <pc:docMk/>
            <pc:sldMk cId="2032574703" sldId="272"/>
            <ac:picMk id="4" creationId="{1CD4F022-F4F9-4447-B347-847FADA9DF66}"/>
          </ac:picMkLst>
        </pc:picChg>
        <pc:picChg chg="add mod">
          <ac:chgData name="Jeremie Desgagne-Bouchard" userId="befeb1e1a66a0338" providerId="LiveId" clId="{1328888D-3802-476F-89D8-8DFBB1391DB0}" dt="2022-02-16T15:23:45.019" v="1667" actId="14100"/>
          <ac:picMkLst>
            <pc:docMk/>
            <pc:sldMk cId="2032574703" sldId="272"/>
            <ac:picMk id="1026" creationId="{8AE080D1-7C47-42E2-AA04-6289827D90DA}"/>
          </ac:picMkLst>
        </pc:picChg>
      </pc:sldChg>
      <pc:sldChg chg="addSp delSp modSp add mod ord">
        <pc:chgData name="Jeremie Desgagne-Bouchard" userId="befeb1e1a66a0338" providerId="LiveId" clId="{1328888D-3802-476F-89D8-8DFBB1391DB0}" dt="2022-02-16T19:33:07.745" v="1755" actId="6549"/>
        <pc:sldMkLst>
          <pc:docMk/>
          <pc:sldMk cId="1166421813" sldId="273"/>
        </pc:sldMkLst>
        <pc:spChg chg="del mod">
          <ac:chgData name="Jeremie Desgagne-Bouchard" userId="befeb1e1a66a0338" providerId="LiveId" clId="{1328888D-3802-476F-89D8-8DFBB1391DB0}" dt="2022-02-11T16:22:32.685" v="702" actId="478"/>
          <ac:spMkLst>
            <pc:docMk/>
            <pc:sldMk cId="1166421813" sldId="273"/>
            <ac:spMk id="6" creationId="{C42CC22E-7AE3-40D0-A5D2-3630F30F6C97}"/>
          </ac:spMkLst>
        </pc:spChg>
        <pc:spChg chg="add mod">
          <ac:chgData name="Jeremie Desgagne-Bouchard" userId="befeb1e1a66a0338" providerId="LiveId" clId="{1328888D-3802-476F-89D8-8DFBB1391DB0}" dt="2022-02-16T19:29:48.384" v="1717" actId="1076"/>
          <ac:spMkLst>
            <pc:docMk/>
            <pc:sldMk cId="1166421813" sldId="273"/>
            <ac:spMk id="8" creationId="{382D47A4-24D8-4B29-B8F0-D8432D4D8AC9}"/>
          </ac:spMkLst>
        </pc:spChg>
        <pc:spChg chg="del">
          <ac:chgData name="Jeremie Desgagne-Bouchard" userId="befeb1e1a66a0338" providerId="LiveId" clId="{1328888D-3802-476F-89D8-8DFBB1391DB0}" dt="2022-02-11T16:16:36.734" v="498" actId="478"/>
          <ac:spMkLst>
            <pc:docMk/>
            <pc:sldMk cId="1166421813" sldId="273"/>
            <ac:spMk id="16" creationId="{464A305D-25AD-4076-A739-5DBCA144CDD4}"/>
          </ac:spMkLst>
        </pc:spChg>
        <pc:graphicFrameChg chg="add mod modGraphic">
          <ac:chgData name="Jeremie Desgagne-Bouchard" userId="befeb1e1a66a0338" providerId="LiveId" clId="{1328888D-3802-476F-89D8-8DFBB1391DB0}" dt="2022-02-16T19:33:07.745" v="1755" actId="6549"/>
          <ac:graphicFrameMkLst>
            <pc:docMk/>
            <pc:sldMk cId="1166421813" sldId="273"/>
            <ac:graphicFrameMk id="2" creationId="{1CD320F1-63D1-4B6B-AED0-25A71A2419B4}"/>
          </ac:graphicFrameMkLst>
        </pc:graphicFrameChg>
        <pc:picChg chg="add mod">
          <ac:chgData name="Jeremie Desgagne-Bouchard" userId="befeb1e1a66a0338" providerId="LiveId" clId="{1328888D-3802-476F-89D8-8DFBB1391DB0}" dt="2022-02-15T20:54:14.286" v="1516" actId="1036"/>
          <ac:picMkLst>
            <pc:docMk/>
            <pc:sldMk cId="1166421813" sldId="273"/>
            <ac:picMk id="5" creationId="{4298CEF2-A087-46FC-BDBA-A83E30E39AA5}"/>
          </ac:picMkLst>
        </pc:picChg>
        <pc:picChg chg="add mod">
          <ac:chgData name="Jeremie Desgagne-Bouchard" userId="befeb1e1a66a0338" providerId="LiveId" clId="{1328888D-3802-476F-89D8-8DFBB1391DB0}" dt="2022-02-16T19:29:48.384" v="1717" actId="1076"/>
          <ac:picMkLst>
            <pc:docMk/>
            <pc:sldMk cId="1166421813" sldId="273"/>
            <ac:picMk id="6" creationId="{91928721-D9E3-4BBE-8108-D42E1E301B85}"/>
          </ac:picMkLst>
        </pc:picChg>
        <pc:picChg chg="del">
          <ac:chgData name="Jeremie Desgagne-Bouchard" userId="befeb1e1a66a0338" providerId="LiveId" clId="{1328888D-3802-476F-89D8-8DFBB1391DB0}" dt="2022-02-11T16:16:38.894" v="499" actId="478"/>
          <ac:picMkLst>
            <pc:docMk/>
            <pc:sldMk cId="1166421813" sldId="273"/>
            <ac:picMk id="17" creationId="{49EF8FB1-719E-49B5-898A-D8F34C98C6DF}"/>
          </ac:picMkLst>
        </pc:picChg>
      </pc:sldChg>
      <pc:sldChg chg="addSp delSp modSp add del mod setBg">
        <pc:chgData name="Jeremie Desgagne-Bouchard" userId="befeb1e1a66a0338" providerId="LiveId" clId="{1328888D-3802-476F-89D8-8DFBB1391DB0}" dt="2022-02-15T01:45:14.060" v="1048" actId="47"/>
        <pc:sldMkLst>
          <pc:docMk/>
          <pc:sldMk cId="4007914155" sldId="274"/>
        </pc:sldMkLst>
        <pc:spChg chg="add mod ord">
          <ac:chgData name="Jeremie Desgagne-Bouchard" userId="befeb1e1a66a0338" providerId="LiveId" clId="{1328888D-3802-476F-89D8-8DFBB1391DB0}" dt="2022-02-15T01:42:53.092" v="943" actId="20577"/>
          <ac:spMkLst>
            <pc:docMk/>
            <pc:sldMk cId="4007914155" sldId="274"/>
            <ac:spMk id="2" creationId="{42B33A84-5C5D-4B23-88F6-CBEED3CB7EA9}"/>
          </ac:spMkLst>
        </pc:spChg>
        <pc:spChg chg="del">
          <ac:chgData name="Jeremie Desgagne-Bouchard" userId="befeb1e1a66a0338" providerId="LiveId" clId="{1328888D-3802-476F-89D8-8DFBB1391DB0}" dt="2022-02-15T01:40:48.875" v="729" actId="478"/>
          <ac:spMkLst>
            <pc:docMk/>
            <pc:sldMk cId="4007914155" sldId="274"/>
            <ac:spMk id="3" creationId="{F9C83574-DB78-46D8-B8A7-DCCCA5796247}"/>
          </ac:spMkLst>
        </pc:spChg>
        <pc:spChg chg="mod ord">
          <ac:chgData name="Jeremie Desgagne-Bouchard" userId="befeb1e1a66a0338" providerId="LiveId" clId="{1328888D-3802-476F-89D8-8DFBB1391DB0}" dt="2022-02-15T01:42:40.827" v="868" actId="26606"/>
          <ac:spMkLst>
            <pc:docMk/>
            <pc:sldMk cId="4007914155" sldId="274"/>
            <ac:spMk id="4" creationId="{45B2AD6B-C9C7-425B-956F-EBFC06965573}"/>
          </ac:spMkLst>
        </pc:spChg>
        <pc:spChg chg="add del">
          <ac:chgData name="Jeremie Desgagne-Bouchard" userId="befeb1e1a66a0338" providerId="LiveId" clId="{1328888D-3802-476F-89D8-8DFBB1391DB0}" dt="2022-02-15T01:42:40.827" v="868" actId="26606"/>
          <ac:spMkLst>
            <pc:docMk/>
            <pc:sldMk cId="4007914155" sldId="274"/>
            <ac:spMk id="10" creationId="{81AEB8A9-B768-4E30-BA55-D919E6687343}"/>
          </ac:spMkLst>
        </pc:spChg>
        <pc:spChg chg="add">
          <ac:chgData name="Jeremie Desgagne-Bouchard" userId="befeb1e1a66a0338" providerId="LiveId" clId="{1328888D-3802-476F-89D8-8DFBB1391DB0}" dt="2022-02-15T01:42:40.827" v="868" actId="26606"/>
          <ac:spMkLst>
            <pc:docMk/>
            <pc:sldMk cId="4007914155" sldId="274"/>
            <ac:spMk id="15" creationId="{81AEB8A9-B768-4E30-BA55-D919E6687343}"/>
          </ac:spMkLst>
        </pc:spChg>
        <pc:picChg chg="add mod">
          <ac:chgData name="Jeremie Desgagne-Bouchard" userId="befeb1e1a66a0338" providerId="LiveId" clId="{1328888D-3802-476F-89D8-8DFBB1391DB0}" dt="2022-02-15T01:42:16.488" v="858" actId="26606"/>
          <ac:picMkLst>
            <pc:docMk/>
            <pc:sldMk cId="4007914155" sldId="274"/>
            <ac:picMk id="5" creationId="{9C0E0A8B-BF54-4334-B154-DE5BF35C5F8E}"/>
          </ac:picMkLst>
        </pc:picChg>
      </pc:sldChg>
      <pc:sldChg chg="addSp delSp modSp add mod">
        <pc:chgData name="Jeremie Desgagne-Bouchard" userId="befeb1e1a66a0338" providerId="LiveId" clId="{1328888D-3802-476F-89D8-8DFBB1391DB0}" dt="2022-02-15T20:54:30.479" v="1517"/>
        <pc:sldMkLst>
          <pc:docMk/>
          <pc:sldMk cId="2045622100" sldId="275"/>
        </pc:sldMkLst>
        <pc:spChg chg="add mod">
          <ac:chgData name="Jeremie Desgagne-Bouchard" userId="befeb1e1a66a0338" providerId="LiveId" clId="{1328888D-3802-476F-89D8-8DFBB1391DB0}" dt="2022-02-15T19:25:20.614" v="1367" actId="403"/>
          <ac:spMkLst>
            <pc:docMk/>
            <pc:sldMk cId="2045622100" sldId="275"/>
            <ac:spMk id="2" creationId="{621FFF3F-8E7B-4A53-91BB-435B0D3BCC40}"/>
          </ac:spMkLst>
        </pc:spChg>
        <pc:spChg chg="del">
          <ac:chgData name="Jeremie Desgagne-Bouchard" userId="befeb1e1a66a0338" providerId="LiveId" clId="{1328888D-3802-476F-89D8-8DFBB1391DB0}" dt="2022-02-15T01:43:07.330" v="946" actId="478"/>
          <ac:spMkLst>
            <pc:docMk/>
            <pc:sldMk cId="2045622100" sldId="275"/>
            <ac:spMk id="3" creationId="{F9C83574-DB78-46D8-B8A7-DCCCA5796247}"/>
          </ac:spMkLst>
        </pc:spChg>
        <pc:spChg chg="mod">
          <ac:chgData name="Jeremie Desgagne-Bouchard" userId="befeb1e1a66a0338" providerId="LiveId" clId="{1328888D-3802-476F-89D8-8DFBB1391DB0}" dt="2022-02-15T19:24:58.582" v="1366" actId="15"/>
          <ac:spMkLst>
            <pc:docMk/>
            <pc:sldMk cId="2045622100" sldId="275"/>
            <ac:spMk id="4" creationId="{45B2AD6B-C9C7-425B-956F-EBFC06965573}"/>
          </ac:spMkLst>
        </pc:spChg>
        <pc:spChg chg="add del mod">
          <ac:chgData name="Jeremie Desgagne-Bouchard" userId="befeb1e1a66a0338" providerId="LiveId" clId="{1328888D-3802-476F-89D8-8DFBB1391DB0}" dt="2022-02-15T01:43:36.522" v="959" actId="478"/>
          <ac:spMkLst>
            <pc:docMk/>
            <pc:sldMk cId="2045622100" sldId="275"/>
            <ac:spMk id="6" creationId="{47551F71-A91E-4676-B161-BA0F0F2C8A85}"/>
          </ac:spMkLst>
        </pc:spChg>
        <pc:picChg chg="add mod">
          <ac:chgData name="Jeremie Desgagne-Bouchard" userId="befeb1e1a66a0338" providerId="LiveId" clId="{1328888D-3802-476F-89D8-8DFBB1391DB0}" dt="2022-02-15T01:44:45.977" v="1046" actId="1076"/>
          <ac:picMkLst>
            <pc:docMk/>
            <pc:sldMk cId="2045622100" sldId="275"/>
            <ac:picMk id="5" creationId="{A8B86BB7-ED80-4D2E-B438-8C3FAA5A07DD}"/>
          </ac:picMkLst>
        </pc:picChg>
        <pc:picChg chg="add mod">
          <ac:chgData name="Jeremie Desgagne-Bouchard" userId="befeb1e1a66a0338" providerId="LiveId" clId="{1328888D-3802-476F-89D8-8DFBB1391DB0}" dt="2022-02-15T20:54:30.479" v="1517"/>
          <ac:picMkLst>
            <pc:docMk/>
            <pc:sldMk cId="2045622100" sldId="275"/>
            <ac:picMk id="6" creationId="{7C38C96C-621E-4ECE-8366-7BC29DE1E4C7}"/>
          </ac:picMkLst>
        </pc:picChg>
      </pc:sldChg>
      <pc:sldChg chg="addSp modSp add del mod setBg">
        <pc:chgData name="Jeremie Desgagne-Bouchard" userId="befeb1e1a66a0338" providerId="LiveId" clId="{1328888D-3802-476F-89D8-8DFBB1391DB0}" dt="2022-02-15T20:57:54.412" v="1541" actId="47"/>
        <pc:sldMkLst>
          <pc:docMk/>
          <pc:sldMk cId="2749748743" sldId="276"/>
        </pc:sldMkLst>
        <pc:spChg chg="mod ord">
          <ac:chgData name="Jeremie Desgagne-Bouchard" userId="befeb1e1a66a0338" providerId="LiveId" clId="{1328888D-3802-476F-89D8-8DFBB1391DB0}" dt="2022-02-15T01:45:18.309" v="1050" actId="26606"/>
          <ac:spMkLst>
            <pc:docMk/>
            <pc:sldMk cId="2749748743" sldId="276"/>
            <ac:spMk id="2" creationId="{621FFF3F-8E7B-4A53-91BB-435B0D3BCC40}"/>
          </ac:spMkLst>
        </pc:spChg>
        <pc:spChg chg="mod">
          <ac:chgData name="Jeremie Desgagne-Bouchard" userId="befeb1e1a66a0338" providerId="LiveId" clId="{1328888D-3802-476F-89D8-8DFBB1391DB0}" dt="2022-02-15T04:53:42.845" v="1078" actId="20577"/>
          <ac:spMkLst>
            <pc:docMk/>
            <pc:sldMk cId="2749748743" sldId="276"/>
            <ac:spMk id="4" creationId="{45B2AD6B-C9C7-425B-956F-EBFC06965573}"/>
          </ac:spMkLst>
        </pc:spChg>
        <pc:spChg chg="add">
          <ac:chgData name="Jeremie Desgagne-Bouchard" userId="befeb1e1a66a0338" providerId="LiveId" clId="{1328888D-3802-476F-89D8-8DFBB1391DB0}" dt="2022-02-15T01:45:18.309" v="1050" actId="26606"/>
          <ac:spMkLst>
            <pc:docMk/>
            <pc:sldMk cId="2749748743" sldId="276"/>
            <ac:spMk id="10" creationId="{81AEB8A9-B768-4E30-BA55-D919E6687343}"/>
          </ac:spMkLst>
        </pc:spChg>
        <pc:picChg chg="mod">
          <ac:chgData name="Jeremie Desgagne-Bouchard" userId="befeb1e1a66a0338" providerId="LiveId" clId="{1328888D-3802-476F-89D8-8DFBB1391DB0}" dt="2022-02-15T01:45:18.309" v="1050" actId="26606"/>
          <ac:picMkLst>
            <pc:docMk/>
            <pc:sldMk cId="2749748743" sldId="276"/>
            <ac:picMk id="5" creationId="{A8B86BB7-ED80-4D2E-B438-8C3FAA5A07DD}"/>
          </ac:picMkLst>
        </pc:picChg>
      </pc:sldChg>
      <pc:sldChg chg="addSp delSp modSp add del mod">
        <pc:chgData name="Jeremie Desgagne-Bouchard" userId="befeb1e1a66a0338" providerId="LiveId" clId="{1328888D-3802-476F-89D8-8DFBB1391DB0}" dt="2022-02-15T20:49:36.954" v="1474"/>
        <pc:sldMkLst>
          <pc:docMk/>
          <pc:sldMk cId="1443671939" sldId="277"/>
        </pc:sldMkLst>
        <pc:spChg chg="mod">
          <ac:chgData name="Jeremie Desgagne-Bouchard" userId="befeb1e1a66a0338" providerId="LiveId" clId="{1328888D-3802-476F-89D8-8DFBB1391DB0}" dt="2022-02-15T20:49:36.072" v="1473"/>
          <ac:spMkLst>
            <pc:docMk/>
            <pc:sldMk cId="1443671939" sldId="277"/>
            <ac:spMk id="4" creationId="{AB20E9D5-903B-47E4-9C66-9CDB5BCF9348}"/>
          </ac:spMkLst>
        </pc:spChg>
        <pc:picChg chg="add del">
          <ac:chgData name="Jeremie Desgagne-Bouchard" userId="befeb1e1a66a0338" providerId="LiveId" clId="{1328888D-3802-476F-89D8-8DFBB1391DB0}" dt="2022-02-15T20:48:40.733" v="1469"/>
          <ac:picMkLst>
            <pc:docMk/>
            <pc:sldMk cId="1443671939" sldId="277"/>
            <ac:picMk id="2050" creationId="{C2546E5C-ABA3-4469-90BC-AA0265D48EEF}"/>
          </ac:picMkLst>
        </pc:picChg>
        <pc:picChg chg="add del">
          <ac:chgData name="Jeremie Desgagne-Bouchard" userId="befeb1e1a66a0338" providerId="LiveId" clId="{1328888D-3802-476F-89D8-8DFBB1391DB0}" dt="2022-02-15T20:49:28.667" v="1471"/>
          <ac:picMkLst>
            <pc:docMk/>
            <pc:sldMk cId="1443671939" sldId="277"/>
            <ac:picMk id="2052" creationId="{B14C9F27-BE73-482E-9334-337E9050A1F2}"/>
          </ac:picMkLst>
        </pc:picChg>
      </pc:sldChg>
      <pc:sldChg chg="addSp delSp modSp add mod">
        <pc:chgData name="Jeremie Desgagne-Bouchard" userId="befeb1e1a66a0338" providerId="LiveId" clId="{1328888D-3802-476F-89D8-8DFBB1391DB0}" dt="2022-02-15T20:53:03.335" v="1511" actId="1076"/>
        <pc:sldMkLst>
          <pc:docMk/>
          <pc:sldMk cId="1884804060" sldId="277"/>
        </pc:sldMkLst>
        <pc:spChg chg="add del mod">
          <ac:chgData name="Jeremie Desgagne-Bouchard" userId="befeb1e1a66a0338" providerId="LiveId" clId="{1328888D-3802-476F-89D8-8DFBB1391DB0}" dt="2022-02-15T20:51:21.924" v="1494"/>
          <ac:spMkLst>
            <pc:docMk/>
            <pc:sldMk cId="1884804060" sldId="277"/>
            <ac:spMk id="3" creationId="{CC53E508-D1A3-4F8F-B1A4-941DA7AADAE6}"/>
          </ac:spMkLst>
        </pc:spChg>
        <pc:spChg chg="mod">
          <ac:chgData name="Jeremie Desgagne-Bouchard" userId="befeb1e1a66a0338" providerId="LiveId" clId="{1328888D-3802-476F-89D8-8DFBB1391DB0}" dt="2022-02-15T20:52:06.653" v="1503" actId="20577"/>
          <ac:spMkLst>
            <pc:docMk/>
            <pc:sldMk cId="1884804060" sldId="277"/>
            <ac:spMk id="4" creationId="{AB20E9D5-903B-47E4-9C66-9CDB5BCF9348}"/>
          </ac:spMkLst>
        </pc:spChg>
        <pc:spChg chg="add del">
          <ac:chgData name="Jeremie Desgagne-Bouchard" userId="befeb1e1a66a0338" providerId="LiveId" clId="{1328888D-3802-476F-89D8-8DFBB1391DB0}" dt="2022-02-15T20:49:46.969" v="1477" actId="478"/>
          <ac:spMkLst>
            <pc:docMk/>
            <pc:sldMk cId="1884804060" sldId="277"/>
            <ac:spMk id="5" creationId="{E05AF118-4C02-4F6E-8E88-CE630AE9B665}"/>
          </ac:spMkLst>
        </pc:spChg>
        <pc:picChg chg="del mod">
          <ac:chgData name="Jeremie Desgagne-Bouchard" userId="befeb1e1a66a0338" providerId="LiveId" clId="{1328888D-3802-476F-89D8-8DFBB1391DB0}" dt="2022-02-15T20:52:09.920" v="1504" actId="478"/>
          <ac:picMkLst>
            <pc:docMk/>
            <pc:sldMk cId="1884804060" sldId="277"/>
            <ac:picMk id="6" creationId="{B4C208C4-E646-4E7A-9732-4F7754CEDA22}"/>
          </ac:picMkLst>
        </pc:picChg>
        <pc:picChg chg="add del mod">
          <ac:chgData name="Jeremie Desgagne-Bouchard" userId="befeb1e1a66a0338" providerId="LiveId" clId="{1328888D-3802-476F-89D8-8DFBB1391DB0}" dt="2022-02-15T20:52:38.622" v="1508" actId="1076"/>
          <ac:picMkLst>
            <pc:docMk/>
            <pc:sldMk cId="1884804060" sldId="277"/>
            <ac:picMk id="3074" creationId="{DC529DD9-9312-46FA-BF15-7CE3BC7ECAE5}"/>
          </ac:picMkLst>
        </pc:picChg>
        <pc:picChg chg="add mod">
          <ac:chgData name="Jeremie Desgagne-Bouchard" userId="befeb1e1a66a0338" providerId="LiveId" clId="{1328888D-3802-476F-89D8-8DFBB1391DB0}" dt="2022-02-15T20:53:03.335" v="1511" actId="1076"/>
          <ac:picMkLst>
            <pc:docMk/>
            <pc:sldMk cId="1884804060" sldId="277"/>
            <ac:picMk id="3078" creationId="{4C8C28A7-7931-4EDE-8FFA-DF25FAA25C56}"/>
          </ac:picMkLst>
        </pc:picChg>
      </pc:sldChg>
      <pc:sldChg chg="addSp modSp add mod">
        <pc:chgData name="Jeremie Desgagne-Bouchard" userId="befeb1e1a66a0338" providerId="LiveId" clId="{1328888D-3802-476F-89D8-8DFBB1391DB0}" dt="2022-02-17T02:20:48.940" v="1975" actId="1038"/>
        <pc:sldMkLst>
          <pc:docMk/>
          <pc:sldMk cId="515679544" sldId="278"/>
        </pc:sldMkLst>
        <pc:spChg chg="add mod">
          <ac:chgData name="Jeremie Desgagne-Bouchard" userId="befeb1e1a66a0338" providerId="LiveId" clId="{1328888D-3802-476F-89D8-8DFBB1391DB0}" dt="2022-02-17T02:20:48.940" v="1975" actId="1038"/>
          <ac:spMkLst>
            <pc:docMk/>
            <pc:sldMk cId="515679544" sldId="278"/>
            <ac:spMk id="2" creationId="{9444EA1F-723F-461C-AFE6-D022CB747E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B4C9-1101-4034-93A2-E4EF96DB2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84B43-B405-45A6-A4C4-C8454F956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F843A-4ACC-4671-BDF2-F0D5351F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DCE43-8EC9-4676-A4CD-DBA14B67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CE17D-5674-478C-92D3-86085D4B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55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9370-8947-40C0-9F47-686F9F01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8F993-0A5A-49D3-BD73-DAA5BABDB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545FF-E8F1-4AB7-BC91-46CA28F4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A2B23-E1D0-4740-853E-224EA7EA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8CC98-D36A-45C7-83DD-70159DD7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90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B5181-0A5A-4F7B-8FC1-F7B49F63A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96125-BA3B-4C52-908E-75C8674D1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450A-D110-444E-BEFA-6E18B0E1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E3517-83C6-43C0-8E44-B027554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F522E-1A20-46A4-BD4C-E9CF8DA9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38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9B54-FAE8-43DE-8509-E63B0A59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A5E0-C58E-4981-93E5-831877F2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9B34C-EDCC-462F-A2A9-DEDD96E6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D3A00-9533-4500-8928-A3FE0431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25D36-F5FD-4FDF-8078-B7209B5D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77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E039-7D62-44E3-8F1E-0C9E9F71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47DCA-CAAE-4EE9-A258-29A9E8BC9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3FC35-AD64-4B86-BE32-8CACD8CC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EDB2-226F-4AC5-A37D-B9A846F3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26F9-13AC-4F2F-8525-BA5A5078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33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05E9-1D62-4BB8-A0BB-8BCC0C03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50F76-53D4-4E99-B1C0-571C437B7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86DFF-CDA9-4DA2-A6B9-5C2A2B053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59BDD-FABD-4804-B5FF-478D8E4D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17420-A0F0-4A64-9ACB-F3008302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9B16-7B76-4424-BCA3-DB706694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87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0BA2-FE6C-415D-A470-2C14C63D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B07D4-5877-4145-B663-394DE98F6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DEC44-1B28-4CC9-866B-B97E97EC0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E3EC9-1E43-43EE-AED7-D044C584D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A6E20-81F8-4CEB-AD49-794325794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DE65A-B0E7-461A-BAE3-1E03636B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06E84-C0BB-4EFE-99A3-3733B616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CB498A-2AF7-4A50-A56F-646191A8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81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5C21-0CC6-416F-9A92-77A07350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256C4-3F9C-4592-9596-26357E7F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9FD8D-5422-46E2-B804-6DBE5FB4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E7C08-B942-45D2-A7D1-611B84DE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2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64378-F53F-43A2-A225-4AFB2884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4D083-22BA-4046-9E14-B95CC20B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D0F09-D35F-4AE0-8CF1-E54CEE38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44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0DF4-E7CD-4D78-B55D-E2946D0D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5911-4689-4110-BE68-323F9308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8D65F-1F04-4CDC-8987-969B87D20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0B17D-710C-4B29-9FAE-02AD726F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38969-4763-4B81-9C6B-20CA005E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8314E-96E1-4F6C-8C16-4889FE09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20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39A3-7D42-413A-94BB-7515061C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5A266-B4F9-43BE-8B5F-74E16673F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A6E2B-D84A-4832-B119-1469AD1EA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7FA76-1119-4100-896E-E77EB937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64501-3599-467D-AFF9-5CF932B8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E8A39-C9A2-46DB-9CDC-4B319EF1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05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0EAFFA-CA5E-451A-A555-CF287640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841-559B-47FE-A5E1-43E24137F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9EF7B-9892-40A2-8A85-5537A196F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B674C-385D-442C-A83C-B4D0EF419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68151-34CE-45AB-9697-CE65AA580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21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crowd.com/challenges/insurance-pricing-game" TargetMode="External"/><Relationship Id="rId2" Type="http://schemas.openxmlformats.org/officeDocument/2006/relationships/hyperlink" Target="https://github.com/JuliaComputing/ScoringEngineDemo.j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nvenia/LibPQ.jl" TargetMode="External"/><Relationship Id="rId13" Type="http://schemas.openxmlformats.org/officeDocument/2006/relationships/image" Target="../media/image5.png"/><Relationship Id="rId3" Type="http://schemas.openxmlformats.org/officeDocument/2006/relationships/hyperlink" Target="https://github.com/quinnj/JSON3.jl" TargetMode="External"/><Relationship Id="rId7" Type="http://schemas.openxmlformats.org/officeDocument/2006/relationships/hyperlink" Target="https://github.com/JuliaDatabases/SQLite.jl" TargetMode="External"/><Relationship Id="rId12" Type="http://schemas.openxmlformats.org/officeDocument/2006/relationships/image" Target="../media/image3.jpeg"/><Relationship Id="rId2" Type="http://schemas.openxmlformats.org/officeDocument/2006/relationships/hyperlink" Target="https://github.com/JuliaData/CSV.j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uliaIO/HDF5.jl" TargetMode="External"/><Relationship Id="rId11" Type="http://schemas.openxmlformats.org/officeDocument/2006/relationships/hyperlink" Target="https://github.com/JuliaIO/MAT.jl" TargetMode="External"/><Relationship Id="rId5" Type="http://schemas.openxmlformats.org/officeDocument/2006/relationships/hyperlink" Target="https://github.com/JuliaIO/Parquet.jl" TargetMode="External"/><Relationship Id="rId10" Type="http://schemas.openxmlformats.org/officeDocument/2006/relationships/hyperlink" Target="https://github.com/felipenoris/XLSX.jl" TargetMode="External"/><Relationship Id="rId4" Type="http://schemas.openxmlformats.org/officeDocument/2006/relationships/hyperlink" Target="https://github.com/apache/arrow-julia" TargetMode="External"/><Relationship Id="rId9" Type="http://schemas.openxmlformats.org/officeDocument/2006/relationships/hyperlink" Target="https://github.com/tk3369/SASLib.jl" TargetMode="External"/><Relationship Id="rId14" Type="http://schemas.openxmlformats.org/officeDocument/2006/relationships/hyperlink" Target="https://github.com/JuliaI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JuliaI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frames.juliadata.org/stable/#DataFrames.j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frames.juliadata.org/stable/#DataFrames.j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C529DD9-9312-46FA-BF15-7CE3BC7EC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B20E9D5-903B-47E4-9C66-9CDB5BCF9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282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End-to-End Machine Learning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Workflow Using Julia</a:t>
            </a:r>
            <a:endParaRPr lang="en-CA" sz="3600" dirty="0">
              <a:solidFill>
                <a:schemeClr val="bg1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C8C28A7-7931-4EDE-8FFA-DF25FAA25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" y="195240"/>
            <a:ext cx="296533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80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D2893-6DF7-40A6-8F51-5849B0A517EC}"/>
              </a:ext>
            </a:extLst>
          </p:cNvPr>
          <p:cNvSpPr/>
          <p:nvPr/>
        </p:nvSpPr>
        <p:spPr>
          <a:xfrm>
            <a:off x="786617" y="650229"/>
            <a:ext cx="2180517" cy="1458489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/>
              <a:t>Model Training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365B3-7C26-4C7D-8629-7C74126B449C}"/>
              </a:ext>
            </a:extLst>
          </p:cNvPr>
          <p:cNvSpPr txBox="1"/>
          <p:nvPr/>
        </p:nvSpPr>
        <p:spPr>
          <a:xfrm>
            <a:off x="786617" y="2944812"/>
            <a:ext cx="6379293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num_feats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SkipConnection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x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(x, :))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B57AB9-9B83-4525-A007-FAE70378D4A4}"/>
              </a:ext>
            </a:extLst>
          </p:cNvPr>
          <p:cNvSpPr/>
          <p:nvPr/>
        </p:nvSpPr>
        <p:spPr>
          <a:xfrm>
            <a:off x="8277809" y="2544255"/>
            <a:ext cx="2489718" cy="495397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Dropout</a:t>
            </a:r>
          </a:p>
          <a:p>
            <a:pPr algn="ctr"/>
            <a:r>
              <a:rPr lang="fr-CA" sz="1600" dirty="0"/>
              <a:t>(p = 0.5)</a:t>
            </a:r>
            <a:endParaRPr lang="en-CA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FC76F4-9908-49D3-82C0-24C7A659F082}"/>
              </a:ext>
            </a:extLst>
          </p:cNvPr>
          <p:cNvSpPr/>
          <p:nvPr/>
        </p:nvSpPr>
        <p:spPr>
          <a:xfrm>
            <a:off x="8277809" y="3360827"/>
            <a:ext cx="2489718" cy="495397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Dense</a:t>
            </a:r>
          </a:p>
          <a:p>
            <a:pPr algn="ctr"/>
            <a:r>
              <a:rPr lang="fr-CA" sz="1600" dirty="0"/>
              <a:t>(64, 32)</a:t>
            </a:r>
            <a:endParaRPr lang="en-CA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A1199-C624-412C-931F-BE222CB87458}"/>
              </a:ext>
            </a:extLst>
          </p:cNvPr>
          <p:cNvSpPr/>
          <p:nvPr/>
        </p:nvSpPr>
        <p:spPr>
          <a:xfrm>
            <a:off x="8277809" y="4177399"/>
            <a:ext cx="2489718" cy="495397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 err="1"/>
              <a:t>SkipConnection</a:t>
            </a:r>
            <a:endParaRPr lang="fr-CA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D4B4-9539-4636-876B-D7B910054E83}"/>
              </a:ext>
            </a:extLst>
          </p:cNvPr>
          <p:cNvSpPr/>
          <p:nvPr/>
        </p:nvSpPr>
        <p:spPr>
          <a:xfrm>
            <a:off x="8277809" y="4993971"/>
            <a:ext cx="2489718" cy="495397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Dense</a:t>
            </a:r>
          </a:p>
          <a:p>
            <a:pPr algn="ctr"/>
            <a:r>
              <a:rPr lang="fr-CA" sz="1600" dirty="0"/>
              <a:t>(32, 1)</a:t>
            </a:r>
            <a:endParaRPr lang="en-CA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9E38AD-BDD6-4FE0-85CF-780EB961C98B}"/>
              </a:ext>
            </a:extLst>
          </p:cNvPr>
          <p:cNvSpPr/>
          <p:nvPr/>
        </p:nvSpPr>
        <p:spPr>
          <a:xfrm>
            <a:off x="8277809" y="1727683"/>
            <a:ext cx="2489718" cy="495397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Dense</a:t>
            </a:r>
          </a:p>
          <a:p>
            <a:pPr algn="ctr"/>
            <a:r>
              <a:rPr lang="fr-CA" sz="1600" dirty="0"/>
              <a:t>(feat, 64)</a:t>
            </a:r>
            <a:endParaRPr lang="en-CA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B2638B-4A49-489E-A621-1C41B36DB878}"/>
              </a:ext>
            </a:extLst>
          </p:cNvPr>
          <p:cNvSpPr/>
          <p:nvPr/>
        </p:nvSpPr>
        <p:spPr>
          <a:xfrm>
            <a:off x="8277809" y="911111"/>
            <a:ext cx="2489718" cy="495397"/>
          </a:xfrm>
          <a:prstGeom prst="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2C61C1-0842-4AF0-9724-BFD558B32825}"/>
              </a:ext>
            </a:extLst>
          </p:cNvPr>
          <p:cNvSpPr/>
          <p:nvPr/>
        </p:nvSpPr>
        <p:spPr>
          <a:xfrm>
            <a:off x="8277809" y="5810543"/>
            <a:ext cx="2489718" cy="495397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 err="1"/>
              <a:t>Reshape</a:t>
            </a:r>
            <a:endParaRPr lang="fr-CA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2B8855-01CD-4A85-B7A0-2222A9CD6918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9522668" y="1406508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1676A0-922F-492A-89C5-07B8CD65C32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522668" y="2249517"/>
            <a:ext cx="0" cy="2947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A83E64-C3A5-4CA8-8E07-41DF6321CF6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522668" y="3039652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244518-718F-4186-AF4F-56A99853918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9522668" y="4672796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E8E7D0-1C52-46F3-A646-FE578246D45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522668" y="3856224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2D7DC7-D904-4DC0-844D-615DC0CDB301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9522668" y="5489368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8A1743D-2999-4406-BD5C-8C59891DD9CA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 rot="10800000" flipV="1">
            <a:off x="8277809" y="3608526"/>
            <a:ext cx="12700" cy="163314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AC02B7E-41D9-4667-927C-70BAFAE28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115" y="911111"/>
            <a:ext cx="2771192" cy="936721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F5F206B3-E963-4466-A249-639372900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1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D2893-6DF7-40A6-8F51-5849B0A517EC}"/>
              </a:ext>
            </a:extLst>
          </p:cNvPr>
          <p:cNvSpPr/>
          <p:nvPr/>
        </p:nvSpPr>
        <p:spPr>
          <a:xfrm>
            <a:off x="786617" y="650229"/>
            <a:ext cx="2180517" cy="1458489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/>
              <a:t>Model Training</a:t>
            </a:r>
            <a:endParaRPr lang="en-CA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474EB-2D70-4ED9-BB6F-ADADE65906BF}"/>
              </a:ext>
            </a:extLst>
          </p:cNvPr>
          <p:cNvSpPr txBox="1"/>
          <p:nvPr/>
        </p:nvSpPr>
        <p:spPr>
          <a:xfrm>
            <a:off x="786617" y="2478745"/>
            <a:ext cx="4636925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config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EvoTreeRegressor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loss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:logistic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metric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logloss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nrounds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nbins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λ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endParaRPr lang="fr-CA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fr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γ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endParaRPr lang="fr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η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0.05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endParaRPr lang="fr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min_weight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rowsample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colsample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D4F022-F4F9-4447-B347-847FADA9D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7B1A1D-529B-4E6F-B983-232B0FFCB568}"/>
              </a:ext>
            </a:extLst>
          </p:cNvPr>
          <p:cNvSpPr txBox="1"/>
          <p:nvPr/>
        </p:nvSpPr>
        <p:spPr>
          <a:xfrm>
            <a:off x="3428406" y="1117863"/>
            <a:ext cx="5706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>
                <a:solidFill>
                  <a:schemeClr val="bg2">
                    <a:lumMod val="25000"/>
                  </a:schemeClr>
                </a:solidFill>
              </a:rPr>
              <a:t>EvoTrees.jl</a:t>
            </a:r>
            <a:r>
              <a:rPr lang="en-CA" sz="2800" dirty="0">
                <a:solidFill>
                  <a:schemeClr val="bg2">
                    <a:lumMod val="25000"/>
                  </a:schemeClr>
                </a:solidFill>
              </a:rPr>
              <a:t> | Gradient Boosted Trees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E080D1-7C47-42E2-AA04-6289827D9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542" y="2478744"/>
            <a:ext cx="6627042" cy="248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574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D2893-6DF7-40A6-8F51-5849B0A517EC}"/>
              </a:ext>
            </a:extLst>
          </p:cNvPr>
          <p:cNvSpPr/>
          <p:nvPr/>
        </p:nvSpPr>
        <p:spPr>
          <a:xfrm>
            <a:off x="786617" y="650229"/>
            <a:ext cx="2180517" cy="1458489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/>
              <a:t>Model Training</a:t>
            </a:r>
            <a:endParaRPr lang="en-C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F9184-05AB-47A8-99B6-B38AAA67DCC9}"/>
              </a:ext>
            </a:extLst>
          </p:cNvPr>
          <p:cNvSpPr txBox="1"/>
          <p:nvPr/>
        </p:nvSpPr>
        <p:spPr>
          <a:xfrm>
            <a:off x="1192763" y="3621165"/>
            <a:ext cx="9937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31F20"/>
                </a:solidFill>
                <a:latin typeface="+mj-lt"/>
              </a:rPr>
              <a:t>Distributed (8 workers):</a:t>
            </a:r>
            <a:endParaRPr lang="en-US" b="1" i="0" dirty="0">
              <a:solidFill>
                <a:srgbClr val="231F20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231F20"/>
                </a:solidFill>
                <a:effectLst/>
                <a:latin typeface="+mj-lt"/>
              </a:rPr>
              <a:t>95.58 seconds</a:t>
            </a:r>
            <a:endParaRPr lang="en-CA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B85364-0311-4C91-BAB8-4C3F8A4AA9B3}"/>
              </a:ext>
            </a:extLst>
          </p:cNvPr>
          <p:cNvSpPr/>
          <p:nvPr/>
        </p:nvSpPr>
        <p:spPr>
          <a:xfrm>
            <a:off x="3387012" y="2859554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…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91D4F-62D8-4AFD-B013-5BE09BAFE2F1}"/>
              </a:ext>
            </a:extLst>
          </p:cNvPr>
          <p:cNvSpPr/>
          <p:nvPr/>
        </p:nvSpPr>
        <p:spPr>
          <a:xfrm>
            <a:off x="5282682" y="2859554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N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9E6E58-E037-4413-B62B-DD671E8716CA}"/>
              </a:ext>
            </a:extLst>
          </p:cNvPr>
          <p:cNvSpPr/>
          <p:nvPr/>
        </p:nvSpPr>
        <p:spPr>
          <a:xfrm>
            <a:off x="1491343" y="2865295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1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1AA0F2-4DD5-4B7E-8EA6-EF2B081C30C7}"/>
              </a:ext>
            </a:extLst>
          </p:cNvPr>
          <p:cNvSpPr txBox="1"/>
          <p:nvPr/>
        </p:nvSpPr>
        <p:spPr>
          <a:xfrm>
            <a:off x="1127449" y="2213223"/>
            <a:ext cx="9937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31F20"/>
                </a:solidFill>
                <a:effectLst/>
                <a:latin typeface="+mj-lt"/>
              </a:rPr>
              <a:t>Single Instance:</a:t>
            </a:r>
          </a:p>
          <a:p>
            <a:r>
              <a:rPr lang="en-US" b="0" i="0" dirty="0">
                <a:solidFill>
                  <a:srgbClr val="231F20"/>
                </a:solidFill>
                <a:effectLst/>
                <a:latin typeface="+mj-lt"/>
              </a:rPr>
              <a:t>442.27 seconds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A55CC4-0075-48C2-9F1A-D99AF64ACD68}"/>
              </a:ext>
            </a:extLst>
          </p:cNvPr>
          <p:cNvSpPr/>
          <p:nvPr/>
        </p:nvSpPr>
        <p:spPr>
          <a:xfrm>
            <a:off x="3696477" y="4148621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1</a:t>
            </a:r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3F79F-128B-40AC-B66C-E2983C2CEA2F}"/>
              </a:ext>
            </a:extLst>
          </p:cNvPr>
          <p:cNvSpPr/>
          <p:nvPr/>
        </p:nvSpPr>
        <p:spPr>
          <a:xfrm>
            <a:off x="3696477" y="4888850"/>
            <a:ext cx="1474236" cy="583163"/>
          </a:xfrm>
          <a:prstGeom prst="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…</a:t>
            </a:r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883DF1-B6F9-49C5-82D9-E19A19D88641}"/>
              </a:ext>
            </a:extLst>
          </p:cNvPr>
          <p:cNvSpPr/>
          <p:nvPr/>
        </p:nvSpPr>
        <p:spPr>
          <a:xfrm>
            <a:off x="3696477" y="5629079"/>
            <a:ext cx="1474236" cy="583163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N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E2C421-F6C8-44E1-86DE-90A73048AC48}"/>
              </a:ext>
            </a:extLst>
          </p:cNvPr>
          <p:cNvSpPr/>
          <p:nvPr/>
        </p:nvSpPr>
        <p:spPr>
          <a:xfrm>
            <a:off x="7178352" y="2859554"/>
            <a:ext cx="1474236" cy="583163"/>
          </a:xfrm>
          <a:prstGeom prst="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Results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440D58-BF9C-4A4B-9189-76D9A2A28167}"/>
              </a:ext>
            </a:extLst>
          </p:cNvPr>
          <p:cNvSpPr/>
          <p:nvPr/>
        </p:nvSpPr>
        <p:spPr>
          <a:xfrm>
            <a:off x="5940490" y="4888850"/>
            <a:ext cx="1474236" cy="583163"/>
          </a:xfrm>
          <a:prstGeom prst="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Results</a:t>
            </a:r>
            <a:endParaRPr lang="en-C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7CEE52-26D8-4ED9-A8E7-F02A79A2901A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2965579" y="3151136"/>
            <a:ext cx="421433" cy="5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F512F4-CFA9-48BA-8A72-1FC65C53687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61248" y="3151136"/>
            <a:ext cx="421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0772C4-397F-4833-9F6D-369F593BBE30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756918" y="3151136"/>
            <a:ext cx="421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BC17A9-7906-437B-9020-656C1160B6E7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5170713" y="4440203"/>
            <a:ext cx="769777" cy="740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D41130-D184-49BE-B167-C370A1500ED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5170713" y="5180432"/>
            <a:ext cx="769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983389-006A-415D-95C7-71C1016761B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5170713" y="5180432"/>
            <a:ext cx="769777" cy="740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E562361B-F0AB-4EAC-802D-C4F53B785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114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C83574-DB78-46D8-B8A7-DCCCA5796247}"/>
              </a:ext>
            </a:extLst>
          </p:cNvPr>
          <p:cNvSpPr/>
          <p:nvPr/>
        </p:nvSpPr>
        <p:spPr>
          <a:xfrm>
            <a:off x="786616" y="650229"/>
            <a:ext cx="2189849" cy="1467820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Deployment</a:t>
            </a:r>
            <a:endParaRPr lang="en-CA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582E8-98AA-4990-8E67-D6B0C08ABCB7}"/>
              </a:ext>
            </a:extLst>
          </p:cNvPr>
          <p:cNvSpPr txBox="1"/>
          <p:nvPr/>
        </p:nvSpPr>
        <p:spPr>
          <a:xfrm>
            <a:off x="786616" y="2514452"/>
            <a:ext cx="11081923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preproc-flux.bson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preproc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adapter_flux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"adapter-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:adapter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"model-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:model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score_</a:t>
            </a:r>
            <a:r>
              <a:rPr lang="en-CA" dirty="0" err="1">
                <a:solidFill>
                  <a:srgbClr val="61AFEF"/>
                </a:solidFill>
                <a:latin typeface="Consolas" panose="020B0609020204030204" pitchFamily="49" charset="0"/>
              </a:rPr>
              <a:t>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(req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HTTP.Request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IOBuffer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(req)))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jsontable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score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preproc_adapt_flux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logit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res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:score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score)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(res))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CC48FF-FEDA-4F5A-A959-AABE30AC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3369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137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C83574-DB78-46D8-B8A7-DCCCA5796247}"/>
              </a:ext>
            </a:extLst>
          </p:cNvPr>
          <p:cNvSpPr/>
          <p:nvPr/>
        </p:nvSpPr>
        <p:spPr>
          <a:xfrm>
            <a:off x="786616" y="650229"/>
            <a:ext cx="2189849" cy="1467820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Deployment</a:t>
            </a:r>
            <a:endParaRPr lang="en-C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2AD6B-C9C7-425B-956F-EBFC06965573}"/>
              </a:ext>
            </a:extLst>
          </p:cNvPr>
          <p:cNvSpPr txBox="1"/>
          <p:nvPr/>
        </p:nvSpPr>
        <p:spPr>
          <a:xfrm>
            <a:off x="1093626" y="2719788"/>
            <a:ext cx="9561933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@register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(SCORING_ROUTER,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welcome)</a:t>
            </a:r>
          </a:p>
          <a:p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@register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(SCORING_ROUTER,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/v1/flux"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score_flux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df_tot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:]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body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arraytable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(df))</a:t>
            </a:r>
          </a:p>
          <a:p>
            <a:endParaRPr lang="en-CA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"http://localhost:8008"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"http://localhost:8008/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/v1/flux"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[], body)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"http://localhost:8008/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/v1/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gbt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[], 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body)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60E365-2610-48FC-A5CD-BCB977EDE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42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B2AD6B-C9C7-425B-956F-EBFC06965573}"/>
              </a:ext>
            </a:extLst>
          </p:cNvPr>
          <p:cNvSpPr txBox="1"/>
          <p:nvPr/>
        </p:nvSpPr>
        <p:spPr>
          <a:xfrm>
            <a:off x="1093625" y="2205904"/>
            <a:ext cx="870351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Interactive Visualizations &amp;</a:t>
            </a:r>
          </a:p>
          <a:p>
            <a:r>
              <a:rPr lang="en-CA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Model Interpretability</a:t>
            </a:r>
            <a:endParaRPr lang="en-CA" sz="2400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CA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r>
              <a:rPr lang="en-CA" sz="2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Dash.jl</a:t>
            </a:r>
            <a:endParaRPr lang="en-CA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r>
              <a:rPr lang="en-CA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Stipple.jl</a:t>
            </a:r>
            <a:endParaRPr lang="en-CA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A8B86BB7-ED80-4D2E-B438-8C3FAA5A0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4920226"/>
            <a:ext cx="5690658" cy="8678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1FFF3F-8E7B-4A53-91BB-435B0D3BCC40}"/>
              </a:ext>
            </a:extLst>
          </p:cNvPr>
          <p:cNvSpPr txBox="1"/>
          <p:nvPr/>
        </p:nvSpPr>
        <p:spPr>
          <a:xfrm>
            <a:off x="1093625" y="777562"/>
            <a:ext cx="567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Next </a:t>
            </a:r>
            <a:r>
              <a:rPr lang="fr-CA" sz="3600" dirty="0" err="1"/>
              <a:t>Steps</a:t>
            </a:r>
            <a:endParaRPr lang="fr-CA" sz="32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38C96C-621E-4ECE-8366-7BC29DE1E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62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2" y="1617752"/>
            <a:ext cx="1540032" cy="1325563"/>
          </a:xfrm>
          <a:prstGeom prst="round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Load</a:t>
            </a:r>
            <a:r>
              <a:rPr lang="fr-CA" dirty="0"/>
              <a:t> Data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8242F2-3C46-456F-AF4D-FC50ACBF76F9}"/>
              </a:ext>
            </a:extLst>
          </p:cNvPr>
          <p:cNvSpPr/>
          <p:nvPr/>
        </p:nvSpPr>
        <p:spPr>
          <a:xfrm>
            <a:off x="2533196" y="1617748"/>
            <a:ext cx="1855764" cy="1325563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800" dirty="0" err="1"/>
              <a:t>Preprocessing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5BBB19-DEE0-4B06-833C-157396FFEBD1}"/>
              </a:ext>
            </a:extLst>
          </p:cNvPr>
          <p:cNvSpPr/>
          <p:nvPr/>
        </p:nvSpPr>
        <p:spPr>
          <a:xfrm>
            <a:off x="4543922" y="1617748"/>
            <a:ext cx="1855764" cy="1325563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Model Training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A95109-F2CC-47BC-84A7-8343933515BD}"/>
              </a:ext>
            </a:extLst>
          </p:cNvPr>
          <p:cNvSpPr/>
          <p:nvPr/>
        </p:nvSpPr>
        <p:spPr>
          <a:xfrm>
            <a:off x="6554648" y="1617747"/>
            <a:ext cx="1855764" cy="1325563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Deployment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648BA-8E36-4DE7-87EE-FEC8939AF970}"/>
              </a:ext>
            </a:extLst>
          </p:cNvPr>
          <p:cNvSpPr txBox="1"/>
          <p:nvPr/>
        </p:nvSpPr>
        <p:spPr>
          <a:xfrm>
            <a:off x="838200" y="1067230"/>
            <a:ext cx="3705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 err="1">
                <a:latin typeface="+mj-lt"/>
              </a:rPr>
              <a:t>Development</a:t>
            </a:r>
            <a:r>
              <a:rPr lang="fr-CA" sz="2800" dirty="0">
                <a:latin typeface="+mj-lt"/>
              </a:rPr>
              <a:t> </a:t>
            </a:r>
            <a:r>
              <a:rPr lang="fr-CA" sz="2800" dirty="0" err="1">
                <a:latin typeface="+mj-lt"/>
              </a:rPr>
              <a:t>Steps</a:t>
            </a:r>
            <a:endParaRPr lang="fr-CA" sz="20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0F21C-0164-4DE2-B8F4-096711A30E28}"/>
              </a:ext>
            </a:extLst>
          </p:cNvPr>
          <p:cNvSpPr txBox="1"/>
          <p:nvPr/>
        </p:nvSpPr>
        <p:spPr>
          <a:xfrm>
            <a:off x="838200" y="3159230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Project code:</a:t>
            </a:r>
          </a:p>
          <a:p>
            <a:r>
              <a:rPr lang="en-CA" dirty="0">
                <a:hlinkClick r:id="rId2"/>
              </a:rPr>
              <a:t>https://github.com/JuliaComputing/ScoringEngineDemo.jl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7ED70-AEB9-43D5-B29D-AF69A2C7DADB}"/>
              </a:ext>
            </a:extLst>
          </p:cNvPr>
          <p:cNvSpPr txBox="1"/>
          <p:nvPr/>
        </p:nvSpPr>
        <p:spPr>
          <a:xfrm>
            <a:off x="838200" y="3914691"/>
            <a:ext cx="631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Data from the AI Crowd Insurance Pricing Game challenge</a:t>
            </a:r>
          </a:p>
          <a:p>
            <a:r>
              <a:rPr lang="en-CA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https://www.aicrowd.com/challenges/insurance-pricing-game</a:t>
            </a:r>
            <a:endParaRPr lang="en-CA" dirty="0">
              <a:solidFill>
                <a:srgbClr val="0070C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EF55918-A48E-4B3E-B94F-026A3E33E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8EC887-5D77-4096-B1C2-76CD70747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30149"/>
            <a:ext cx="6316824" cy="183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0" y="687556"/>
            <a:ext cx="2390192" cy="1467815"/>
          </a:xfrm>
          <a:prstGeom prst="round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Load</a:t>
            </a:r>
            <a:r>
              <a:rPr lang="fr-CA" sz="2800" dirty="0"/>
              <a:t> Data</a:t>
            </a:r>
            <a:endParaRPr lang="en-CA"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CD320F1-63D1-4B6B-AED0-25A71A241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167302"/>
              </p:ext>
            </p:extLst>
          </p:nvPr>
        </p:nvGraphicFramePr>
        <p:xfrm>
          <a:off x="1856174" y="2558257"/>
          <a:ext cx="8128000" cy="3688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19918">
                  <a:extLst>
                    <a:ext uri="{9D8B030D-6E8A-4147-A177-3AD203B41FA5}">
                      <a16:colId xmlns:a16="http://schemas.microsoft.com/office/drawing/2014/main" val="2105135383"/>
                    </a:ext>
                  </a:extLst>
                </a:gridCol>
                <a:gridCol w="5308082">
                  <a:extLst>
                    <a:ext uri="{9D8B030D-6E8A-4147-A177-3AD203B41FA5}">
                      <a16:colId xmlns:a16="http://schemas.microsoft.com/office/drawing/2014/main" val="1574551318"/>
                    </a:ext>
                  </a:extLst>
                </a:gridCol>
              </a:tblGrid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Data source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898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Package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898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4113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/>
                        <a:t>CSV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2"/>
                        </a:rPr>
                        <a:t>https://github.com/JuliaData/CSV.jl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458859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/>
                        <a:t>JSON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3"/>
                        </a:rPr>
                        <a:t>https://github.com/quinnj/JSON3.jl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457159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/>
                        <a:t>Arrow / Feather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4"/>
                        </a:rPr>
                        <a:t>https://github.com/apache/arrow-julia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79078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/>
                        <a:t>Parquet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5"/>
                        </a:rPr>
                        <a:t>https://github.com/JuliaIO/Parquet.jl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867824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/>
                        <a:t>HDF5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6"/>
                        </a:rPr>
                        <a:t>https://github.com/JuliaIO/HDF5.jl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502259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/>
                        <a:t>SQLite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7"/>
                        </a:rPr>
                        <a:t>https://github.com/JuliaDatabases/SQLite.jl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528326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 err="1"/>
                        <a:t>Postgres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8"/>
                        </a:rPr>
                        <a:t>https://github.com/invenia/LibPQ.jl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014152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/>
                        <a:t>MySQL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9"/>
                        </a:rPr>
                        <a:t>https://github.com/JuliaDatabases/MySQL.jl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0313189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/>
                        <a:t>Excel (xlsx)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10"/>
                        </a:rPr>
                        <a:t>https://github.com/felipenoris/XLSX.jl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71748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/>
                        <a:t>SAS (sas7bdat)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9"/>
                        </a:rPr>
                        <a:t>https://github.com/tk3369/SASLib.jl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578780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/>
                        <a:t>Matlab</a:t>
                      </a:r>
                      <a:endParaRPr lang="en-C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hlinkClick r:id="rId11"/>
                        </a:rPr>
                        <a:t>https://github.com/JuliaIO/MAT.jl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5688160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4298CEF2-A087-46FC-BDBA-A83E30E39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2225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1928721-D9E3-4BBE-8108-D42E1E301B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358" y="687555"/>
            <a:ext cx="1467816" cy="14678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2D47A4-24D8-4B29-B8F0-D8432D4D8AC9}"/>
              </a:ext>
            </a:extLst>
          </p:cNvPr>
          <p:cNvSpPr txBox="1"/>
          <p:nvPr/>
        </p:nvSpPr>
        <p:spPr>
          <a:xfrm>
            <a:off x="4276531" y="1970705"/>
            <a:ext cx="1819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400" dirty="0" err="1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JuliaIO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16642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0" y="687556"/>
            <a:ext cx="2390192" cy="1467815"/>
          </a:xfrm>
          <a:prstGeom prst="round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Load</a:t>
            </a:r>
            <a:r>
              <a:rPr lang="fr-CA" sz="2800" dirty="0"/>
              <a:t> Data</a:t>
            </a:r>
            <a:endParaRPr lang="en-CA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A305D-25AD-4076-A739-5DBCA144CDD4}"/>
              </a:ext>
            </a:extLst>
          </p:cNvPr>
          <p:cNvSpPr txBox="1"/>
          <p:nvPr/>
        </p:nvSpPr>
        <p:spPr>
          <a:xfrm>
            <a:off x="2675555" y="3013501"/>
            <a:ext cx="669238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endParaRPr lang="en-US" sz="1600" b="0" dirty="0">
              <a:solidFill>
                <a:srgbClr val="61AFEF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6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load_data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(path) </a:t>
            </a:r>
            <a:r>
              <a:rPr lang="en-US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en-US" sz="16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(path) </a:t>
            </a:r>
            <a:r>
              <a:rPr lang="en-US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D3F4D3C-B1F2-405E-A2AE-10A644759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15EECCC-7DA9-43B2-8A9B-9EBA84CC0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358" y="687555"/>
            <a:ext cx="1467816" cy="14678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F32B8C-D9A6-4A3F-8F84-949171707474}"/>
              </a:ext>
            </a:extLst>
          </p:cNvPr>
          <p:cNvSpPr txBox="1"/>
          <p:nvPr/>
        </p:nvSpPr>
        <p:spPr>
          <a:xfrm>
            <a:off x="4276531" y="1970705"/>
            <a:ext cx="1819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4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JuliaIO</a:t>
            </a:r>
            <a:endParaRPr lang="en-CA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5EC9A6-8CBD-4FD6-8720-615346B15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043" y="4425629"/>
            <a:ext cx="10199914" cy="139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6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9042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883021" y="1915023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3" y="3142009"/>
            <a:ext cx="9018814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groupby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grouping_var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56B6C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combine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out_var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56B6C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keep_vars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keep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56B6C2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56B6C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transform!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out_var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ABD7129-1242-480D-8DA9-651EA1CBB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61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9042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883021" y="1915023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3" y="3142009"/>
            <a:ext cx="901881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b="0" dirty="0">
              <a:solidFill>
                <a:srgbClr val="56B6C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transform!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out_var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ED862-E516-45BE-B33B-FE50FFD230E8}"/>
              </a:ext>
            </a:extLst>
          </p:cNvPr>
          <p:cNvSpPr txBox="1"/>
          <p:nvPr/>
        </p:nvSpPr>
        <p:spPr>
          <a:xfrm>
            <a:off x="1586593" y="4243161"/>
            <a:ext cx="901881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density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(pop, area)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pop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area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"population"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town_surface_area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density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"density"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ABD7129-1242-480D-8DA9-651EA1CBB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44EA1F-723F-461C-AFE6-D022CB747EAF}"/>
              </a:ext>
            </a:extLst>
          </p:cNvPr>
          <p:cNvSpPr/>
          <p:nvPr/>
        </p:nvSpPr>
        <p:spPr>
          <a:xfrm>
            <a:off x="3547028" y="3344358"/>
            <a:ext cx="3526972" cy="513184"/>
          </a:xfrm>
          <a:prstGeom prst="roundRect">
            <a:avLst/>
          </a:prstGeom>
          <a:noFill/>
          <a:ln w="19050">
            <a:solidFill>
              <a:srgbClr val="CB3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67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9042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883021" y="1915023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2" y="3138587"/>
            <a:ext cx="9018814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{String,Float64}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"Min"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"Med1"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"Med2"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"Max"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pol_cov_map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x,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CA" b="0" dirty="0">
              <a:solidFill>
                <a:srgbClr val="98C379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pol_coverage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ByRow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pol_cov_map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pol_coverage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B3BD862-77ED-47DF-9767-7A8EEE264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78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2" y="3000088"/>
            <a:ext cx="9018814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Normalizer{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&lt;: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Function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AbstractVector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(x),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(x))</a:t>
            </a: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)(x)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(x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μ)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σ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9E2FED7-D7E5-4D54-BB3E-3B5423A3A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E7FB9A55-29AA-4386-B379-92B8A741C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9042"/>
            <a:ext cx="1496329" cy="14963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08E20C-4510-4FE4-BE84-8EBFBA8A0C8E}"/>
              </a:ext>
            </a:extLst>
          </p:cNvPr>
          <p:cNvSpPr txBox="1"/>
          <p:nvPr/>
        </p:nvSpPr>
        <p:spPr>
          <a:xfrm>
            <a:off x="4883021" y="1915023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154442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2" y="3000088"/>
            <a:ext cx="9018814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&lt;: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Function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layers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Vector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(p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Preproc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)(df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layer 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layers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transform!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(df, layer)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df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8D9ADD5-772E-432F-8347-0A01ADFFD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87694DE3-BBEB-460F-8927-7B3831886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9042"/>
            <a:ext cx="1496329" cy="14963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15AFCE-0AF9-48C8-9047-954E105EB87C}"/>
              </a:ext>
            </a:extLst>
          </p:cNvPr>
          <p:cNvSpPr txBox="1"/>
          <p:nvPr/>
        </p:nvSpPr>
        <p:spPr>
          <a:xfrm>
            <a:off x="4883021" y="1915023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421793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6466</TotalTime>
  <Words>973</Words>
  <Application>Microsoft Office PowerPoint</Application>
  <PresentationFormat>Widescreen</PresentationFormat>
  <Paragraphs>162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End-to-End Machine Learning  Workflow Using Julia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Jeremie Desgagne-Bouchard</dc:creator>
  <cp:lastModifiedBy>Jeremie Desgagne-Bouchard</cp:lastModifiedBy>
  <cp:revision>1</cp:revision>
  <dcterms:created xsi:type="dcterms:W3CDTF">2022-01-21T20:48:35Z</dcterms:created>
  <dcterms:modified xsi:type="dcterms:W3CDTF">2022-02-17T02:20:53Z</dcterms:modified>
</cp:coreProperties>
</file>