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24" dt="2022-02-15T21:46:2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5T21:48:28.782" v="1594" actId="20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4:07.490" v="1514" actId="1076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5T20:57:12.052" v="1540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</pc:sldChg>
      <pc:sldChg chg="addSp modSp mod">
        <pc:chgData name="Jeremie Desgagne-Bouchard" userId="befeb1e1a66a0338" providerId="LiveId" clId="{1328888D-3802-476F-89D8-8DFBB1391DB0}" dt="2022-02-15T21:46:07.976" v="1546" actId="1076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5T21:45:56.807" v="1545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21:45:56.807" v="1545" actId="1076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5T20:56:43.427" v="1532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5T00:32:57.470" v="727" actId="20577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1:45:01.525" v="154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1:45:01.525" v="154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5T21:48:28.782" v="1594" actId="20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5T21:48:28.782" v="1594" actId="20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1:47:41.603" v="1593" actId="20577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5T21:47:41.603" v="1593" actId="20577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5T20:55:51.500" v="1526" actId="20577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5T20:54:14.286" v="1516" actId="1036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1586593" y="2379163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47067" y="1585498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870351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29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Stack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730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2022-02-15T21:48:37Z</dcterms:modified>
</cp:coreProperties>
</file>