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Hive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32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with </a:t>
            </a:r>
            <a:r>
              <a:rPr lang="en-US" dirty="0" err="1" smtClean="0"/>
              <a:t>mapreduce</a:t>
            </a:r>
            <a:r>
              <a:rPr lang="en-US" dirty="0" smtClean="0"/>
              <a:t> Jobs</a:t>
            </a:r>
          </a:p>
          <a:p>
            <a:r>
              <a:rPr lang="en-US" dirty="0" smtClean="0"/>
              <a:t>OLTP/OLAP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463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67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45" y="688313"/>
            <a:ext cx="11041308" cy="516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0389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214</TotalTime>
  <Words>11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Hive</vt:lpstr>
      <vt:lpstr>Why Hive</vt:lpstr>
      <vt:lpstr>What is Hive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</dc:title>
  <dc:creator>Ashish</dc:creator>
  <cp:lastModifiedBy>Ashish</cp:lastModifiedBy>
  <cp:revision>2</cp:revision>
  <dcterms:created xsi:type="dcterms:W3CDTF">2023-12-27T12:09:24Z</dcterms:created>
  <dcterms:modified xsi:type="dcterms:W3CDTF">2023-12-27T15:44:12Z</dcterms:modified>
</cp:coreProperties>
</file>