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82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5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86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3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4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7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5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1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4385"/>
            <a:ext cx="8915399" cy="1045029"/>
          </a:xfrm>
        </p:spPr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RATINGS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904" y="5297332"/>
            <a:ext cx="9797732" cy="1126283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 :</a:t>
            </a:r>
          </a:p>
          <a:p>
            <a:pPr algn="ctr"/>
            <a:r>
              <a:rPr lang="en-I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   Abhimanyu Varpe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						 																			</a:t>
            </a:r>
          </a:p>
        </p:txBody>
      </p:sp>
      <p:pic>
        <p:nvPicPr>
          <p:cNvPr id="1026" name="Picture 2" descr="Use Sentiment Analysis With Python to Classify Movie Reviews – Real Python">
            <a:extLst>
              <a:ext uri="{FF2B5EF4-FFF2-40B4-BE49-F238E27FC236}">
                <a16:creationId xmlns:a16="http://schemas.microsoft.com/office/drawing/2014/main" id="{33EFF039-BB85-47BF-ABF8-37D7F923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0" y="1799664"/>
            <a:ext cx="5793193" cy="32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5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09" y="617770"/>
            <a:ext cx="8596668" cy="1320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77" y="1938570"/>
            <a:ext cx="9527766" cy="3777622"/>
          </a:xfrm>
        </p:spPr>
        <p:txBody>
          <a:bodyPr/>
          <a:lstStyle/>
          <a:p>
            <a:r>
              <a:rPr lang="en-IN" dirty="0"/>
              <a:t>Label Encoding Of Ratings: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64340"/>
            <a:ext cx="8969179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624110"/>
            <a:ext cx="9623561" cy="19013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Working Model: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Model: Accuracy  = 0.88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1" y="2862617"/>
            <a:ext cx="6313608" cy="22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0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SVC: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02" y="1930400"/>
            <a:ext cx="604769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2236"/>
            <a:ext cx="9728063" cy="3735977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from different websites like : amazon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digit,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for which data is fetched :  Mobile phones ,  Laptop , Monitor ,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Headphones , Camera , printer etc.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Various method of Natural Language processing to pre process the data 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Four Machine Learning Algorithm :</a:t>
            </a:r>
          </a:p>
          <a:p>
            <a:pPr marL="0" indent="0" algn="just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SVC,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KNN.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unbalanced label used oversampling.</a:t>
            </a:r>
          </a:p>
        </p:txBody>
      </p:sp>
    </p:spTree>
    <p:extLst>
      <p:ext uri="{BB962C8B-B14F-4D97-AF65-F5344CB8AC3E}">
        <p14:creationId xmlns:p14="http://schemas.microsoft.com/office/powerpoint/2010/main" val="86948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637E34-596C-46FF-9B3A-77F7991EE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24" y="918883"/>
            <a:ext cx="4894728" cy="406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21576"/>
            <a:ext cx="8915400" cy="308964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Pipe Line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8301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58" y="2561669"/>
            <a:ext cx="10355081" cy="295030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2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contains 20000+ rows and four columns</a:t>
            </a:r>
          </a:p>
          <a:p>
            <a:r>
              <a:rPr lang="en-IN" dirty="0"/>
              <a:t>Will use only reviews as a independent feature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65453"/>
            <a:ext cx="8111251" cy="27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Ratings: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 have converted Ratings to the float datatype and then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off that ratings from 1 to 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3" y="3200216"/>
            <a:ext cx="7216490" cy="27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20 frequent words in the reviews with label = 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90116"/>
            <a:ext cx="7683505" cy="32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Pipe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960" y="2133600"/>
            <a:ext cx="9919652" cy="37776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for Pre processing of data: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Converting to lower case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 stop words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Word lemmatization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Spelling correction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5.Remove emoji's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Remove numbers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Remove single character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Treat Null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1" y="624110"/>
            <a:ext cx="9492932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for 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1" y="2133600"/>
            <a:ext cx="9492931" cy="3777622"/>
          </a:xfrm>
        </p:spPr>
        <p:txBody>
          <a:bodyPr/>
          <a:lstStyle/>
          <a:p>
            <a:pPr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Emoji's:</a:t>
            </a:r>
          </a:p>
          <a:p>
            <a:pPr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57" y="2734887"/>
            <a:ext cx="8276256" cy="3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Remove Numbers: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28565"/>
            <a:ext cx="7135380" cy="23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4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394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RATINGS PREDICTION PROJECT</vt:lpstr>
      <vt:lpstr>Contents</vt:lpstr>
      <vt:lpstr>Problem Statement</vt:lpstr>
      <vt:lpstr>Data Analysis</vt:lpstr>
      <vt:lpstr>Ratings: Label</vt:lpstr>
      <vt:lpstr>Word Cloud:</vt:lpstr>
      <vt:lpstr>Pre-Processing Pipe Line</vt:lpstr>
      <vt:lpstr>Some Functions for Pre Processing</vt:lpstr>
      <vt:lpstr>Conti…</vt:lpstr>
      <vt:lpstr>Label Encoding</vt:lpstr>
      <vt:lpstr>Best Working Model:  SVC Model: Accuracy  = 0.88</vt:lpstr>
      <vt:lpstr>Metrics of SVC: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</dc:title>
  <dc:creator>dell</dc:creator>
  <cp:lastModifiedBy>abhimanyu varpe</cp:lastModifiedBy>
  <cp:revision>7</cp:revision>
  <dcterms:created xsi:type="dcterms:W3CDTF">2021-08-13T02:17:38Z</dcterms:created>
  <dcterms:modified xsi:type="dcterms:W3CDTF">2022-06-02T06:42:40Z</dcterms:modified>
</cp:coreProperties>
</file>