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>
      <p:cViewPr varScale="1">
        <p:scale>
          <a:sx n="81" d="100"/>
          <a:sy n="81" d="100"/>
        </p:scale>
        <p:origin x="200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15675" y="950228"/>
            <a:ext cx="16256649" cy="40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rgbClr val="18181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77913" y="1148969"/>
            <a:ext cx="8332172" cy="1249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awesome.com/" TargetMode="External"/><Relationship Id="rId2" Type="http://schemas.openxmlformats.org/officeDocument/2006/relationships/hyperlink" Target="https://unsplash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etbootstrap.com/" TargetMode="External"/><Relationship Id="rId4" Type="http://schemas.openxmlformats.org/officeDocument/2006/relationships/hyperlink" Target="https://fonts.google.com/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hyperlink" Target="https://github.com/Abhimrt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hyperlink" Target="https://github.com/Abhimrt/Sos" TargetMode="External"/><Relationship Id="rId5" Type="http://schemas.openxmlformats.org/officeDocument/2006/relationships/image" Target="../media/image17.png"/><Relationship Id="rId10" Type="http://schemas.openxmlformats.org/officeDocument/2006/relationships/hyperlink" Target="https://abhimrt.github.io/Sos/" TargetMode="External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1487149" cy="696649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536822" y="0"/>
              <a:ext cx="14751685" cy="10287000"/>
            </a:xfrm>
            <a:custGeom>
              <a:avLst/>
              <a:gdLst/>
              <a:ahLst/>
              <a:cxnLst/>
              <a:rect l="l" t="t" r="r" b="b"/>
              <a:pathLst>
                <a:path w="14751685" h="10287000">
                  <a:moveTo>
                    <a:pt x="14751178" y="10287000"/>
                  </a:moveTo>
                  <a:lnTo>
                    <a:pt x="3138312" y="10287000"/>
                  </a:lnTo>
                  <a:lnTo>
                    <a:pt x="0" y="6770110"/>
                  </a:lnTo>
                  <a:lnTo>
                    <a:pt x="7586795" y="0"/>
                  </a:lnTo>
                  <a:lnTo>
                    <a:pt x="14751179" y="0"/>
                  </a:lnTo>
                  <a:lnTo>
                    <a:pt x="14751178" y="10287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61" y="0"/>
              <a:ext cx="5153025" cy="4714875"/>
            </a:xfrm>
            <a:custGeom>
              <a:avLst/>
              <a:gdLst/>
              <a:ahLst/>
              <a:cxnLst/>
              <a:rect l="l" t="t" r="r" b="b"/>
              <a:pathLst>
                <a:path w="5153025" h="4714875">
                  <a:moveTo>
                    <a:pt x="0" y="4714741"/>
                  </a:moveTo>
                  <a:lnTo>
                    <a:pt x="0" y="0"/>
                  </a:lnTo>
                  <a:lnTo>
                    <a:pt x="5153024" y="0"/>
                  </a:lnTo>
                  <a:lnTo>
                    <a:pt x="0" y="4714741"/>
                  </a:lnTo>
                  <a:close/>
                </a:path>
              </a:pathLst>
            </a:custGeom>
            <a:solidFill>
              <a:srgbClr val="E94A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18"/>
              <a:ext cx="7896225" cy="10287000"/>
            </a:xfrm>
            <a:custGeom>
              <a:avLst/>
              <a:gdLst/>
              <a:ahLst/>
              <a:cxnLst/>
              <a:rect l="l" t="t" r="r" b="b"/>
              <a:pathLst>
                <a:path w="7896225" h="10287000">
                  <a:moveTo>
                    <a:pt x="7896224" y="10286963"/>
                  </a:moveTo>
                  <a:lnTo>
                    <a:pt x="0" y="10286963"/>
                  </a:lnTo>
                  <a:lnTo>
                    <a:pt x="0" y="0"/>
                  </a:lnTo>
                  <a:lnTo>
                    <a:pt x="7896224" y="10286963"/>
                  </a:lnTo>
                  <a:close/>
                </a:path>
              </a:pathLst>
            </a:custGeom>
            <a:solidFill>
              <a:srgbClr val="0428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44527" y="4413177"/>
              <a:ext cx="2276474" cy="423862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8019135" y="4995666"/>
            <a:ext cx="9262745" cy="322707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 marR="5080" indent="2221230">
              <a:lnSpc>
                <a:spcPts val="12150"/>
              </a:lnSpc>
              <a:spcBef>
                <a:spcPts val="1105"/>
              </a:spcBef>
              <a:tabLst>
                <a:tab pos="8028305" algn="l"/>
              </a:tabLst>
            </a:pPr>
            <a:r>
              <a:rPr sz="10850" spc="645" dirty="0">
                <a:solidFill>
                  <a:srgbClr val="181818"/>
                </a:solidFill>
                <a:latin typeface="Calibri"/>
                <a:cs typeface="Calibri"/>
              </a:rPr>
              <a:t>Sidekick</a:t>
            </a:r>
            <a:r>
              <a:rPr sz="10850" dirty="0">
                <a:solidFill>
                  <a:srgbClr val="181818"/>
                </a:solidFill>
                <a:latin typeface="Calibri"/>
                <a:cs typeface="Calibri"/>
              </a:rPr>
              <a:t>	</a:t>
            </a:r>
            <a:r>
              <a:rPr sz="10850" spc="229" dirty="0">
                <a:solidFill>
                  <a:srgbClr val="181818"/>
                </a:solidFill>
                <a:latin typeface="Calibri"/>
                <a:cs typeface="Calibri"/>
              </a:rPr>
              <a:t>of </a:t>
            </a:r>
            <a:r>
              <a:rPr sz="10850" spc="365" dirty="0">
                <a:solidFill>
                  <a:srgbClr val="181818"/>
                </a:solidFill>
                <a:latin typeface="Calibri"/>
                <a:cs typeface="Calibri"/>
              </a:rPr>
              <a:t>Semester</a:t>
            </a:r>
            <a:r>
              <a:rPr sz="10850" spc="-120" dirty="0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sz="10750" spc="285" dirty="0">
                <a:solidFill>
                  <a:srgbClr val="181818"/>
                </a:solidFill>
                <a:latin typeface="Gill Sans MT"/>
                <a:cs typeface="Gill Sans MT"/>
              </a:rPr>
              <a:t>(</a:t>
            </a:r>
            <a:r>
              <a:rPr sz="10850" spc="285" dirty="0">
                <a:solidFill>
                  <a:srgbClr val="181818"/>
                </a:solidFill>
                <a:latin typeface="Calibri"/>
                <a:cs typeface="Calibri"/>
              </a:rPr>
              <a:t>SOS</a:t>
            </a:r>
            <a:r>
              <a:rPr sz="10750" spc="285" dirty="0">
                <a:solidFill>
                  <a:srgbClr val="181818"/>
                </a:solidFill>
                <a:latin typeface="Gill Sans MT"/>
                <a:cs typeface="Gill Sans MT"/>
              </a:rPr>
              <a:t>)</a:t>
            </a:r>
            <a:endParaRPr sz="10750">
              <a:latin typeface="Gill Sans MT"/>
              <a:cs typeface="Gill Sans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468225">
              <a:lnSpc>
                <a:spcPct val="100000"/>
              </a:lnSpc>
              <a:spcBef>
                <a:spcPts val="100"/>
              </a:spcBef>
            </a:pPr>
            <a:r>
              <a:rPr spc="210" dirty="0"/>
              <a:t>MINI</a:t>
            </a:r>
            <a:r>
              <a:rPr spc="-195" dirty="0"/>
              <a:t> </a:t>
            </a:r>
            <a:r>
              <a:rPr spc="75" dirty="0"/>
              <a:t>PROJECT</a:t>
            </a:r>
            <a:r>
              <a:rPr spc="-190" dirty="0"/>
              <a:t> </a:t>
            </a:r>
            <a:r>
              <a:rPr spc="-20" dirty="0"/>
              <a:t>(2021-</a:t>
            </a:r>
            <a:r>
              <a:rPr spc="-25" dirty="0"/>
              <a:t>22)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"/>
            <a:ext cx="18288635" cy="10287000"/>
            <a:chOff x="0" y="5"/>
            <a:chExt cx="18288635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000" y="5"/>
              <a:ext cx="9143999" cy="1028699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6"/>
              <a:ext cx="12848590" cy="10287000"/>
            </a:xfrm>
            <a:custGeom>
              <a:avLst/>
              <a:gdLst/>
              <a:ahLst/>
              <a:cxnLst/>
              <a:rect l="l" t="t" r="r" b="b"/>
              <a:pathLst>
                <a:path w="12848590" h="10287000">
                  <a:moveTo>
                    <a:pt x="12848302" y="10286993"/>
                  </a:moveTo>
                  <a:lnTo>
                    <a:pt x="58172" y="10286993"/>
                  </a:lnTo>
                  <a:lnTo>
                    <a:pt x="0" y="10121277"/>
                  </a:lnTo>
                  <a:lnTo>
                    <a:pt x="0" y="3048936"/>
                  </a:lnTo>
                  <a:lnTo>
                    <a:pt x="8685587" y="0"/>
                  </a:lnTo>
                  <a:lnTo>
                    <a:pt x="9237216" y="0"/>
                  </a:lnTo>
                  <a:lnTo>
                    <a:pt x="12848302" y="102869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812731" y="74"/>
              <a:ext cx="3475354" cy="9454515"/>
            </a:xfrm>
            <a:custGeom>
              <a:avLst/>
              <a:gdLst/>
              <a:ahLst/>
              <a:cxnLst/>
              <a:rect l="l" t="t" r="r" b="b"/>
              <a:pathLst>
                <a:path w="3475355" h="9454515">
                  <a:moveTo>
                    <a:pt x="0" y="0"/>
                  </a:moveTo>
                  <a:lnTo>
                    <a:pt x="3475268" y="0"/>
                  </a:lnTo>
                  <a:lnTo>
                    <a:pt x="3475268" y="94540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4A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972794" y="4952981"/>
              <a:ext cx="8315325" cy="5334000"/>
            </a:xfrm>
            <a:custGeom>
              <a:avLst/>
              <a:gdLst/>
              <a:ahLst/>
              <a:cxnLst/>
              <a:rect l="l" t="t" r="r" b="b"/>
              <a:pathLst>
                <a:path w="8315325" h="5334000">
                  <a:moveTo>
                    <a:pt x="8315323" y="0"/>
                  </a:moveTo>
                  <a:lnTo>
                    <a:pt x="8315323" y="5333999"/>
                  </a:lnTo>
                  <a:lnTo>
                    <a:pt x="0" y="5333999"/>
                  </a:lnTo>
                  <a:lnTo>
                    <a:pt x="8315323" y="0"/>
                  </a:lnTo>
                  <a:close/>
                </a:path>
              </a:pathLst>
            </a:custGeom>
            <a:solidFill>
              <a:srgbClr val="0428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16000" y="3673429"/>
            <a:ext cx="6102985" cy="1534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900" spc="455" dirty="0">
                <a:solidFill>
                  <a:srgbClr val="181818"/>
                </a:solidFill>
                <a:latin typeface="Calibri"/>
                <a:cs typeface="Calibri"/>
              </a:rPr>
              <a:t>Thank</a:t>
            </a:r>
            <a:r>
              <a:rPr sz="9900" spc="-100" dirty="0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sz="9900" spc="270" dirty="0">
                <a:solidFill>
                  <a:srgbClr val="181818"/>
                </a:solidFill>
                <a:latin typeface="Calibri"/>
                <a:cs typeface="Calibri"/>
              </a:rPr>
              <a:t>you</a:t>
            </a:r>
            <a:r>
              <a:rPr sz="9800" spc="270" dirty="0">
                <a:solidFill>
                  <a:srgbClr val="181818"/>
                </a:solidFill>
                <a:latin typeface="Gill Sans MT"/>
                <a:cs typeface="Gill Sans MT"/>
              </a:rPr>
              <a:t>!</a:t>
            </a:r>
            <a:endParaRPr sz="9800">
              <a:latin typeface="Gill Sans MT"/>
              <a:cs typeface="Gill Sans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6000" y="5689477"/>
            <a:ext cx="4869815" cy="1073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100"/>
              </a:spcBef>
            </a:pPr>
            <a:r>
              <a:rPr sz="3200" spc="75" dirty="0">
                <a:solidFill>
                  <a:srgbClr val="181818"/>
                </a:solidFill>
                <a:latin typeface="Trebuchet MS"/>
                <a:cs typeface="Trebuchet MS"/>
              </a:rPr>
              <a:t>Feel</a:t>
            </a:r>
            <a:r>
              <a:rPr sz="3200" spc="-165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181818"/>
                </a:solidFill>
                <a:latin typeface="Trebuchet MS"/>
                <a:cs typeface="Trebuchet MS"/>
              </a:rPr>
              <a:t>free</a:t>
            </a:r>
            <a:r>
              <a:rPr sz="3200" spc="-160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181818"/>
                </a:solidFill>
                <a:latin typeface="Trebuchet MS"/>
                <a:cs typeface="Trebuchet MS"/>
              </a:rPr>
              <a:t>to</a:t>
            </a:r>
            <a:r>
              <a:rPr sz="3200" spc="-165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3200" spc="85" dirty="0">
                <a:solidFill>
                  <a:srgbClr val="181818"/>
                </a:solidFill>
                <a:latin typeface="Trebuchet MS"/>
                <a:cs typeface="Trebuchet MS"/>
              </a:rPr>
              <a:t>approach</a:t>
            </a:r>
            <a:r>
              <a:rPr sz="3200" spc="-160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3200" spc="50" dirty="0">
                <a:solidFill>
                  <a:srgbClr val="181818"/>
                </a:solidFill>
                <a:latin typeface="Trebuchet MS"/>
                <a:cs typeface="Trebuchet MS"/>
              </a:rPr>
              <a:t>me </a:t>
            </a:r>
            <a:r>
              <a:rPr sz="3200" dirty="0">
                <a:solidFill>
                  <a:srgbClr val="181818"/>
                </a:solidFill>
                <a:latin typeface="Trebuchet MS"/>
                <a:cs typeface="Trebuchet MS"/>
              </a:rPr>
              <a:t>if</a:t>
            </a:r>
            <a:r>
              <a:rPr sz="3200" spc="-220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3200" spc="85" dirty="0">
                <a:solidFill>
                  <a:srgbClr val="181818"/>
                </a:solidFill>
                <a:latin typeface="Trebuchet MS"/>
                <a:cs typeface="Trebuchet MS"/>
              </a:rPr>
              <a:t>you</a:t>
            </a:r>
            <a:r>
              <a:rPr sz="3200" spc="-220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3200" spc="65" dirty="0">
                <a:solidFill>
                  <a:srgbClr val="181818"/>
                </a:solidFill>
                <a:latin typeface="Trebuchet MS"/>
                <a:cs typeface="Trebuchet MS"/>
              </a:rPr>
              <a:t>have</a:t>
            </a:r>
            <a:r>
              <a:rPr sz="3200" spc="-215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3200" spc="105" dirty="0">
                <a:solidFill>
                  <a:srgbClr val="181818"/>
                </a:solidFill>
                <a:latin typeface="Trebuchet MS"/>
                <a:cs typeface="Trebuchet MS"/>
              </a:rPr>
              <a:t>any</a:t>
            </a:r>
            <a:r>
              <a:rPr sz="3200" spc="-220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3200" spc="35" dirty="0">
                <a:solidFill>
                  <a:srgbClr val="181818"/>
                </a:solidFill>
                <a:latin typeface="Trebuchet MS"/>
                <a:cs typeface="Trebuchet MS"/>
              </a:rPr>
              <a:t>q</a:t>
            </a:r>
            <a:r>
              <a:rPr sz="3200" dirty="0">
                <a:solidFill>
                  <a:srgbClr val="181818"/>
                </a:solidFill>
                <a:latin typeface="Trebuchet MS"/>
                <a:cs typeface="Trebuchet MS"/>
              </a:rPr>
              <a:t>u</a:t>
            </a:r>
            <a:r>
              <a:rPr sz="3200" spc="-15" dirty="0">
                <a:solidFill>
                  <a:srgbClr val="181818"/>
                </a:solidFill>
                <a:latin typeface="Trebuchet MS"/>
                <a:cs typeface="Trebuchet MS"/>
              </a:rPr>
              <a:t>e</a:t>
            </a:r>
            <a:r>
              <a:rPr sz="3200" spc="280" dirty="0">
                <a:solidFill>
                  <a:srgbClr val="181818"/>
                </a:solidFill>
                <a:latin typeface="Trebuchet MS"/>
                <a:cs typeface="Trebuchet MS"/>
              </a:rPr>
              <a:t>s</a:t>
            </a:r>
            <a:r>
              <a:rPr sz="3200" spc="-45" dirty="0">
                <a:solidFill>
                  <a:srgbClr val="181818"/>
                </a:solidFill>
                <a:latin typeface="Trebuchet MS"/>
                <a:cs typeface="Trebuchet MS"/>
              </a:rPr>
              <a:t>t</a:t>
            </a:r>
            <a:r>
              <a:rPr sz="3200" spc="-120" dirty="0">
                <a:solidFill>
                  <a:srgbClr val="181818"/>
                </a:solidFill>
                <a:latin typeface="Trebuchet MS"/>
                <a:cs typeface="Trebuchet MS"/>
              </a:rPr>
              <a:t>i</a:t>
            </a:r>
            <a:r>
              <a:rPr sz="3200" dirty="0">
                <a:solidFill>
                  <a:srgbClr val="181818"/>
                </a:solidFill>
                <a:latin typeface="Trebuchet MS"/>
                <a:cs typeface="Trebuchet MS"/>
              </a:rPr>
              <a:t>o</a:t>
            </a:r>
            <a:r>
              <a:rPr sz="3200" spc="20" dirty="0">
                <a:solidFill>
                  <a:srgbClr val="181818"/>
                </a:solidFill>
                <a:latin typeface="Trebuchet MS"/>
                <a:cs typeface="Trebuchet MS"/>
              </a:rPr>
              <a:t>n</a:t>
            </a:r>
            <a:r>
              <a:rPr sz="3200" spc="280" dirty="0">
                <a:solidFill>
                  <a:srgbClr val="181818"/>
                </a:solidFill>
                <a:latin typeface="Trebuchet MS"/>
                <a:cs typeface="Trebuchet MS"/>
              </a:rPr>
              <a:t>s</a:t>
            </a:r>
            <a:r>
              <a:rPr sz="3200" spc="-505" dirty="0">
                <a:solidFill>
                  <a:srgbClr val="181818"/>
                </a:solidFill>
                <a:latin typeface="Trebuchet MS"/>
                <a:cs typeface="Trebuchet MS"/>
              </a:rPr>
              <a:t>.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428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"/>
            <a:ext cx="9697085" cy="10287000"/>
          </a:xfrm>
          <a:custGeom>
            <a:avLst/>
            <a:gdLst/>
            <a:ahLst/>
            <a:cxnLst/>
            <a:rect l="l" t="t" r="r" b="b"/>
            <a:pathLst>
              <a:path w="9697085" h="10287000">
                <a:moveTo>
                  <a:pt x="7640985" y="0"/>
                </a:moveTo>
                <a:lnTo>
                  <a:pt x="9696639" y="10286998"/>
                </a:lnTo>
                <a:lnTo>
                  <a:pt x="0" y="10286998"/>
                </a:lnTo>
                <a:lnTo>
                  <a:pt x="0" y="0"/>
                </a:lnTo>
                <a:lnTo>
                  <a:pt x="76409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6000" y="3254974"/>
            <a:ext cx="6908800" cy="247824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pc="55" dirty="0">
                <a:solidFill>
                  <a:srgbClr val="042895"/>
                </a:solidFill>
              </a:rPr>
              <a:t>PRESENTATION</a:t>
            </a:r>
            <a:r>
              <a:rPr spc="-85" dirty="0">
                <a:solidFill>
                  <a:srgbClr val="042895"/>
                </a:solidFill>
              </a:rPr>
              <a:t> </a:t>
            </a:r>
            <a:r>
              <a:rPr spc="-25" dirty="0">
                <a:solidFill>
                  <a:srgbClr val="042895"/>
                </a:solidFill>
              </a:rPr>
              <a:t>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16000" y="5755552"/>
            <a:ext cx="59188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4" dirty="0">
                <a:solidFill>
                  <a:srgbClr val="181818"/>
                </a:solidFill>
                <a:latin typeface="Trebuchet MS"/>
                <a:cs typeface="Trebuchet MS"/>
              </a:rPr>
              <a:t>SIDEKICK</a:t>
            </a:r>
            <a:r>
              <a:rPr sz="3200" spc="-210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3200" spc="265" dirty="0">
                <a:solidFill>
                  <a:srgbClr val="181818"/>
                </a:solidFill>
                <a:latin typeface="Trebuchet MS"/>
                <a:cs typeface="Trebuchet MS"/>
              </a:rPr>
              <a:t>ON</a:t>
            </a:r>
            <a:r>
              <a:rPr sz="3200" spc="-210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3200" spc="320" dirty="0">
                <a:solidFill>
                  <a:srgbClr val="181818"/>
                </a:solidFill>
                <a:latin typeface="Trebuchet MS"/>
                <a:cs typeface="Trebuchet MS"/>
              </a:rPr>
              <a:t>SEMISTER</a:t>
            </a:r>
            <a:r>
              <a:rPr sz="3200" spc="-204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3200" spc="175" dirty="0">
                <a:solidFill>
                  <a:srgbClr val="181818"/>
                </a:solidFill>
                <a:latin typeface="Trebuchet MS"/>
                <a:cs typeface="Trebuchet MS"/>
              </a:rPr>
              <a:t>(SOS)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45659" y="3939528"/>
            <a:ext cx="799782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100580">
              <a:lnSpc>
                <a:spcPct val="115399"/>
              </a:lnSpc>
              <a:spcBef>
                <a:spcPts val="100"/>
              </a:spcBef>
            </a:pPr>
            <a:r>
              <a:rPr sz="2600" b="1" spc="180" dirty="0">
                <a:solidFill>
                  <a:srgbClr val="FFFFFF"/>
                </a:solidFill>
                <a:latin typeface="Trebuchet MS"/>
                <a:cs typeface="Trebuchet MS"/>
              </a:rPr>
              <a:t>PREPARED</a:t>
            </a:r>
            <a:r>
              <a:rPr sz="2600" b="1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b="1" dirty="0">
                <a:solidFill>
                  <a:srgbClr val="FFFFFF"/>
                </a:solidFill>
                <a:latin typeface="Trebuchet MS"/>
                <a:cs typeface="Trebuchet MS"/>
              </a:rPr>
              <a:t>BY:</a:t>
            </a:r>
            <a:r>
              <a:rPr sz="2600" b="1" spc="3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b="1" spc="225" dirty="0">
                <a:solidFill>
                  <a:srgbClr val="FFFFFF"/>
                </a:solidFill>
                <a:latin typeface="Trebuchet MS"/>
                <a:cs typeface="Trebuchet MS"/>
              </a:rPr>
              <a:t>ABHISHEK</a:t>
            </a:r>
            <a:r>
              <a:rPr sz="2600" b="1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b="1" spc="204" dirty="0">
                <a:solidFill>
                  <a:srgbClr val="FFFFFF"/>
                </a:solidFill>
                <a:latin typeface="Trebuchet MS"/>
                <a:cs typeface="Trebuchet MS"/>
              </a:rPr>
              <a:t>SINGHAL </a:t>
            </a:r>
            <a:r>
              <a:rPr sz="2600" b="1" spc="130" dirty="0">
                <a:solidFill>
                  <a:srgbClr val="FFFFFF"/>
                </a:solidFill>
                <a:latin typeface="Trebuchet MS"/>
                <a:cs typeface="Trebuchet MS"/>
              </a:rPr>
              <a:t>THIRD</a:t>
            </a:r>
            <a:r>
              <a:rPr sz="2600" b="1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b="1" spc="240" dirty="0">
                <a:solidFill>
                  <a:srgbClr val="FFFFFF"/>
                </a:solidFill>
                <a:latin typeface="Trebuchet MS"/>
                <a:cs typeface="Trebuchet MS"/>
              </a:rPr>
              <a:t>SEMESTER</a:t>
            </a:r>
            <a:endParaRPr sz="2600">
              <a:latin typeface="Trebuchet MS"/>
              <a:cs typeface="Trebuchet MS"/>
            </a:endParaRPr>
          </a:p>
          <a:p>
            <a:pPr marL="82550">
              <a:lnSpc>
                <a:spcPct val="100000"/>
              </a:lnSpc>
              <a:spcBef>
                <a:spcPts val="480"/>
              </a:spcBef>
            </a:pPr>
            <a:r>
              <a:rPr sz="2600" b="1" spc="180" dirty="0">
                <a:solidFill>
                  <a:srgbClr val="FFFFFF"/>
                </a:solidFill>
                <a:latin typeface="Trebuchet MS"/>
                <a:cs typeface="Trebuchet MS"/>
              </a:rPr>
              <a:t>DEPARTMENT</a:t>
            </a:r>
            <a:r>
              <a:rPr sz="2600" b="1" spc="-2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b="1" spc="10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600" b="1" spc="-2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b="1" spc="-31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600" b="1" spc="180" dirty="0">
                <a:solidFill>
                  <a:srgbClr val="FFFFFF"/>
                </a:solidFill>
                <a:latin typeface="Trebuchet MS"/>
                <a:cs typeface="Trebuchet MS"/>
              </a:rPr>
              <a:t>COMPUTER</a:t>
            </a:r>
            <a:r>
              <a:rPr sz="2600" b="1" spc="-2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b="1" spc="235" dirty="0">
                <a:solidFill>
                  <a:srgbClr val="FFFFFF"/>
                </a:solidFill>
                <a:latin typeface="Trebuchet MS"/>
                <a:cs typeface="Trebuchet MS"/>
              </a:rPr>
              <a:t>SCIENCE</a:t>
            </a:r>
            <a:r>
              <a:rPr sz="2600" b="1" spc="-2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b="1" spc="23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600" b="1" spc="-2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b="1" spc="190" dirty="0">
                <a:solidFill>
                  <a:srgbClr val="FFFFFF"/>
                </a:solidFill>
                <a:latin typeface="Trebuchet MS"/>
                <a:cs typeface="Trebuchet MS"/>
              </a:rPr>
              <a:t>ENGINEERING</a:t>
            </a:r>
            <a:r>
              <a:rPr sz="2600" b="1" spc="-2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b="1" spc="100" dirty="0">
                <a:solidFill>
                  <a:srgbClr val="FFFFFF"/>
                </a:solidFill>
                <a:latin typeface="Trebuchet MS"/>
                <a:cs typeface="Trebuchet MS"/>
              </a:rPr>
              <a:t>(CS&amp;IT)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8882" y="2650736"/>
            <a:ext cx="6791959" cy="553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78130">
              <a:lnSpc>
                <a:spcPct val="115799"/>
              </a:lnSpc>
              <a:spcBef>
                <a:spcPts val="95"/>
              </a:spcBef>
            </a:pPr>
            <a:r>
              <a:rPr sz="2600" dirty="0">
                <a:solidFill>
                  <a:srgbClr val="181818"/>
                </a:solidFill>
                <a:latin typeface="Trebuchet MS"/>
                <a:cs typeface="Trebuchet MS"/>
              </a:rPr>
              <a:t>B.Tech</a:t>
            </a:r>
            <a:r>
              <a:rPr sz="2600" spc="-155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spc="100" dirty="0">
                <a:solidFill>
                  <a:srgbClr val="181818"/>
                </a:solidFill>
                <a:latin typeface="Trebuchet MS"/>
                <a:cs typeface="Trebuchet MS"/>
              </a:rPr>
              <a:t>is</a:t>
            </a:r>
            <a:r>
              <a:rPr sz="2600" spc="-155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spc="80" dirty="0">
                <a:solidFill>
                  <a:srgbClr val="181818"/>
                </a:solidFill>
                <a:latin typeface="Trebuchet MS"/>
                <a:cs typeface="Trebuchet MS"/>
              </a:rPr>
              <a:t>of</a:t>
            </a:r>
            <a:r>
              <a:rPr sz="2600" spc="-155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spc="95" dirty="0">
                <a:solidFill>
                  <a:srgbClr val="181818"/>
                </a:solidFill>
                <a:latin typeface="Trebuchet MS"/>
                <a:cs typeface="Trebuchet MS"/>
              </a:rPr>
              <a:t>4year</a:t>
            </a:r>
            <a:r>
              <a:rPr sz="2600" spc="-155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spc="80" dirty="0">
                <a:solidFill>
                  <a:srgbClr val="181818"/>
                </a:solidFill>
                <a:latin typeface="Trebuchet MS"/>
                <a:cs typeface="Trebuchet MS"/>
              </a:rPr>
              <a:t>having</a:t>
            </a:r>
            <a:r>
              <a:rPr sz="2600" spc="-155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spc="80" dirty="0">
                <a:solidFill>
                  <a:srgbClr val="181818"/>
                </a:solidFill>
                <a:latin typeface="Trebuchet MS"/>
                <a:cs typeface="Trebuchet MS"/>
              </a:rPr>
              <a:t>an</a:t>
            </a:r>
            <a:r>
              <a:rPr sz="2600" spc="-155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spc="165" dirty="0">
                <a:solidFill>
                  <a:srgbClr val="181818"/>
                </a:solidFill>
                <a:latin typeface="Trebuchet MS"/>
                <a:cs typeface="Trebuchet MS"/>
              </a:rPr>
              <a:t>8-</a:t>
            </a:r>
            <a:r>
              <a:rPr sz="2600" spc="80" dirty="0">
                <a:solidFill>
                  <a:srgbClr val="181818"/>
                </a:solidFill>
                <a:latin typeface="Trebuchet MS"/>
                <a:cs typeface="Trebuchet MS"/>
              </a:rPr>
              <a:t>semester </a:t>
            </a:r>
            <a:r>
              <a:rPr sz="2600" spc="90" dirty="0">
                <a:solidFill>
                  <a:srgbClr val="181818"/>
                </a:solidFill>
                <a:latin typeface="Trebuchet MS"/>
                <a:cs typeface="Trebuchet MS"/>
              </a:rPr>
              <a:t>exam</a:t>
            </a:r>
            <a:r>
              <a:rPr sz="2600" spc="-165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spc="85" dirty="0">
                <a:solidFill>
                  <a:srgbClr val="181818"/>
                </a:solidFill>
                <a:latin typeface="Trebuchet MS"/>
                <a:cs typeface="Trebuchet MS"/>
              </a:rPr>
              <a:t>and</a:t>
            </a:r>
            <a:r>
              <a:rPr sz="2600" spc="-155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spc="105" dirty="0">
                <a:solidFill>
                  <a:srgbClr val="181818"/>
                </a:solidFill>
                <a:latin typeface="Trebuchet MS"/>
                <a:cs typeface="Trebuchet MS"/>
              </a:rPr>
              <a:t>most</a:t>
            </a:r>
            <a:r>
              <a:rPr sz="2600" spc="-155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spc="80" dirty="0">
                <a:solidFill>
                  <a:srgbClr val="181818"/>
                </a:solidFill>
                <a:latin typeface="Trebuchet MS"/>
                <a:cs typeface="Trebuchet MS"/>
              </a:rPr>
              <a:t>of</a:t>
            </a:r>
            <a:r>
              <a:rPr sz="2600" spc="-155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181818"/>
                </a:solidFill>
                <a:latin typeface="Trebuchet MS"/>
                <a:cs typeface="Trebuchet MS"/>
              </a:rPr>
              <a:t>our</a:t>
            </a:r>
            <a:r>
              <a:rPr sz="2600" spc="-155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181818"/>
                </a:solidFill>
                <a:latin typeface="Trebuchet MS"/>
                <a:cs typeface="Trebuchet MS"/>
              </a:rPr>
              <a:t>time</a:t>
            </a:r>
            <a:r>
              <a:rPr sz="2600" spc="-155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spc="100" dirty="0">
                <a:solidFill>
                  <a:srgbClr val="181818"/>
                </a:solidFill>
                <a:latin typeface="Trebuchet MS"/>
                <a:cs typeface="Trebuchet MS"/>
              </a:rPr>
              <a:t>is</a:t>
            </a:r>
            <a:r>
              <a:rPr sz="2600" spc="-155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spc="95" dirty="0">
                <a:solidFill>
                  <a:srgbClr val="181818"/>
                </a:solidFill>
                <a:latin typeface="Trebuchet MS"/>
                <a:cs typeface="Trebuchet MS"/>
              </a:rPr>
              <a:t>wasted</a:t>
            </a:r>
            <a:r>
              <a:rPr sz="2600" spc="-150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spc="-25" dirty="0">
                <a:solidFill>
                  <a:srgbClr val="181818"/>
                </a:solidFill>
                <a:latin typeface="Trebuchet MS"/>
                <a:cs typeface="Trebuchet MS"/>
              </a:rPr>
              <a:t>in </a:t>
            </a:r>
            <a:r>
              <a:rPr sz="2600" spc="114" dirty="0">
                <a:solidFill>
                  <a:srgbClr val="181818"/>
                </a:solidFill>
                <a:latin typeface="Trebuchet MS"/>
                <a:cs typeface="Trebuchet MS"/>
              </a:rPr>
              <a:t>managing</a:t>
            </a:r>
            <a:r>
              <a:rPr sz="2600" spc="-120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spc="85" dirty="0">
                <a:solidFill>
                  <a:srgbClr val="181818"/>
                </a:solidFill>
                <a:latin typeface="Trebuchet MS"/>
                <a:cs typeface="Trebuchet MS"/>
              </a:rPr>
              <a:t>notes</a:t>
            </a:r>
            <a:r>
              <a:rPr sz="2600" spc="-114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spc="180" dirty="0">
                <a:solidFill>
                  <a:srgbClr val="181818"/>
                </a:solidFill>
                <a:latin typeface="Trebuchet MS"/>
                <a:cs typeface="Trebuchet MS"/>
              </a:rPr>
              <a:t>as</a:t>
            </a:r>
            <a:r>
              <a:rPr sz="2600" spc="-120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181818"/>
                </a:solidFill>
                <a:latin typeface="Trebuchet MS"/>
                <a:cs typeface="Trebuchet MS"/>
              </a:rPr>
              <a:t>well</a:t>
            </a:r>
            <a:r>
              <a:rPr sz="2600" spc="-114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spc="70" dirty="0">
                <a:solidFill>
                  <a:srgbClr val="181818"/>
                </a:solidFill>
                <a:latin typeface="Trebuchet MS"/>
                <a:cs typeface="Trebuchet MS"/>
              </a:rPr>
              <a:t>finding</a:t>
            </a:r>
            <a:r>
              <a:rPr sz="2600" spc="-120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181818"/>
                </a:solidFill>
                <a:latin typeface="Trebuchet MS"/>
                <a:cs typeface="Trebuchet MS"/>
              </a:rPr>
              <a:t>them</a:t>
            </a:r>
            <a:r>
              <a:rPr sz="2600" spc="-114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spc="35" dirty="0">
                <a:solidFill>
                  <a:srgbClr val="181818"/>
                </a:solidFill>
                <a:latin typeface="Trebuchet MS"/>
                <a:cs typeface="Trebuchet MS"/>
              </a:rPr>
              <a:t>from </a:t>
            </a:r>
            <a:r>
              <a:rPr sz="2600" spc="150" dirty="0">
                <a:solidFill>
                  <a:srgbClr val="181818"/>
                </a:solidFill>
                <a:latin typeface="Trebuchet MS"/>
                <a:cs typeface="Trebuchet MS"/>
              </a:rPr>
              <a:t>messy</a:t>
            </a:r>
            <a:r>
              <a:rPr sz="2600" spc="-175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spc="60" dirty="0">
                <a:solidFill>
                  <a:srgbClr val="181818"/>
                </a:solidFill>
                <a:latin typeface="Trebuchet MS"/>
                <a:cs typeface="Trebuchet MS"/>
              </a:rPr>
              <a:t>phone</a:t>
            </a:r>
            <a:r>
              <a:rPr sz="2600" spc="-175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spc="85" dirty="0">
                <a:solidFill>
                  <a:srgbClr val="181818"/>
                </a:solidFill>
                <a:latin typeface="Trebuchet MS"/>
                <a:cs typeface="Trebuchet MS"/>
              </a:rPr>
              <a:t>and</a:t>
            </a:r>
            <a:r>
              <a:rPr sz="2600" spc="-175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spc="-10" dirty="0">
                <a:solidFill>
                  <a:srgbClr val="181818"/>
                </a:solidFill>
                <a:latin typeface="Trebuchet MS"/>
                <a:cs typeface="Trebuchet MS"/>
              </a:rPr>
              <a:t>laptop.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00">
              <a:latin typeface="Trebuchet MS"/>
              <a:cs typeface="Trebuchet MS"/>
            </a:endParaRPr>
          </a:p>
          <a:p>
            <a:pPr marL="12700" marR="83185">
              <a:lnSpc>
                <a:spcPct val="115799"/>
              </a:lnSpc>
            </a:pPr>
            <a:r>
              <a:rPr sz="2600" spc="495" dirty="0">
                <a:solidFill>
                  <a:srgbClr val="181818"/>
                </a:solidFill>
                <a:latin typeface="Trebuchet MS"/>
                <a:cs typeface="Trebuchet MS"/>
              </a:rPr>
              <a:t>S</a:t>
            </a:r>
            <a:r>
              <a:rPr sz="2600" spc="55" dirty="0">
                <a:solidFill>
                  <a:srgbClr val="181818"/>
                </a:solidFill>
                <a:latin typeface="Trebuchet MS"/>
                <a:cs typeface="Trebuchet MS"/>
              </a:rPr>
              <a:t>o</a:t>
            </a:r>
            <a:r>
              <a:rPr sz="2600" spc="-325" dirty="0">
                <a:solidFill>
                  <a:srgbClr val="181818"/>
                </a:solidFill>
                <a:latin typeface="Trebuchet MS"/>
                <a:cs typeface="Trebuchet MS"/>
              </a:rPr>
              <a:t>,</a:t>
            </a:r>
            <a:r>
              <a:rPr sz="2600" spc="-165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spc="75" dirty="0">
                <a:solidFill>
                  <a:srgbClr val="181818"/>
                </a:solidFill>
                <a:latin typeface="Trebuchet MS"/>
                <a:cs typeface="Trebuchet MS"/>
              </a:rPr>
              <a:t>This</a:t>
            </a:r>
            <a:r>
              <a:rPr sz="2600" spc="-160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spc="380" dirty="0">
                <a:solidFill>
                  <a:srgbClr val="181818"/>
                </a:solidFill>
                <a:latin typeface="Trebuchet MS"/>
                <a:cs typeface="Trebuchet MS"/>
              </a:rPr>
              <a:t>SOS</a:t>
            </a:r>
            <a:r>
              <a:rPr sz="2600" spc="-165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spc="80" dirty="0">
                <a:solidFill>
                  <a:srgbClr val="181818"/>
                </a:solidFill>
                <a:latin typeface="Trebuchet MS"/>
                <a:cs typeface="Trebuchet MS"/>
              </a:rPr>
              <a:t>(Sidekick</a:t>
            </a:r>
            <a:r>
              <a:rPr sz="2600" spc="-160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spc="80" dirty="0">
                <a:solidFill>
                  <a:srgbClr val="181818"/>
                </a:solidFill>
                <a:latin typeface="Trebuchet MS"/>
                <a:cs typeface="Trebuchet MS"/>
              </a:rPr>
              <a:t>of</a:t>
            </a:r>
            <a:r>
              <a:rPr sz="2600" spc="-160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181818"/>
                </a:solidFill>
                <a:latin typeface="Trebuchet MS"/>
                <a:cs typeface="Trebuchet MS"/>
              </a:rPr>
              <a:t>the</a:t>
            </a:r>
            <a:r>
              <a:rPr sz="2600" spc="-165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spc="50" dirty="0">
                <a:solidFill>
                  <a:srgbClr val="181818"/>
                </a:solidFill>
                <a:latin typeface="Trebuchet MS"/>
                <a:cs typeface="Trebuchet MS"/>
              </a:rPr>
              <a:t>semester) </a:t>
            </a:r>
            <a:r>
              <a:rPr sz="2600" spc="140" dirty="0">
                <a:solidFill>
                  <a:srgbClr val="181818"/>
                </a:solidFill>
                <a:latin typeface="Trebuchet MS"/>
                <a:cs typeface="Trebuchet MS"/>
              </a:rPr>
              <a:t>saves</a:t>
            </a:r>
            <a:r>
              <a:rPr sz="2600" spc="-150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spc="75" dirty="0">
                <a:solidFill>
                  <a:srgbClr val="181818"/>
                </a:solidFill>
                <a:latin typeface="Trebuchet MS"/>
                <a:cs typeface="Trebuchet MS"/>
              </a:rPr>
              <a:t>you</a:t>
            </a:r>
            <a:r>
              <a:rPr sz="2600" spc="-150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spc="105" dirty="0">
                <a:solidFill>
                  <a:srgbClr val="181818"/>
                </a:solidFill>
                <a:latin typeface="Trebuchet MS"/>
                <a:cs typeface="Trebuchet MS"/>
              </a:rPr>
              <a:t>most</a:t>
            </a:r>
            <a:r>
              <a:rPr sz="2600" spc="-150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spc="80" dirty="0">
                <a:solidFill>
                  <a:srgbClr val="181818"/>
                </a:solidFill>
                <a:latin typeface="Trebuchet MS"/>
                <a:cs typeface="Trebuchet MS"/>
              </a:rPr>
              <a:t>of</a:t>
            </a:r>
            <a:r>
              <a:rPr sz="2600" spc="-150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181818"/>
                </a:solidFill>
                <a:latin typeface="Trebuchet MS"/>
                <a:cs typeface="Trebuchet MS"/>
              </a:rPr>
              <a:t>the</a:t>
            </a:r>
            <a:r>
              <a:rPr sz="2600" spc="-145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spc="-70" dirty="0">
                <a:solidFill>
                  <a:srgbClr val="181818"/>
                </a:solidFill>
                <a:latin typeface="Trebuchet MS"/>
                <a:cs typeface="Trebuchet MS"/>
              </a:rPr>
              <a:t>time.</a:t>
            </a:r>
            <a:r>
              <a:rPr sz="2600" spc="-150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spc="285" dirty="0">
                <a:solidFill>
                  <a:srgbClr val="181818"/>
                </a:solidFill>
                <a:latin typeface="Trebuchet MS"/>
                <a:cs typeface="Trebuchet MS"/>
              </a:rPr>
              <a:t>As</a:t>
            </a:r>
            <a:r>
              <a:rPr sz="2600" spc="-150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181818"/>
                </a:solidFill>
                <a:latin typeface="Trebuchet MS"/>
                <a:cs typeface="Trebuchet MS"/>
              </a:rPr>
              <a:t>here</a:t>
            </a:r>
            <a:r>
              <a:rPr sz="2600" spc="-150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spc="75" dirty="0">
                <a:solidFill>
                  <a:srgbClr val="181818"/>
                </a:solidFill>
                <a:latin typeface="Trebuchet MS"/>
                <a:cs typeface="Trebuchet MS"/>
              </a:rPr>
              <a:t>you</a:t>
            </a:r>
            <a:r>
              <a:rPr sz="2600" spc="-150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spc="-20" dirty="0">
                <a:solidFill>
                  <a:srgbClr val="181818"/>
                </a:solidFill>
                <a:latin typeface="Trebuchet MS"/>
                <a:cs typeface="Trebuchet MS"/>
              </a:rPr>
              <a:t>will </a:t>
            </a:r>
            <a:r>
              <a:rPr sz="2600" spc="114" dirty="0">
                <a:solidFill>
                  <a:srgbClr val="181818"/>
                </a:solidFill>
                <a:latin typeface="Trebuchet MS"/>
                <a:cs typeface="Trebuchet MS"/>
              </a:rPr>
              <a:t>get</a:t>
            </a:r>
            <a:r>
              <a:rPr sz="2600" spc="-150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181818"/>
                </a:solidFill>
                <a:latin typeface="Trebuchet MS"/>
                <a:cs typeface="Trebuchet MS"/>
              </a:rPr>
              <a:t>all</a:t>
            </a:r>
            <a:r>
              <a:rPr sz="2600" spc="-145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spc="80" dirty="0">
                <a:solidFill>
                  <a:srgbClr val="181818"/>
                </a:solidFill>
                <a:latin typeface="Trebuchet MS"/>
                <a:cs typeface="Trebuchet MS"/>
              </a:rPr>
              <a:t>of</a:t>
            </a:r>
            <a:r>
              <a:rPr sz="2600" spc="-150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181818"/>
                </a:solidFill>
                <a:latin typeface="Trebuchet MS"/>
                <a:cs typeface="Trebuchet MS"/>
              </a:rPr>
              <a:t>the</a:t>
            </a:r>
            <a:r>
              <a:rPr sz="2600" spc="-145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spc="85" dirty="0">
                <a:solidFill>
                  <a:srgbClr val="181818"/>
                </a:solidFill>
                <a:latin typeface="Trebuchet MS"/>
                <a:cs typeface="Trebuchet MS"/>
              </a:rPr>
              <a:t>notes</a:t>
            </a:r>
            <a:r>
              <a:rPr sz="2600" spc="-150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spc="50" dirty="0">
                <a:solidFill>
                  <a:srgbClr val="181818"/>
                </a:solidFill>
                <a:latin typeface="Trebuchet MS"/>
                <a:cs typeface="Trebuchet MS"/>
              </a:rPr>
              <a:t>for</a:t>
            </a:r>
            <a:r>
              <a:rPr sz="2600" spc="-145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spc="55" dirty="0">
                <a:solidFill>
                  <a:srgbClr val="181818"/>
                </a:solidFill>
                <a:latin typeface="Trebuchet MS"/>
                <a:cs typeface="Trebuchet MS"/>
              </a:rPr>
              <a:t>your</a:t>
            </a:r>
            <a:r>
              <a:rPr sz="2600" spc="-150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spc="275" dirty="0">
                <a:solidFill>
                  <a:srgbClr val="181818"/>
                </a:solidFill>
                <a:latin typeface="Trebuchet MS"/>
                <a:cs typeface="Trebuchet MS"/>
              </a:rPr>
              <a:t>s</a:t>
            </a:r>
            <a:r>
              <a:rPr sz="2600" spc="80" dirty="0">
                <a:solidFill>
                  <a:srgbClr val="181818"/>
                </a:solidFill>
                <a:latin typeface="Trebuchet MS"/>
                <a:cs typeface="Trebuchet MS"/>
              </a:rPr>
              <a:t>u</a:t>
            </a:r>
            <a:r>
              <a:rPr sz="2600" spc="114" dirty="0">
                <a:solidFill>
                  <a:srgbClr val="181818"/>
                </a:solidFill>
                <a:latin typeface="Trebuchet MS"/>
                <a:cs typeface="Trebuchet MS"/>
              </a:rPr>
              <a:t>b</a:t>
            </a:r>
            <a:r>
              <a:rPr sz="2600" spc="-275" dirty="0">
                <a:solidFill>
                  <a:srgbClr val="181818"/>
                </a:solidFill>
                <a:latin typeface="Trebuchet MS"/>
                <a:cs typeface="Trebuchet MS"/>
              </a:rPr>
              <a:t>j</a:t>
            </a:r>
            <a:r>
              <a:rPr sz="2600" spc="55" dirty="0">
                <a:solidFill>
                  <a:srgbClr val="181818"/>
                </a:solidFill>
                <a:latin typeface="Trebuchet MS"/>
                <a:cs typeface="Trebuchet MS"/>
              </a:rPr>
              <a:t>e</a:t>
            </a:r>
            <a:r>
              <a:rPr sz="2600" spc="125" dirty="0">
                <a:solidFill>
                  <a:srgbClr val="181818"/>
                </a:solidFill>
                <a:latin typeface="Trebuchet MS"/>
                <a:cs typeface="Trebuchet MS"/>
              </a:rPr>
              <a:t>c</a:t>
            </a:r>
            <a:r>
              <a:rPr sz="2600" spc="15" dirty="0">
                <a:solidFill>
                  <a:srgbClr val="181818"/>
                </a:solidFill>
                <a:latin typeface="Trebuchet MS"/>
                <a:cs typeface="Trebuchet MS"/>
              </a:rPr>
              <a:t>t</a:t>
            </a:r>
            <a:r>
              <a:rPr sz="2600" spc="-365" dirty="0">
                <a:solidFill>
                  <a:srgbClr val="181818"/>
                </a:solidFill>
                <a:latin typeface="Trebuchet MS"/>
                <a:cs typeface="Trebuchet MS"/>
              </a:rPr>
              <a:t>.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600" spc="114" dirty="0">
                <a:solidFill>
                  <a:srgbClr val="181818"/>
                </a:solidFill>
                <a:latin typeface="Trebuchet MS"/>
                <a:cs typeface="Trebuchet MS"/>
              </a:rPr>
              <a:t>Sidekick</a:t>
            </a:r>
            <a:r>
              <a:rPr sz="2600" spc="-175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spc="105" dirty="0">
                <a:solidFill>
                  <a:srgbClr val="181818"/>
                </a:solidFill>
                <a:latin typeface="Trebuchet MS"/>
                <a:cs typeface="Trebuchet MS"/>
              </a:rPr>
              <a:t>means</a:t>
            </a:r>
            <a:r>
              <a:rPr sz="2600" spc="-170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spc="-10" dirty="0">
                <a:solidFill>
                  <a:srgbClr val="181818"/>
                </a:solidFill>
                <a:latin typeface="Trebuchet MS"/>
                <a:cs typeface="Trebuchet MS"/>
              </a:rPr>
              <a:t>helper,</a:t>
            </a:r>
            <a:endParaRPr sz="2600">
              <a:latin typeface="Trebuchet MS"/>
              <a:cs typeface="Trebuchet MS"/>
            </a:endParaRPr>
          </a:p>
          <a:p>
            <a:pPr marL="12700" marR="5080" indent="76200">
              <a:lnSpc>
                <a:spcPct val="115799"/>
              </a:lnSpc>
            </a:pPr>
            <a:r>
              <a:rPr sz="2600" spc="155" dirty="0">
                <a:solidFill>
                  <a:srgbClr val="181818"/>
                </a:solidFill>
                <a:latin typeface="Trebuchet MS"/>
                <a:cs typeface="Trebuchet MS"/>
              </a:rPr>
              <a:t>And</a:t>
            </a:r>
            <a:r>
              <a:rPr sz="2600" spc="-165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181818"/>
                </a:solidFill>
                <a:latin typeface="Trebuchet MS"/>
                <a:cs typeface="Trebuchet MS"/>
              </a:rPr>
              <a:t>the</a:t>
            </a:r>
            <a:r>
              <a:rPr sz="2600" spc="-160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spc="50" dirty="0">
                <a:solidFill>
                  <a:srgbClr val="181818"/>
                </a:solidFill>
                <a:latin typeface="Trebuchet MS"/>
                <a:cs typeface="Trebuchet MS"/>
              </a:rPr>
              <a:t>whole</a:t>
            </a:r>
            <a:r>
              <a:rPr sz="2600" spc="-160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spc="114" dirty="0">
                <a:solidFill>
                  <a:srgbClr val="181818"/>
                </a:solidFill>
                <a:latin typeface="Trebuchet MS"/>
                <a:cs typeface="Trebuchet MS"/>
              </a:rPr>
              <a:t>Sidekick</a:t>
            </a:r>
            <a:r>
              <a:rPr sz="2600" spc="-165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spc="80" dirty="0">
                <a:solidFill>
                  <a:srgbClr val="181818"/>
                </a:solidFill>
                <a:latin typeface="Trebuchet MS"/>
                <a:cs typeface="Trebuchet MS"/>
              </a:rPr>
              <a:t>of</a:t>
            </a:r>
            <a:r>
              <a:rPr sz="2600" spc="-160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spc="120" dirty="0">
                <a:solidFill>
                  <a:srgbClr val="181818"/>
                </a:solidFill>
                <a:latin typeface="Trebuchet MS"/>
                <a:cs typeface="Trebuchet MS"/>
              </a:rPr>
              <a:t>Semester</a:t>
            </a:r>
            <a:r>
              <a:rPr sz="2600" spc="-160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spc="85" dirty="0">
                <a:solidFill>
                  <a:srgbClr val="181818"/>
                </a:solidFill>
                <a:latin typeface="Trebuchet MS"/>
                <a:cs typeface="Trebuchet MS"/>
              </a:rPr>
              <a:t>means </a:t>
            </a:r>
            <a:r>
              <a:rPr sz="2600" dirty="0">
                <a:solidFill>
                  <a:srgbClr val="181818"/>
                </a:solidFill>
                <a:latin typeface="Trebuchet MS"/>
                <a:cs typeface="Trebuchet MS"/>
              </a:rPr>
              <a:t>helper</a:t>
            </a:r>
            <a:r>
              <a:rPr sz="2600" spc="-75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spc="80" dirty="0">
                <a:solidFill>
                  <a:srgbClr val="181818"/>
                </a:solidFill>
                <a:latin typeface="Trebuchet MS"/>
                <a:cs typeface="Trebuchet MS"/>
              </a:rPr>
              <a:t>of</a:t>
            </a:r>
            <a:r>
              <a:rPr sz="2600" spc="-70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spc="80" dirty="0">
                <a:solidFill>
                  <a:srgbClr val="181818"/>
                </a:solidFill>
                <a:latin typeface="Trebuchet MS"/>
                <a:cs typeface="Trebuchet MS"/>
              </a:rPr>
              <a:t>semester</a:t>
            </a:r>
            <a:endParaRPr sz="26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579915" y="1120867"/>
            <a:ext cx="6267450" cy="8383270"/>
            <a:chOff x="10579915" y="1120867"/>
            <a:chExt cx="6267450" cy="83832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24218" y="1120867"/>
              <a:ext cx="5723091" cy="774116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579915" y="3702952"/>
              <a:ext cx="3543300" cy="5800725"/>
            </a:xfrm>
            <a:custGeom>
              <a:avLst/>
              <a:gdLst/>
              <a:ahLst/>
              <a:cxnLst/>
              <a:rect l="l" t="t" r="r" b="b"/>
              <a:pathLst>
                <a:path w="3543300" h="5800725">
                  <a:moveTo>
                    <a:pt x="3543274" y="5800724"/>
                  </a:moveTo>
                  <a:lnTo>
                    <a:pt x="0" y="5800724"/>
                  </a:lnTo>
                  <a:lnTo>
                    <a:pt x="0" y="0"/>
                  </a:lnTo>
                  <a:lnTo>
                    <a:pt x="3543274" y="5800724"/>
                  </a:lnTo>
                  <a:close/>
                </a:path>
              </a:pathLst>
            </a:custGeom>
            <a:solidFill>
              <a:srgbClr val="E94A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16000" y="1148970"/>
            <a:ext cx="8642985" cy="1249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245" dirty="0">
                <a:solidFill>
                  <a:srgbClr val="181818"/>
                </a:solidFill>
              </a:rPr>
              <a:t>Problem</a:t>
            </a:r>
            <a:r>
              <a:rPr spc="-80" dirty="0">
                <a:solidFill>
                  <a:srgbClr val="181818"/>
                </a:solidFill>
              </a:rPr>
              <a:t> </a:t>
            </a:r>
            <a:r>
              <a:rPr spc="260" dirty="0">
                <a:solidFill>
                  <a:srgbClr val="181818"/>
                </a:solidFill>
              </a:rPr>
              <a:t>Statement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27553" y="1832578"/>
              <a:ext cx="10860446" cy="608484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7629525" cy="10287000"/>
            </a:xfrm>
            <a:custGeom>
              <a:avLst/>
              <a:gdLst/>
              <a:ahLst/>
              <a:cxnLst/>
              <a:rect l="l" t="t" r="r" b="b"/>
              <a:pathLst>
                <a:path w="7629525" h="10287000">
                  <a:moveTo>
                    <a:pt x="7629524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7629524" y="0"/>
                  </a:lnTo>
                  <a:lnTo>
                    <a:pt x="7629524" y="10286999"/>
                  </a:lnTo>
                  <a:close/>
                </a:path>
              </a:pathLst>
            </a:custGeom>
            <a:solidFill>
              <a:srgbClr val="0428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67994" y="1000836"/>
            <a:ext cx="5554345" cy="2768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95"/>
              </a:spcBef>
            </a:pPr>
            <a:r>
              <a:rPr spc="365" dirty="0"/>
              <a:t>Speciality</a:t>
            </a:r>
            <a:r>
              <a:rPr spc="-55" dirty="0"/>
              <a:t> </a:t>
            </a:r>
            <a:r>
              <a:rPr spc="165" dirty="0"/>
              <a:t>of </a:t>
            </a:r>
            <a:r>
              <a:rPr spc="254" dirty="0"/>
              <a:t>Website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16000" y="6487148"/>
            <a:ext cx="4650105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2600" spc="75" dirty="0">
                <a:solidFill>
                  <a:srgbClr val="FFFFFF"/>
                </a:solidFill>
                <a:latin typeface="Trebuchet MS"/>
                <a:cs typeface="Trebuchet MS"/>
              </a:rPr>
              <a:t>This</a:t>
            </a:r>
            <a:r>
              <a:rPr sz="26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65" dirty="0">
                <a:solidFill>
                  <a:srgbClr val="FFFFFF"/>
                </a:solidFill>
                <a:latin typeface="Trebuchet MS"/>
                <a:cs typeface="Trebuchet MS"/>
              </a:rPr>
              <a:t>website</a:t>
            </a:r>
            <a:r>
              <a:rPr sz="26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85" dirty="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sz="26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FFFFF"/>
                </a:solidFill>
                <a:latin typeface="Trebuchet MS"/>
                <a:cs typeface="Trebuchet MS"/>
              </a:rPr>
              <a:t>run</a:t>
            </a:r>
            <a:r>
              <a:rPr sz="26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60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26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85" dirty="0">
                <a:solidFill>
                  <a:srgbClr val="FFFFFF"/>
                </a:solidFill>
                <a:latin typeface="Trebuchet MS"/>
                <a:cs typeface="Trebuchet MS"/>
              </a:rPr>
              <a:t>any</a:t>
            </a:r>
            <a:r>
              <a:rPr sz="26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40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26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6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65" dirty="0">
                <a:solidFill>
                  <a:srgbClr val="FFFFFF"/>
                </a:solidFill>
                <a:latin typeface="Trebuchet MS"/>
                <a:cs typeface="Trebuchet MS"/>
              </a:rPr>
              <a:t>devices</a:t>
            </a:r>
            <a:r>
              <a:rPr sz="26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30" dirty="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sz="26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FFFFF"/>
                </a:solidFill>
                <a:latin typeface="Trebuchet MS"/>
                <a:cs typeface="Trebuchet MS"/>
              </a:rPr>
              <a:t>doesn’t</a:t>
            </a:r>
            <a:r>
              <a:rPr sz="26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Trebuchet MS"/>
                <a:cs typeface="Trebuchet MS"/>
              </a:rPr>
              <a:t>matter </a:t>
            </a:r>
            <a:r>
              <a:rPr sz="2600" spc="60" dirty="0">
                <a:solidFill>
                  <a:srgbClr val="FFFFFF"/>
                </a:solidFill>
                <a:latin typeface="Trebuchet MS"/>
                <a:cs typeface="Trebuchet MS"/>
              </a:rPr>
              <a:t>what</a:t>
            </a:r>
            <a:r>
              <a:rPr sz="26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10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26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6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60" dirty="0">
                <a:solidFill>
                  <a:srgbClr val="FFFFFF"/>
                </a:solidFill>
                <a:latin typeface="Trebuchet MS"/>
                <a:cs typeface="Trebuchet MS"/>
              </a:rPr>
              <a:t>size</a:t>
            </a:r>
            <a:r>
              <a:rPr sz="26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4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endParaRPr sz="2600">
              <a:latin typeface="Trebuchet MS"/>
              <a:cs typeface="Trebuchet MS"/>
            </a:endParaRPr>
          </a:p>
          <a:p>
            <a:pPr marL="12700" marR="629920">
              <a:lnSpc>
                <a:spcPct val="115399"/>
              </a:lnSpc>
            </a:pPr>
            <a:r>
              <a:rPr sz="26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6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30" dirty="0">
                <a:solidFill>
                  <a:srgbClr val="FFFFFF"/>
                </a:solidFill>
                <a:latin typeface="Trebuchet MS"/>
                <a:cs typeface="Trebuchet MS"/>
              </a:rPr>
              <a:t>device.</a:t>
            </a:r>
            <a:r>
              <a:rPr sz="26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75" dirty="0">
                <a:solidFill>
                  <a:srgbClr val="FFFFFF"/>
                </a:solidFill>
                <a:latin typeface="Trebuchet MS"/>
                <a:cs typeface="Trebuchet MS"/>
              </a:rPr>
              <a:t>This</a:t>
            </a:r>
            <a:r>
              <a:rPr sz="26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65" dirty="0">
                <a:solidFill>
                  <a:srgbClr val="FFFFFF"/>
                </a:solidFill>
                <a:latin typeface="Trebuchet MS"/>
                <a:cs typeface="Trebuchet MS"/>
              </a:rPr>
              <a:t>website</a:t>
            </a:r>
            <a:r>
              <a:rPr sz="26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75" dirty="0">
                <a:solidFill>
                  <a:srgbClr val="FFFFFF"/>
                </a:solidFill>
                <a:latin typeface="Trebuchet MS"/>
                <a:cs typeface="Trebuchet MS"/>
              </a:rPr>
              <a:t>is </a:t>
            </a:r>
            <a:r>
              <a:rPr sz="2600" dirty="0">
                <a:solidFill>
                  <a:srgbClr val="FFFFFF"/>
                </a:solidFill>
                <a:latin typeface="Trebuchet MS"/>
                <a:cs typeface="Trebuchet MS"/>
              </a:rPr>
              <a:t>fully</a:t>
            </a:r>
            <a:r>
              <a:rPr sz="26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6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600" spc="-1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600" spc="2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600" spc="2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600" spc="-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600" spc="1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600" spc="2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600" spc="-10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600" spc="-3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600" spc="-1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600" spc="-41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428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73093" y="8898928"/>
            <a:ext cx="242633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195" dirty="0">
                <a:solidFill>
                  <a:srgbClr val="FFFFFF"/>
                </a:solidFill>
                <a:latin typeface="Trebuchet MS"/>
                <a:cs typeface="Trebuchet MS"/>
              </a:rPr>
              <a:t>NOTES</a:t>
            </a:r>
            <a:r>
              <a:rPr sz="22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135" dirty="0">
                <a:solidFill>
                  <a:srgbClr val="FFFFFF"/>
                </a:solidFill>
                <a:latin typeface="Trebuchet MS"/>
                <a:cs typeface="Trebuchet MS"/>
              </a:rPr>
              <a:t>PROVIDER</a:t>
            </a:r>
            <a:endParaRPr sz="22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3050" y="6352954"/>
            <a:ext cx="1886044" cy="188603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917358" y="8898928"/>
            <a:ext cx="11112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130" dirty="0">
                <a:solidFill>
                  <a:srgbClr val="FFFFFF"/>
                </a:solidFill>
                <a:latin typeface="Trebuchet MS"/>
                <a:cs typeface="Trebuchet MS"/>
              </a:rPr>
              <a:t>CODING</a:t>
            </a:r>
            <a:endParaRPr sz="22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29941" y="6352954"/>
            <a:ext cx="1886044" cy="188603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4618862" y="8898928"/>
            <a:ext cx="236601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125" dirty="0">
                <a:solidFill>
                  <a:srgbClr val="FFFFFF"/>
                </a:solidFill>
                <a:latin typeface="Trebuchet MS"/>
                <a:cs typeface="Trebuchet MS"/>
              </a:rPr>
              <a:t>VIDEO</a:t>
            </a:r>
            <a:r>
              <a:rPr sz="22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170" dirty="0">
                <a:solidFill>
                  <a:srgbClr val="FFFFFF"/>
                </a:solidFill>
                <a:latin typeface="Trebuchet MS"/>
                <a:cs typeface="Trebuchet MS"/>
              </a:rPr>
              <a:t>LECTURES</a:t>
            </a:r>
            <a:endParaRPr sz="22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858905" y="6326275"/>
            <a:ext cx="1886043" cy="188603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927597" y="8898928"/>
            <a:ext cx="243268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150" dirty="0">
                <a:solidFill>
                  <a:srgbClr val="FFFFFF"/>
                </a:solidFill>
                <a:latin typeface="Trebuchet MS"/>
                <a:cs typeface="Trebuchet MS"/>
              </a:rPr>
              <a:t>QUESTION</a:t>
            </a:r>
            <a:r>
              <a:rPr sz="22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170" dirty="0">
                <a:solidFill>
                  <a:srgbClr val="FFFFFF"/>
                </a:solidFill>
                <a:latin typeface="Trebuchet MS"/>
                <a:cs typeface="Trebuchet MS"/>
              </a:rPr>
              <a:t>PAPER</a:t>
            </a:r>
            <a:endParaRPr sz="220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200977" y="6352954"/>
            <a:ext cx="1886044" cy="1886037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638520" y="8898928"/>
            <a:ext cx="235331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235" dirty="0">
                <a:solidFill>
                  <a:srgbClr val="FFFFFF"/>
                </a:solidFill>
                <a:latin typeface="Trebuchet MS"/>
                <a:cs typeface="Trebuchet MS"/>
              </a:rPr>
              <a:t>MCQ</a:t>
            </a:r>
            <a:r>
              <a:rPr sz="2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170" dirty="0">
                <a:solidFill>
                  <a:srgbClr val="FFFFFF"/>
                </a:solidFill>
                <a:latin typeface="Trebuchet MS"/>
                <a:cs typeface="Trebuchet MS"/>
              </a:rPr>
              <a:t>QUESTIONS</a:t>
            </a:r>
            <a:endParaRPr sz="2200">
              <a:latin typeface="Trebuchet MS"/>
              <a:cs typeface="Trebuchet MS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72013" y="6352954"/>
            <a:ext cx="1886044" cy="1886037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6553886" y="527459"/>
            <a:ext cx="5180330" cy="1249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50" dirty="0"/>
              <a:t>HOME</a:t>
            </a:r>
            <a:r>
              <a:rPr spc="-385" dirty="0"/>
              <a:t> </a:t>
            </a:r>
            <a:r>
              <a:rPr spc="85" dirty="0"/>
              <a:t>PAGE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228297" y="2126327"/>
            <a:ext cx="9831705" cy="159702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R="85725" algn="ctr">
              <a:lnSpc>
                <a:spcPct val="100000"/>
              </a:lnSpc>
              <a:spcBef>
                <a:spcPts val="385"/>
              </a:spcBef>
            </a:pP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sz="3200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185" dirty="0">
                <a:solidFill>
                  <a:srgbClr val="FFFFFF"/>
                </a:solidFill>
                <a:latin typeface="Trebuchet MS"/>
                <a:cs typeface="Trebuchet MS"/>
              </a:rPr>
              <a:t>was</a:t>
            </a:r>
            <a:r>
              <a:rPr sz="3200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2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55" dirty="0">
                <a:solidFill>
                  <a:srgbClr val="FFFFFF"/>
                </a:solidFill>
                <a:latin typeface="Trebuchet MS"/>
                <a:cs typeface="Trebuchet MS"/>
              </a:rPr>
              <a:t>main</a:t>
            </a:r>
            <a:r>
              <a:rPr sz="3200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155" dirty="0">
                <a:solidFill>
                  <a:srgbClr val="FFFFFF"/>
                </a:solidFill>
                <a:latin typeface="Trebuchet MS"/>
                <a:cs typeface="Trebuchet MS"/>
              </a:rPr>
              <a:t>page</a:t>
            </a:r>
            <a:r>
              <a:rPr sz="32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8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3200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110" dirty="0">
                <a:solidFill>
                  <a:srgbClr val="FFFFFF"/>
                </a:solidFill>
                <a:latin typeface="Trebuchet MS"/>
                <a:cs typeface="Trebuchet MS"/>
              </a:rPr>
              <a:t>my</a:t>
            </a:r>
            <a:r>
              <a:rPr sz="32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10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3200" spc="3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9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3200" spc="32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200" spc="-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-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3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47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3200">
              <a:latin typeface="Trebuchet MS"/>
              <a:cs typeface="Trebuchet MS"/>
            </a:endParaRPr>
          </a:p>
          <a:p>
            <a:pPr marL="12065" marR="5080" algn="ctr">
              <a:lnSpc>
                <a:spcPct val="107400"/>
              </a:lnSpc>
            </a:pPr>
            <a:r>
              <a:rPr sz="3200" spc="90" dirty="0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sz="3200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85" dirty="0">
                <a:solidFill>
                  <a:srgbClr val="FFFFFF"/>
                </a:solidFill>
                <a:latin typeface="Trebuchet MS"/>
                <a:cs typeface="Trebuchet MS"/>
              </a:rPr>
              <a:t>this</a:t>
            </a:r>
            <a:r>
              <a:rPr sz="3200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page,</a:t>
            </a:r>
            <a:r>
              <a:rPr sz="3200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85" dirty="0">
                <a:solidFill>
                  <a:srgbClr val="FFFFFF"/>
                </a:solidFill>
                <a:latin typeface="Trebuchet MS"/>
                <a:cs typeface="Trebuchet MS"/>
              </a:rPr>
              <a:t>you</a:t>
            </a:r>
            <a:r>
              <a:rPr sz="3200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105" dirty="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sz="3200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85" dirty="0">
                <a:solidFill>
                  <a:srgbClr val="FFFFFF"/>
                </a:solidFill>
                <a:latin typeface="Trebuchet MS"/>
                <a:cs typeface="Trebuchet MS"/>
              </a:rPr>
              <a:t>navigate</a:t>
            </a:r>
            <a:r>
              <a:rPr sz="3200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200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50" dirty="0">
                <a:solidFill>
                  <a:srgbClr val="FFFFFF"/>
                </a:solidFill>
                <a:latin typeface="Trebuchet MS"/>
                <a:cs typeface="Trebuchet MS"/>
              </a:rPr>
              <a:t>another</a:t>
            </a:r>
            <a:r>
              <a:rPr sz="3200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155" dirty="0">
                <a:solidFill>
                  <a:srgbClr val="FFFFFF"/>
                </a:solidFill>
                <a:latin typeface="Trebuchet MS"/>
                <a:cs typeface="Trebuchet MS"/>
              </a:rPr>
              <a:t>page</a:t>
            </a:r>
            <a:r>
              <a:rPr sz="3200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60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2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10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3200" spc="3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9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3200" spc="32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200" spc="-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spc="-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spc="3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200" spc="-47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02484" y="4894264"/>
            <a:ext cx="659130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-85" dirty="0">
                <a:solidFill>
                  <a:srgbClr val="FFFFFF"/>
                </a:solidFill>
                <a:latin typeface="Lucida Sans"/>
                <a:cs typeface="Lucida Sans"/>
              </a:rPr>
              <a:t>FEATURES</a:t>
            </a:r>
            <a:r>
              <a:rPr sz="5200" spc="-33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5200" spc="-10" dirty="0">
                <a:solidFill>
                  <a:srgbClr val="FFFFFF"/>
                </a:solidFill>
                <a:latin typeface="Lucida Sans"/>
                <a:cs typeface="Lucida Sans"/>
              </a:rPr>
              <a:t>OF</a:t>
            </a:r>
            <a:r>
              <a:rPr sz="5200" spc="-35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5200" spc="-10" dirty="0">
                <a:solidFill>
                  <a:srgbClr val="FFFFFF"/>
                </a:solidFill>
                <a:latin typeface="Lucida Sans"/>
                <a:cs typeface="Lucida Sans"/>
              </a:rPr>
              <a:t>WESITE</a:t>
            </a:r>
            <a:endParaRPr sz="5200">
              <a:latin typeface="Lucida Sans"/>
              <a:cs typeface="Lucida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4419" y="736353"/>
            <a:ext cx="5591174" cy="88106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11227" y="1148969"/>
            <a:ext cx="8298815" cy="1249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>
                <a:solidFill>
                  <a:srgbClr val="181818"/>
                </a:solidFill>
              </a:rPr>
              <a:t>MCQ</a:t>
            </a:r>
            <a:r>
              <a:rPr spc="-150" dirty="0">
                <a:solidFill>
                  <a:srgbClr val="181818"/>
                </a:solidFill>
              </a:rPr>
              <a:t> </a:t>
            </a:r>
            <a:r>
              <a:rPr spc="135" dirty="0">
                <a:solidFill>
                  <a:srgbClr val="181818"/>
                </a:solidFill>
              </a:rPr>
              <a:t>TEST</a:t>
            </a:r>
            <a:r>
              <a:rPr spc="-145" dirty="0">
                <a:solidFill>
                  <a:srgbClr val="181818"/>
                </a:solidFill>
              </a:rPr>
              <a:t> </a:t>
            </a:r>
            <a:r>
              <a:rPr spc="130" dirty="0">
                <a:solidFill>
                  <a:srgbClr val="181818"/>
                </a:solidFill>
              </a:rPr>
              <a:t>SECTION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09677" y="5357490"/>
            <a:ext cx="104775" cy="1047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09677" y="6271890"/>
            <a:ext cx="104775" cy="1047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09677" y="7186290"/>
            <a:ext cx="104775" cy="1047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09677" y="8100690"/>
            <a:ext cx="104775" cy="10477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411227" y="2646461"/>
            <a:ext cx="6958965" cy="6152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28445">
              <a:lnSpc>
                <a:spcPct val="107400"/>
              </a:lnSpc>
              <a:spcBef>
                <a:spcPts val="100"/>
              </a:spcBef>
            </a:pPr>
            <a:r>
              <a:rPr sz="3200" spc="90" dirty="0">
                <a:solidFill>
                  <a:srgbClr val="181818"/>
                </a:solidFill>
                <a:latin typeface="Trebuchet MS"/>
                <a:cs typeface="Trebuchet MS"/>
              </a:rPr>
              <a:t>This</a:t>
            </a:r>
            <a:r>
              <a:rPr sz="3200" spc="-220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3200" spc="155" dirty="0">
                <a:solidFill>
                  <a:srgbClr val="181818"/>
                </a:solidFill>
                <a:latin typeface="Trebuchet MS"/>
                <a:cs typeface="Trebuchet MS"/>
              </a:rPr>
              <a:t>page</a:t>
            </a:r>
            <a:r>
              <a:rPr sz="3200" spc="-215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3200" spc="55" dirty="0">
                <a:solidFill>
                  <a:srgbClr val="181818"/>
                </a:solidFill>
                <a:latin typeface="Trebuchet MS"/>
                <a:cs typeface="Trebuchet MS"/>
              </a:rPr>
              <a:t>contain</a:t>
            </a:r>
            <a:r>
              <a:rPr sz="3200" spc="-215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3200" spc="95" dirty="0">
                <a:solidFill>
                  <a:srgbClr val="181818"/>
                </a:solidFill>
                <a:latin typeface="Trebuchet MS"/>
                <a:cs typeface="Trebuchet MS"/>
              </a:rPr>
              <a:t>test</a:t>
            </a:r>
            <a:r>
              <a:rPr sz="3200" spc="-215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3200" spc="45" dirty="0">
                <a:solidFill>
                  <a:srgbClr val="181818"/>
                </a:solidFill>
                <a:latin typeface="Trebuchet MS"/>
                <a:cs typeface="Trebuchet MS"/>
              </a:rPr>
              <a:t>which </a:t>
            </a:r>
            <a:r>
              <a:rPr sz="3200" spc="110" dirty="0">
                <a:solidFill>
                  <a:srgbClr val="181818"/>
                </a:solidFill>
                <a:latin typeface="Trebuchet MS"/>
                <a:cs typeface="Trebuchet MS"/>
              </a:rPr>
              <a:t>helps</a:t>
            </a:r>
            <a:r>
              <a:rPr sz="3200" spc="-220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3200" spc="85" dirty="0">
                <a:solidFill>
                  <a:srgbClr val="181818"/>
                </a:solidFill>
                <a:latin typeface="Trebuchet MS"/>
                <a:cs typeface="Trebuchet MS"/>
              </a:rPr>
              <a:t>you</a:t>
            </a:r>
            <a:r>
              <a:rPr sz="3200" spc="-220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181818"/>
                </a:solidFill>
                <a:latin typeface="Trebuchet MS"/>
                <a:cs typeface="Trebuchet MS"/>
              </a:rPr>
              <a:t>in</a:t>
            </a:r>
            <a:r>
              <a:rPr sz="3200" spc="-220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3200" spc="55" dirty="0">
                <a:solidFill>
                  <a:srgbClr val="181818"/>
                </a:solidFill>
                <a:latin typeface="Trebuchet MS"/>
                <a:cs typeface="Trebuchet MS"/>
              </a:rPr>
              <a:t>your</a:t>
            </a:r>
            <a:r>
              <a:rPr sz="3200" spc="-220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3200" spc="15" dirty="0">
                <a:solidFill>
                  <a:srgbClr val="181818"/>
                </a:solidFill>
                <a:latin typeface="Trebuchet MS"/>
                <a:cs typeface="Trebuchet MS"/>
              </a:rPr>
              <a:t>t</a:t>
            </a:r>
            <a:r>
              <a:rPr sz="3200" spc="-10" dirty="0">
                <a:solidFill>
                  <a:srgbClr val="181818"/>
                </a:solidFill>
                <a:latin typeface="Trebuchet MS"/>
                <a:cs typeface="Trebuchet MS"/>
              </a:rPr>
              <a:t>r</a:t>
            </a:r>
            <a:r>
              <a:rPr sz="3200" spc="120" dirty="0">
                <a:solidFill>
                  <a:srgbClr val="181818"/>
                </a:solidFill>
                <a:latin typeface="Trebuchet MS"/>
                <a:cs typeface="Trebuchet MS"/>
              </a:rPr>
              <a:t>a</a:t>
            </a:r>
            <a:r>
              <a:rPr sz="3200" spc="-75" dirty="0">
                <a:solidFill>
                  <a:srgbClr val="181818"/>
                </a:solidFill>
                <a:latin typeface="Trebuchet MS"/>
                <a:cs typeface="Trebuchet MS"/>
              </a:rPr>
              <a:t>i</a:t>
            </a:r>
            <a:r>
              <a:rPr sz="3200" spc="90" dirty="0">
                <a:solidFill>
                  <a:srgbClr val="181818"/>
                </a:solidFill>
                <a:latin typeface="Trebuchet MS"/>
                <a:cs typeface="Trebuchet MS"/>
              </a:rPr>
              <a:t>n</a:t>
            </a:r>
            <a:r>
              <a:rPr sz="3200" spc="-75" dirty="0">
                <a:solidFill>
                  <a:srgbClr val="181818"/>
                </a:solidFill>
                <a:latin typeface="Trebuchet MS"/>
                <a:cs typeface="Trebuchet MS"/>
              </a:rPr>
              <a:t>i</a:t>
            </a:r>
            <a:r>
              <a:rPr sz="3200" spc="90" dirty="0">
                <a:solidFill>
                  <a:srgbClr val="181818"/>
                </a:solidFill>
                <a:latin typeface="Trebuchet MS"/>
                <a:cs typeface="Trebuchet MS"/>
              </a:rPr>
              <a:t>n</a:t>
            </a:r>
            <a:r>
              <a:rPr sz="3200" spc="375" dirty="0">
                <a:solidFill>
                  <a:srgbClr val="181818"/>
                </a:solidFill>
                <a:latin typeface="Trebuchet MS"/>
                <a:cs typeface="Trebuchet MS"/>
              </a:rPr>
              <a:t>g</a:t>
            </a:r>
            <a:r>
              <a:rPr sz="3200" spc="-459" dirty="0">
                <a:solidFill>
                  <a:srgbClr val="181818"/>
                </a:solidFill>
                <a:latin typeface="Trebuchet MS"/>
                <a:cs typeface="Trebuchet MS"/>
              </a:rPr>
              <a:t>.</a:t>
            </a:r>
            <a:endParaRPr sz="3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42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850" spc="80" dirty="0">
                <a:solidFill>
                  <a:srgbClr val="181818"/>
                </a:solidFill>
                <a:latin typeface="Calibri"/>
                <a:cs typeface="Calibri"/>
              </a:rPr>
              <a:t>SPECIALITY</a:t>
            </a:r>
            <a:r>
              <a:rPr sz="2850" spc="-75" dirty="0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sz="2850" dirty="0">
                <a:solidFill>
                  <a:srgbClr val="181818"/>
                </a:solidFill>
                <a:latin typeface="Calibri"/>
                <a:cs typeface="Calibri"/>
              </a:rPr>
              <a:t>OF</a:t>
            </a:r>
            <a:r>
              <a:rPr sz="2850" spc="-65" dirty="0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sz="2850" spc="-20" dirty="0">
                <a:solidFill>
                  <a:srgbClr val="181818"/>
                </a:solidFill>
                <a:latin typeface="Calibri"/>
                <a:cs typeface="Calibri"/>
              </a:rPr>
              <a:t>TEST</a:t>
            </a:r>
            <a:endParaRPr sz="28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Calibri"/>
              <a:cs typeface="Calibri"/>
            </a:endParaRPr>
          </a:p>
          <a:p>
            <a:pPr marL="573405" marR="369570">
              <a:lnSpc>
                <a:spcPct val="115399"/>
              </a:lnSpc>
              <a:spcBef>
                <a:spcPts val="5"/>
              </a:spcBef>
            </a:pPr>
            <a:r>
              <a:rPr sz="2600" spc="285" dirty="0">
                <a:solidFill>
                  <a:srgbClr val="181818"/>
                </a:solidFill>
                <a:latin typeface="Trebuchet MS"/>
                <a:cs typeface="Trebuchet MS"/>
              </a:rPr>
              <a:t>As</a:t>
            </a:r>
            <a:r>
              <a:rPr sz="2600" spc="-150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181818"/>
                </a:solidFill>
                <a:latin typeface="Trebuchet MS"/>
                <a:cs typeface="Trebuchet MS"/>
              </a:rPr>
              <a:t>per</a:t>
            </a:r>
            <a:r>
              <a:rPr sz="2600" spc="-150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spc="60" dirty="0">
                <a:solidFill>
                  <a:srgbClr val="181818"/>
                </a:solidFill>
                <a:latin typeface="Trebuchet MS"/>
                <a:cs typeface="Trebuchet MS"/>
              </a:rPr>
              <a:t>security</a:t>
            </a:r>
            <a:r>
              <a:rPr sz="2600" spc="-145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spc="50" dirty="0">
                <a:solidFill>
                  <a:srgbClr val="181818"/>
                </a:solidFill>
                <a:latin typeface="Trebuchet MS"/>
                <a:cs typeface="Trebuchet MS"/>
              </a:rPr>
              <a:t>purposes,</a:t>
            </a:r>
            <a:r>
              <a:rPr sz="2600" spc="-150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spc="50" dirty="0">
                <a:solidFill>
                  <a:srgbClr val="181818"/>
                </a:solidFill>
                <a:latin typeface="Trebuchet MS"/>
                <a:cs typeface="Trebuchet MS"/>
              </a:rPr>
              <a:t>right-click</a:t>
            </a:r>
            <a:r>
              <a:rPr sz="2600" spc="-150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spc="35" dirty="0">
                <a:solidFill>
                  <a:srgbClr val="181818"/>
                </a:solidFill>
                <a:latin typeface="Trebuchet MS"/>
                <a:cs typeface="Trebuchet MS"/>
              </a:rPr>
              <a:t>on </a:t>
            </a:r>
            <a:r>
              <a:rPr sz="2600" spc="70" dirty="0">
                <a:solidFill>
                  <a:srgbClr val="181818"/>
                </a:solidFill>
                <a:latin typeface="Trebuchet MS"/>
                <a:cs typeface="Trebuchet MS"/>
              </a:rPr>
              <a:t>this</a:t>
            </a:r>
            <a:r>
              <a:rPr sz="2600" spc="-180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spc="65" dirty="0">
                <a:solidFill>
                  <a:srgbClr val="181818"/>
                </a:solidFill>
                <a:latin typeface="Trebuchet MS"/>
                <a:cs typeface="Trebuchet MS"/>
              </a:rPr>
              <a:t>website</a:t>
            </a:r>
            <a:r>
              <a:rPr sz="2600" spc="-180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spc="100" dirty="0">
                <a:solidFill>
                  <a:srgbClr val="181818"/>
                </a:solidFill>
                <a:latin typeface="Trebuchet MS"/>
                <a:cs typeface="Trebuchet MS"/>
              </a:rPr>
              <a:t>is</a:t>
            </a:r>
            <a:r>
              <a:rPr sz="2600" spc="-180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spc="-20" dirty="0">
                <a:solidFill>
                  <a:srgbClr val="181818"/>
                </a:solidFill>
                <a:latin typeface="Trebuchet MS"/>
                <a:cs typeface="Trebuchet MS"/>
              </a:rPr>
              <a:t>off.</a:t>
            </a:r>
            <a:endParaRPr sz="2600">
              <a:latin typeface="Trebuchet MS"/>
              <a:cs typeface="Trebuchet MS"/>
            </a:endParaRPr>
          </a:p>
          <a:p>
            <a:pPr marL="573405" marR="408940">
              <a:lnSpc>
                <a:spcPct val="115399"/>
              </a:lnSpc>
            </a:pPr>
            <a:r>
              <a:rPr sz="2600" dirty="0">
                <a:solidFill>
                  <a:srgbClr val="181818"/>
                </a:solidFill>
                <a:latin typeface="Trebuchet MS"/>
                <a:cs typeface="Trebuchet MS"/>
              </a:rPr>
              <a:t>There</a:t>
            </a:r>
            <a:r>
              <a:rPr sz="2600" spc="-135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spc="150" dirty="0">
                <a:solidFill>
                  <a:srgbClr val="181818"/>
                </a:solidFill>
                <a:latin typeface="Trebuchet MS"/>
                <a:cs typeface="Trebuchet MS"/>
              </a:rPr>
              <a:t>was</a:t>
            </a:r>
            <a:r>
              <a:rPr sz="2600" spc="-130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spc="95" dirty="0">
                <a:solidFill>
                  <a:srgbClr val="181818"/>
                </a:solidFill>
                <a:latin typeface="Trebuchet MS"/>
                <a:cs typeface="Trebuchet MS"/>
              </a:rPr>
              <a:t>a</a:t>
            </a:r>
            <a:r>
              <a:rPr sz="2600" spc="-135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181818"/>
                </a:solidFill>
                <a:latin typeface="Trebuchet MS"/>
                <a:cs typeface="Trebuchet MS"/>
              </a:rPr>
              <a:t>time</a:t>
            </a:r>
            <a:r>
              <a:rPr sz="2600" spc="-130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spc="-10" dirty="0">
                <a:solidFill>
                  <a:srgbClr val="181818"/>
                </a:solidFill>
                <a:latin typeface="Trebuchet MS"/>
                <a:cs typeface="Trebuchet MS"/>
              </a:rPr>
              <a:t>limit</a:t>
            </a:r>
            <a:r>
              <a:rPr sz="2600" spc="-130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181818"/>
                </a:solidFill>
                <a:latin typeface="Trebuchet MS"/>
                <a:cs typeface="Trebuchet MS"/>
              </a:rPr>
              <a:t>to</a:t>
            </a:r>
            <a:r>
              <a:rPr sz="2600" spc="-135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spc="85" dirty="0">
                <a:solidFill>
                  <a:srgbClr val="181818"/>
                </a:solidFill>
                <a:latin typeface="Trebuchet MS"/>
                <a:cs typeface="Trebuchet MS"/>
              </a:rPr>
              <a:t>make</a:t>
            </a:r>
            <a:r>
              <a:rPr sz="2600" spc="-130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181818"/>
                </a:solidFill>
                <a:latin typeface="Trebuchet MS"/>
                <a:cs typeface="Trebuchet MS"/>
              </a:rPr>
              <a:t>the</a:t>
            </a:r>
            <a:r>
              <a:rPr sz="2600" spc="-135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spc="60" dirty="0">
                <a:solidFill>
                  <a:srgbClr val="181818"/>
                </a:solidFill>
                <a:latin typeface="Trebuchet MS"/>
                <a:cs typeface="Trebuchet MS"/>
              </a:rPr>
              <a:t>test </a:t>
            </a:r>
            <a:r>
              <a:rPr sz="2600" spc="245" dirty="0">
                <a:solidFill>
                  <a:srgbClr val="181818"/>
                </a:solidFill>
                <a:latin typeface="Trebuchet MS"/>
                <a:cs typeface="Trebuchet MS"/>
              </a:rPr>
              <a:t>s</a:t>
            </a:r>
            <a:r>
              <a:rPr sz="2600" spc="10" dirty="0">
                <a:solidFill>
                  <a:srgbClr val="181818"/>
                </a:solidFill>
                <a:latin typeface="Trebuchet MS"/>
                <a:cs typeface="Trebuchet MS"/>
              </a:rPr>
              <a:t>e</a:t>
            </a:r>
            <a:r>
              <a:rPr sz="2600" spc="75" dirty="0">
                <a:solidFill>
                  <a:srgbClr val="181818"/>
                </a:solidFill>
                <a:latin typeface="Trebuchet MS"/>
                <a:cs typeface="Trebuchet MS"/>
              </a:rPr>
              <a:t>c</a:t>
            </a:r>
            <a:r>
              <a:rPr sz="2600" spc="25" dirty="0">
                <a:solidFill>
                  <a:srgbClr val="181818"/>
                </a:solidFill>
                <a:latin typeface="Trebuchet MS"/>
                <a:cs typeface="Trebuchet MS"/>
              </a:rPr>
              <a:t>u</a:t>
            </a:r>
            <a:r>
              <a:rPr sz="2600" spc="-40" dirty="0">
                <a:solidFill>
                  <a:srgbClr val="181818"/>
                </a:solidFill>
                <a:latin typeface="Trebuchet MS"/>
                <a:cs typeface="Trebuchet MS"/>
              </a:rPr>
              <a:t>r</a:t>
            </a:r>
            <a:r>
              <a:rPr sz="2600" spc="10" dirty="0">
                <a:solidFill>
                  <a:srgbClr val="181818"/>
                </a:solidFill>
                <a:latin typeface="Trebuchet MS"/>
                <a:cs typeface="Trebuchet MS"/>
              </a:rPr>
              <a:t>e</a:t>
            </a:r>
            <a:r>
              <a:rPr sz="2600" spc="-395" dirty="0">
                <a:solidFill>
                  <a:srgbClr val="181818"/>
                </a:solidFill>
                <a:latin typeface="Trebuchet MS"/>
                <a:cs typeface="Trebuchet MS"/>
              </a:rPr>
              <a:t>.</a:t>
            </a:r>
            <a:endParaRPr sz="2600">
              <a:latin typeface="Trebuchet MS"/>
              <a:cs typeface="Trebuchet MS"/>
            </a:endParaRPr>
          </a:p>
          <a:p>
            <a:pPr marL="573405" marR="659765">
              <a:lnSpc>
                <a:spcPct val="115399"/>
              </a:lnSpc>
            </a:pPr>
            <a:r>
              <a:rPr sz="2600" spc="60" dirty="0">
                <a:solidFill>
                  <a:srgbClr val="181818"/>
                </a:solidFill>
                <a:latin typeface="Trebuchet MS"/>
                <a:cs typeface="Trebuchet MS"/>
              </a:rPr>
              <a:t>You</a:t>
            </a:r>
            <a:r>
              <a:rPr sz="2600" spc="-155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spc="50" dirty="0">
                <a:solidFill>
                  <a:srgbClr val="181818"/>
                </a:solidFill>
                <a:latin typeface="Trebuchet MS"/>
                <a:cs typeface="Trebuchet MS"/>
              </a:rPr>
              <a:t>have</a:t>
            </a:r>
            <a:r>
              <a:rPr sz="2600" spc="-155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181818"/>
                </a:solidFill>
                <a:latin typeface="Trebuchet MS"/>
                <a:cs typeface="Trebuchet MS"/>
              </a:rPr>
              <a:t>to</a:t>
            </a:r>
            <a:r>
              <a:rPr sz="2600" spc="-150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spc="95" dirty="0">
                <a:solidFill>
                  <a:srgbClr val="181818"/>
                </a:solidFill>
                <a:latin typeface="Trebuchet MS"/>
                <a:cs typeface="Trebuchet MS"/>
              </a:rPr>
              <a:t>choose</a:t>
            </a:r>
            <a:r>
              <a:rPr sz="2600" spc="-155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181818"/>
                </a:solidFill>
                <a:latin typeface="Trebuchet MS"/>
                <a:cs typeface="Trebuchet MS"/>
              </a:rPr>
              <a:t>all</a:t>
            </a:r>
            <a:r>
              <a:rPr sz="2600" spc="-150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spc="65" dirty="0">
                <a:solidFill>
                  <a:srgbClr val="181818"/>
                </a:solidFill>
                <a:latin typeface="Trebuchet MS"/>
                <a:cs typeface="Trebuchet MS"/>
              </a:rPr>
              <a:t>options</a:t>
            </a:r>
            <a:r>
              <a:rPr sz="2600" spc="-155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spc="-10" dirty="0">
                <a:solidFill>
                  <a:srgbClr val="181818"/>
                </a:solidFill>
                <a:latin typeface="Trebuchet MS"/>
                <a:cs typeface="Trebuchet MS"/>
              </a:rPr>
              <a:t>before </a:t>
            </a:r>
            <a:r>
              <a:rPr sz="2600" spc="235" dirty="0">
                <a:solidFill>
                  <a:srgbClr val="181818"/>
                </a:solidFill>
                <a:latin typeface="Trebuchet MS"/>
                <a:cs typeface="Trebuchet MS"/>
              </a:rPr>
              <a:t>s</a:t>
            </a:r>
            <a:r>
              <a:rPr sz="2600" spc="10" dirty="0">
                <a:solidFill>
                  <a:srgbClr val="181818"/>
                </a:solidFill>
                <a:latin typeface="Trebuchet MS"/>
                <a:cs typeface="Trebuchet MS"/>
              </a:rPr>
              <a:t>u</a:t>
            </a:r>
            <a:r>
              <a:rPr sz="2600" spc="40" dirty="0">
                <a:solidFill>
                  <a:srgbClr val="181818"/>
                </a:solidFill>
                <a:latin typeface="Trebuchet MS"/>
                <a:cs typeface="Trebuchet MS"/>
              </a:rPr>
              <a:t>b</a:t>
            </a:r>
            <a:r>
              <a:rPr sz="2600" spc="25" dirty="0">
                <a:solidFill>
                  <a:srgbClr val="181818"/>
                </a:solidFill>
                <a:latin typeface="Trebuchet MS"/>
                <a:cs typeface="Trebuchet MS"/>
              </a:rPr>
              <a:t>m</a:t>
            </a:r>
            <a:r>
              <a:rPr sz="2600" spc="-90" dirty="0">
                <a:solidFill>
                  <a:srgbClr val="181818"/>
                </a:solidFill>
                <a:latin typeface="Trebuchet MS"/>
                <a:cs typeface="Trebuchet MS"/>
              </a:rPr>
              <a:t>i</a:t>
            </a:r>
            <a:r>
              <a:rPr sz="2600" spc="-30" dirty="0">
                <a:solidFill>
                  <a:srgbClr val="181818"/>
                </a:solidFill>
                <a:latin typeface="Trebuchet MS"/>
                <a:cs typeface="Trebuchet MS"/>
              </a:rPr>
              <a:t>tt</a:t>
            </a:r>
            <a:r>
              <a:rPr sz="2600" spc="-90" dirty="0">
                <a:solidFill>
                  <a:srgbClr val="181818"/>
                </a:solidFill>
                <a:latin typeface="Trebuchet MS"/>
                <a:cs typeface="Trebuchet MS"/>
              </a:rPr>
              <a:t>i</a:t>
            </a:r>
            <a:r>
              <a:rPr sz="2600" spc="25" dirty="0">
                <a:solidFill>
                  <a:srgbClr val="181818"/>
                </a:solidFill>
                <a:latin typeface="Trebuchet MS"/>
                <a:cs typeface="Trebuchet MS"/>
              </a:rPr>
              <a:t>n</a:t>
            </a:r>
            <a:r>
              <a:rPr sz="2600" spc="254" dirty="0">
                <a:solidFill>
                  <a:srgbClr val="181818"/>
                </a:solidFill>
                <a:latin typeface="Trebuchet MS"/>
                <a:cs typeface="Trebuchet MS"/>
              </a:rPr>
              <a:t>g</a:t>
            </a:r>
            <a:r>
              <a:rPr sz="2600" spc="-405" dirty="0">
                <a:solidFill>
                  <a:srgbClr val="181818"/>
                </a:solidFill>
                <a:latin typeface="Trebuchet MS"/>
                <a:cs typeface="Trebuchet MS"/>
              </a:rPr>
              <a:t>.</a:t>
            </a:r>
            <a:endParaRPr sz="2600">
              <a:latin typeface="Trebuchet MS"/>
              <a:cs typeface="Trebuchet MS"/>
            </a:endParaRPr>
          </a:p>
          <a:p>
            <a:pPr marL="573405" marR="5080">
              <a:lnSpc>
                <a:spcPct val="115399"/>
              </a:lnSpc>
            </a:pPr>
            <a:r>
              <a:rPr sz="2600" dirty="0">
                <a:solidFill>
                  <a:srgbClr val="181818"/>
                </a:solidFill>
                <a:latin typeface="Trebuchet MS"/>
                <a:cs typeface="Trebuchet MS"/>
              </a:rPr>
              <a:t>It</a:t>
            </a:r>
            <a:r>
              <a:rPr sz="2600" spc="-160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181818"/>
                </a:solidFill>
                <a:latin typeface="Trebuchet MS"/>
                <a:cs typeface="Trebuchet MS"/>
              </a:rPr>
              <a:t>will</a:t>
            </a:r>
            <a:r>
              <a:rPr sz="2600" spc="-155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spc="120" dirty="0">
                <a:solidFill>
                  <a:srgbClr val="181818"/>
                </a:solidFill>
                <a:latin typeface="Trebuchet MS"/>
                <a:cs typeface="Trebuchet MS"/>
              </a:rPr>
              <a:t>show</a:t>
            </a:r>
            <a:r>
              <a:rPr sz="2600" spc="-155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spc="95" dirty="0">
                <a:solidFill>
                  <a:srgbClr val="181818"/>
                </a:solidFill>
                <a:latin typeface="Trebuchet MS"/>
                <a:cs typeface="Trebuchet MS"/>
              </a:rPr>
              <a:t>a</a:t>
            </a:r>
            <a:r>
              <a:rPr sz="2600" spc="-155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spc="175" dirty="0">
                <a:solidFill>
                  <a:srgbClr val="181818"/>
                </a:solidFill>
                <a:latin typeface="Trebuchet MS"/>
                <a:cs typeface="Trebuchet MS"/>
              </a:rPr>
              <a:t>pass</a:t>
            </a:r>
            <a:r>
              <a:rPr sz="2600" spc="-160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181818"/>
                </a:solidFill>
                <a:latin typeface="Trebuchet MS"/>
                <a:cs typeface="Trebuchet MS"/>
              </a:rPr>
              <a:t>if</a:t>
            </a:r>
            <a:r>
              <a:rPr sz="2600" spc="-155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181818"/>
                </a:solidFill>
                <a:latin typeface="Trebuchet MS"/>
                <a:cs typeface="Trebuchet MS"/>
              </a:rPr>
              <a:t>the</a:t>
            </a:r>
            <a:r>
              <a:rPr sz="2600" spc="-155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spc="50" dirty="0">
                <a:solidFill>
                  <a:srgbClr val="181818"/>
                </a:solidFill>
                <a:latin typeface="Trebuchet MS"/>
                <a:cs typeface="Trebuchet MS"/>
              </a:rPr>
              <a:t>candidate</a:t>
            </a:r>
            <a:r>
              <a:rPr sz="2600" spc="-155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spc="105" dirty="0">
                <a:solidFill>
                  <a:srgbClr val="181818"/>
                </a:solidFill>
                <a:latin typeface="Trebuchet MS"/>
                <a:cs typeface="Trebuchet MS"/>
              </a:rPr>
              <a:t>scores </a:t>
            </a:r>
            <a:r>
              <a:rPr sz="2600" dirty="0">
                <a:solidFill>
                  <a:srgbClr val="181818"/>
                </a:solidFill>
                <a:latin typeface="Trebuchet MS"/>
                <a:cs typeface="Trebuchet MS"/>
              </a:rPr>
              <a:t>more</a:t>
            </a:r>
            <a:r>
              <a:rPr sz="2600" spc="-100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spc="55" dirty="0">
                <a:solidFill>
                  <a:srgbClr val="181818"/>
                </a:solidFill>
                <a:latin typeface="Trebuchet MS"/>
                <a:cs typeface="Trebuchet MS"/>
              </a:rPr>
              <a:t>than</a:t>
            </a:r>
            <a:r>
              <a:rPr sz="2600" spc="-100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spc="285" dirty="0">
                <a:solidFill>
                  <a:srgbClr val="181818"/>
                </a:solidFill>
                <a:latin typeface="Trebuchet MS"/>
                <a:cs typeface="Trebuchet MS"/>
              </a:rPr>
              <a:t>5</a:t>
            </a:r>
            <a:r>
              <a:rPr sz="2600" spc="30" dirty="0">
                <a:solidFill>
                  <a:srgbClr val="181818"/>
                </a:solidFill>
                <a:latin typeface="Trebuchet MS"/>
                <a:cs typeface="Trebuchet MS"/>
              </a:rPr>
              <a:t>m</a:t>
            </a:r>
            <a:r>
              <a:rPr sz="2600" spc="80" dirty="0">
                <a:solidFill>
                  <a:srgbClr val="181818"/>
                </a:solidFill>
                <a:latin typeface="Trebuchet MS"/>
                <a:cs typeface="Trebuchet MS"/>
              </a:rPr>
              <a:t>a</a:t>
            </a:r>
            <a:r>
              <a:rPr sz="2600" spc="-10" dirty="0">
                <a:solidFill>
                  <a:srgbClr val="181818"/>
                </a:solidFill>
                <a:latin typeface="Trebuchet MS"/>
                <a:cs typeface="Trebuchet MS"/>
              </a:rPr>
              <a:t>r</a:t>
            </a:r>
            <a:r>
              <a:rPr sz="2600" spc="130" dirty="0">
                <a:solidFill>
                  <a:srgbClr val="181818"/>
                </a:solidFill>
                <a:latin typeface="Trebuchet MS"/>
                <a:cs typeface="Trebuchet MS"/>
              </a:rPr>
              <a:t>k</a:t>
            </a:r>
            <a:r>
              <a:rPr sz="2600" spc="275" dirty="0">
                <a:solidFill>
                  <a:srgbClr val="181818"/>
                </a:solidFill>
                <a:latin typeface="Trebuchet MS"/>
                <a:cs typeface="Trebuchet MS"/>
              </a:rPr>
              <a:t>s</a:t>
            </a:r>
            <a:r>
              <a:rPr sz="2600" spc="-365" dirty="0">
                <a:solidFill>
                  <a:srgbClr val="181818"/>
                </a:solidFill>
                <a:latin typeface="Trebuchet MS"/>
                <a:cs typeface="Trebuchet MS"/>
              </a:rPr>
              <a:t>.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282314"/>
            <a:ext cx="18288000" cy="5080"/>
          </a:xfrm>
          <a:custGeom>
            <a:avLst/>
            <a:gdLst/>
            <a:ahLst/>
            <a:cxnLst/>
            <a:rect l="l" t="t" r="r" b="b"/>
            <a:pathLst>
              <a:path w="18288000" h="5079">
                <a:moveTo>
                  <a:pt x="0" y="4684"/>
                </a:moveTo>
                <a:lnTo>
                  <a:pt x="18287998" y="4684"/>
                </a:lnTo>
                <a:lnTo>
                  <a:pt x="18287998" y="0"/>
                </a:lnTo>
                <a:lnTo>
                  <a:pt x="0" y="0"/>
                </a:lnTo>
                <a:lnTo>
                  <a:pt x="0" y="4684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8288000" cy="10282555"/>
            <a:chOff x="0" y="0"/>
            <a:chExt cx="18288000" cy="102825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36194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3614814"/>
              <a:ext cx="18288000" cy="6667500"/>
            </a:xfrm>
            <a:custGeom>
              <a:avLst/>
              <a:gdLst/>
              <a:ahLst/>
              <a:cxnLst/>
              <a:rect l="l" t="t" r="r" b="b"/>
              <a:pathLst>
                <a:path w="18288000" h="6667500">
                  <a:moveTo>
                    <a:pt x="18287998" y="6667499"/>
                  </a:moveTo>
                  <a:lnTo>
                    <a:pt x="0" y="6667499"/>
                  </a:lnTo>
                  <a:lnTo>
                    <a:pt x="0" y="0"/>
                  </a:lnTo>
                  <a:lnTo>
                    <a:pt x="18287998" y="0"/>
                  </a:lnTo>
                  <a:lnTo>
                    <a:pt x="18287998" y="66674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07215" y="4137749"/>
              <a:ext cx="8953499" cy="489584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461664" y="4237402"/>
            <a:ext cx="6410325" cy="493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 algn="ctr">
              <a:lnSpc>
                <a:spcPct val="100000"/>
              </a:lnSpc>
              <a:spcBef>
                <a:spcPts val="100"/>
              </a:spcBef>
            </a:pPr>
            <a:r>
              <a:rPr sz="3200" b="1" spc="195" dirty="0">
                <a:solidFill>
                  <a:srgbClr val="181818"/>
                </a:solidFill>
                <a:latin typeface="Trebuchet MS"/>
                <a:cs typeface="Trebuchet MS"/>
              </a:rPr>
              <a:t>SPECIALITY</a:t>
            </a:r>
            <a:r>
              <a:rPr sz="3200" b="1" spc="-285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3200" b="1" spc="130" dirty="0">
                <a:solidFill>
                  <a:srgbClr val="181818"/>
                </a:solidFill>
                <a:latin typeface="Trebuchet MS"/>
                <a:cs typeface="Trebuchet MS"/>
              </a:rPr>
              <a:t>OF</a:t>
            </a:r>
            <a:r>
              <a:rPr sz="3200" b="1" spc="-280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3200" b="1" spc="170" dirty="0">
                <a:solidFill>
                  <a:srgbClr val="181818"/>
                </a:solidFill>
                <a:latin typeface="Trebuchet MS"/>
                <a:cs typeface="Trebuchet MS"/>
              </a:rPr>
              <a:t>ABOUT</a:t>
            </a:r>
            <a:r>
              <a:rPr sz="3200" b="1" spc="-285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3200" b="1" spc="100" dirty="0">
                <a:solidFill>
                  <a:srgbClr val="181818"/>
                </a:solidFill>
                <a:latin typeface="Trebuchet MS"/>
                <a:cs typeface="Trebuchet MS"/>
              </a:rPr>
              <a:t>US:</a:t>
            </a:r>
            <a:endParaRPr sz="3200">
              <a:latin typeface="Trebuchet MS"/>
              <a:cs typeface="Trebuchet MS"/>
            </a:endParaRPr>
          </a:p>
          <a:p>
            <a:pPr marL="71755" marR="39370" algn="ctr">
              <a:lnSpc>
                <a:spcPct val="115399"/>
              </a:lnSpc>
              <a:spcBef>
                <a:spcPts val="2435"/>
              </a:spcBef>
            </a:pPr>
            <a:r>
              <a:rPr sz="2600" spc="85" dirty="0">
                <a:solidFill>
                  <a:srgbClr val="181818"/>
                </a:solidFill>
                <a:latin typeface="Trebuchet MS"/>
                <a:cs typeface="Trebuchet MS"/>
              </a:rPr>
              <a:t>Here</a:t>
            </a:r>
            <a:r>
              <a:rPr sz="2600" spc="-180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spc="65" dirty="0">
                <a:solidFill>
                  <a:srgbClr val="181818"/>
                </a:solidFill>
                <a:latin typeface="Trebuchet MS"/>
                <a:cs typeface="Trebuchet MS"/>
              </a:rPr>
              <a:t>you</a:t>
            </a:r>
            <a:r>
              <a:rPr sz="2600" spc="-175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181818"/>
                </a:solidFill>
                <a:latin typeface="Trebuchet MS"/>
                <a:cs typeface="Trebuchet MS"/>
              </a:rPr>
              <a:t>will</a:t>
            </a:r>
            <a:r>
              <a:rPr sz="2600" spc="-175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spc="110" dirty="0">
                <a:solidFill>
                  <a:srgbClr val="181818"/>
                </a:solidFill>
                <a:latin typeface="Trebuchet MS"/>
                <a:cs typeface="Trebuchet MS"/>
              </a:rPr>
              <a:t>get</a:t>
            </a:r>
            <a:r>
              <a:rPr sz="2600" spc="-175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spc="95" dirty="0">
                <a:solidFill>
                  <a:srgbClr val="181818"/>
                </a:solidFill>
                <a:latin typeface="Trebuchet MS"/>
                <a:cs typeface="Trebuchet MS"/>
              </a:rPr>
              <a:t>a</a:t>
            </a:r>
            <a:r>
              <a:rPr sz="2600" spc="-175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spc="85" dirty="0">
                <a:solidFill>
                  <a:srgbClr val="181818"/>
                </a:solidFill>
                <a:latin typeface="Trebuchet MS"/>
                <a:cs typeface="Trebuchet MS"/>
              </a:rPr>
              <a:t>small</a:t>
            </a:r>
            <a:r>
              <a:rPr sz="2600" spc="-175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spc="50" dirty="0">
                <a:solidFill>
                  <a:srgbClr val="181818"/>
                </a:solidFill>
                <a:latin typeface="Trebuchet MS"/>
                <a:cs typeface="Trebuchet MS"/>
              </a:rPr>
              <a:t>form</a:t>
            </a:r>
            <a:r>
              <a:rPr sz="2600" spc="-175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spc="50" dirty="0">
                <a:solidFill>
                  <a:srgbClr val="181818"/>
                </a:solidFill>
                <a:latin typeface="Trebuchet MS"/>
                <a:cs typeface="Trebuchet MS"/>
              </a:rPr>
              <a:t>containing </a:t>
            </a:r>
            <a:r>
              <a:rPr sz="2600" spc="270" dirty="0">
                <a:solidFill>
                  <a:srgbClr val="181818"/>
                </a:solidFill>
                <a:latin typeface="Trebuchet MS"/>
                <a:cs typeface="Trebuchet MS"/>
              </a:rPr>
              <a:t>3</a:t>
            </a:r>
            <a:r>
              <a:rPr sz="2600" spc="-170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spc="50" dirty="0">
                <a:solidFill>
                  <a:srgbClr val="181818"/>
                </a:solidFill>
                <a:latin typeface="Trebuchet MS"/>
                <a:cs typeface="Trebuchet MS"/>
              </a:rPr>
              <a:t>text</a:t>
            </a:r>
            <a:r>
              <a:rPr sz="2600" spc="-165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spc="95" dirty="0">
                <a:solidFill>
                  <a:srgbClr val="181818"/>
                </a:solidFill>
                <a:latin typeface="Trebuchet MS"/>
                <a:cs typeface="Trebuchet MS"/>
              </a:rPr>
              <a:t>areas</a:t>
            </a:r>
            <a:r>
              <a:rPr sz="2600" spc="-165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181818"/>
                </a:solidFill>
                <a:latin typeface="Trebuchet MS"/>
                <a:cs typeface="Trebuchet MS"/>
              </a:rPr>
              <a:t>in</a:t>
            </a:r>
            <a:r>
              <a:rPr sz="2600" spc="-165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181818"/>
                </a:solidFill>
                <a:latin typeface="Trebuchet MS"/>
                <a:cs typeface="Trebuchet MS"/>
              </a:rPr>
              <a:t>the</a:t>
            </a:r>
            <a:r>
              <a:rPr sz="2600" spc="-165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spc="55" dirty="0">
                <a:solidFill>
                  <a:srgbClr val="181818"/>
                </a:solidFill>
                <a:latin typeface="Trebuchet MS"/>
                <a:cs typeface="Trebuchet MS"/>
              </a:rPr>
              <a:t>first</a:t>
            </a:r>
            <a:r>
              <a:rPr sz="2600" spc="-165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spc="50" dirty="0">
                <a:solidFill>
                  <a:srgbClr val="181818"/>
                </a:solidFill>
                <a:latin typeface="Trebuchet MS"/>
                <a:cs typeface="Trebuchet MS"/>
              </a:rPr>
              <a:t>one</a:t>
            </a:r>
            <a:r>
              <a:rPr sz="2600" spc="-165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spc="65" dirty="0">
                <a:solidFill>
                  <a:srgbClr val="181818"/>
                </a:solidFill>
                <a:latin typeface="Trebuchet MS"/>
                <a:cs typeface="Trebuchet MS"/>
              </a:rPr>
              <a:t>you</a:t>
            </a:r>
            <a:r>
              <a:rPr sz="2600" spc="-165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spc="30" dirty="0">
                <a:solidFill>
                  <a:srgbClr val="181818"/>
                </a:solidFill>
                <a:latin typeface="Trebuchet MS"/>
                <a:cs typeface="Trebuchet MS"/>
              </a:rPr>
              <a:t>have</a:t>
            </a:r>
            <a:endParaRPr sz="2600">
              <a:latin typeface="Trebuchet MS"/>
              <a:cs typeface="Trebuchet MS"/>
            </a:endParaRPr>
          </a:p>
          <a:p>
            <a:pPr marL="12065" marR="5080" indent="24130" algn="ctr">
              <a:lnSpc>
                <a:spcPct val="115399"/>
              </a:lnSpc>
            </a:pPr>
            <a:r>
              <a:rPr sz="2600" dirty="0">
                <a:solidFill>
                  <a:srgbClr val="181818"/>
                </a:solidFill>
                <a:latin typeface="Trebuchet MS"/>
                <a:cs typeface="Trebuchet MS"/>
              </a:rPr>
              <a:t>to</a:t>
            </a:r>
            <a:r>
              <a:rPr sz="2600" spc="-114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181818"/>
                </a:solidFill>
                <a:latin typeface="Trebuchet MS"/>
                <a:cs typeface="Trebuchet MS"/>
              </a:rPr>
              <a:t>enter</a:t>
            </a:r>
            <a:r>
              <a:rPr sz="2600" spc="-114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181818"/>
                </a:solidFill>
                <a:latin typeface="Trebuchet MS"/>
                <a:cs typeface="Trebuchet MS"/>
              </a:rPr>
              <a:t>your</a:t>
            </a:r>
            <a:r>
              <a:rPr sz="2600" spc="-114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spc="-20" dirty="0">
                <a:solidFill>
                  <a:srgbClr val="181818"/>
                </a:solidFill>
                <a:latin typeface="Trebuchet MS"/>
                <a:cs typeface="Trebuchet MS"/>
              </a:rPr>
              <a:t>name,</a:t>
            </a:r>
            <a:r>
              <a:rPr sz="2600" spc="-114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181818"/>
                </a:solidFill>
                <a:latin typeface="Trebuchet MS"/>
                <a:cs typeface="Trebuchet MS"/>
              </a:rPr>
              <a:t>in</a:t>
            </a:r>
            <a:r>
              <a:rPr sz="2600" spc="-114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181818"/>
                </a:solidFill>
                <a:latin typeface="Trebuchet MS"/>
                <a:cs typeface="Trebuchet MS"/>
              </a:rPr>
              <a:t>the</a:t>
            </a:r>
            <a:r>
              <a:rPr sz="2600" spc="-110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spc="100" dirty="0">
                <a:solidFill>
                  <a:srgbClr val="181818"/>
                </a:solidFill>
                <a:latin typeface="Trebuchet MS"/>
                <a:cs typeface="Trebuchet MS"/>
              </a:rPr>
              <a:t>second</a:t>
            </a:r>
            <a:r>
              <a:rPr sz="2600" spc="-114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spc="50" dirty="0">
                <a:solidFill>
                  <a:srgbClr val="181818"/>
                </a:solidFill>
                <a:latin typeface="Trebuchet MS"/>
                <a:cs typeface="Trebuchet MS"/>
              </a:rPr>
              <a:t>one</a:t>
            </a:r>
            <a:r>
              <a:rPr sz="2600" spc="-114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spc="40" dirty="0">
                <a:solidFill>
                  <a:srgbClr val="181818"/>
                </a:solidFill>
                <a:latin typeface="Trebuchet MS"/>
                <a:cs typeface="Trebuchet MS"/>
              </a:rPr>
              <a:t>you </a:t>
            </a:r>
            <a:r>
              <a:rPr sz="2600" spc="50" dirty="0">
                <a:solidFill>
                  <a:srgbClr val="181818"/>
                </a:solidFill>
                <a:latin typeface="Trebuchet MS"/>
                <a:cs typeface="Trebuchet MS"/>
              </a:rPr>
              <a:t>have</a:t>
            </a:r>
            <a:r>
              <a:rPr sz="2600" spc="-110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181818"/>
                </a:solidFill>
                <a:latin typeface="Trebuchet MS"/>
                <a:cs typeface="Trebuchet MS"/>
              </a:rPr>
              <a:t>to</a:t>
            </a:r>
            <a:r>
              <a:rPr sz="2600" spc="-105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181818"/>
                </a:solidFill>
                <a:latin typeface="Trebuchet MS"/>
                <a:cs typeface="Trebuchet MS"/>
              </a:rPr>
              <a:t>enter</a:t>
            </a:r>
            <a:r>
              <a:rPr sz="2600" spc="-105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181818"/>
                </a:solidFill>
                <a:latin typeface="Trebuchet MS"/>
                <a:cs typeface="Trebuchet MS"/>
              </a:rPr>
              <a:t>your</a:t>
            </a:r>
            <a:r>
              <a:rPr sz="2600" spc="-105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181818"/>
                </a:solidFill>
                <a:latin typeface="Trebuchet MS"/>
                <a:cs typeface="Trebuchet MS"/>
              </a:rPr>
              <a:t>email</a:t>
            </a:r>
            <a:r>
              <a:rPr sz="2600" spc="-105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spc="60" dirty="0">
                <a:solidFill>
                  <a:srgbClr val="181818"/>
                </a:solidFill>
                <a:latin typeface="Trebuchet MS"/>
                <a:cs typeface="Trebuchet MS"/>
              </a:rPr>
              <a:t>address,</a:t>
            </a:r>
            <a:r>
              <a:rPr sz="2600" spc="-105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spc="80" dirty="0">
                <a:solidFill>
                  <a:srgbClr val="181818"/>
                </a:solidFill>
                <a:latin typeface="Trebuchet MS"/>
                <a:cs typeface="Trebuchet MS"/>
              </a:rPr>
              <a:t>and</a:t>
            </a:r>
            <a:r>
              <a:rPr sz="2600" spc="-105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spc="-25" dirty="0">
                <a:solidFill>
                  <a:srgbClr val="181818"/>
                </a:solidFill>
                <a:latin typeface="Trebuchet MS"/>
                <a:cs typeface="Trebuchet MS"/>
              </a:rPr>
              <a:t>in </a:t>
            </a:r>
            <a:r>
              <a:rPr sz="2600" dirty="0">
                <a:solidFill>
                  <a:srgbClr val="181818"/>
                </a:solidFill>
                <a:latin typeface="Trebuchet MS"/>
                <a:cs typeface="Trebuchet MS"/>
              </a:rPr>
              <a:t>the</a:t>
            </a:r>
            <a:r>
              <a:rPr sz="2600" spc="-150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spc="90" dirty="0">
                <a:solidFill>
                  <a:srgbClr val="181818"/>
                </a:solidFill>
                <a:latin typeface="Trebuchet MS"/>
                <a:cs typeface="Trebuchet MS"/>
              </a:rPr>
              <a:t>last</a:t>
            </a:r>
            <a:r>
              <a:rPr sz="2600" spc="-150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spc="-50" dirty="0">
                <a:solidFill>
                  <a:srgbClr val="181818"/>
                </a:solidFill>
                <a:latin typeface="Trebuchet MS"/>
                <a:cs typeface="Trebuchet MS"/>
              </a:rPr>
              <a:t>one,</a:t>
            </a:r>
            <a:r>
              <a:rPr sz="2600" spc="-150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spc="65" dirty="0">
                <a:solidFill>
                  <a:srgbClr val="181818"/>
                </a:solidFill>
                <a:latin typeface="Trebuchet MS"/>
                <a:cs typeface="Trebuchet MS"/>
              </a:rPr>
              <a:t>you</a:t>
            </a:r>
            <a:r>
              <a:rPr sz="2600" spc="-145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spc="50" dirty="0">
                <a:solidFill>
                  <a:srgbClr val="181818"/>
                </a:solidFill>
                <a:latin typeface="Trebuchet MS"/>
                <a:cs typeface="Trebuchet MS"/>
              </a:rPr>
              <a:t>have</a:t>
            </a:r>
            <a:r>
              <a:rPr sz="2600" spc="-150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181818"/>
                </a:solidFill>
                <a:latin typeface="Trebuchet MS"/>
                <a:cs typeface="Trebuchet MS"/>
              </a:rPr>
              <a:t>to</a:t>
            </a:r>
            <a:r>
              <a:rPr sz="2600" spc="-150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181818"/>
                </a:solidFill>
                <a:latin typeface="Trebuchet MS"/>
                <a:cs typeface="Trebuchet MS"/>
              </a:rPr>
              <a:t>write</a:t>
            </a:r>
            <a:r>
              <a:rPr sz="2600" spc="-150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spc="95" dirty="0">
                <a:solidFill>
                  <a:srgbClr val="181818"/>
                </a:solidFill>
                <a:latin typeface="Trebuchet MS"/>
                <a:cs typeface="Trebuchet MS"/>
              </a:rPr>
              <a:t>a</a:t>
            </a:r>
            <a:r>
              <a:rPr sz="2600" spc="-145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spc="15" dirty="0">
                <a:solidFill>
                  <a:srgbClr val="181818"/>
                </a:solidFill>
                <a:latin typeface="Trebuchet MS"/>
                <a:cs typeface="Trebuchet MS"/>
              </a:rPr>
              <a:t>m</a:t>
            </a:r>
            <a:r>
              <a:rPr sz="2600" spc="20" dirty="0">
                <a:solidFill>
                  <a:srgbClr val="181818"/>
                </a:solidFill>
                <a:latin typeface="Trebuchet MS"/>
                <a:cs typeface="Trebuchet MS"/>
              </a:rPr>
              <a:t>e</a:t>
            </a:r>
            <a:r>
              <a:rPr sz="2600" spc="280" dirty="0">
                <a:solidFill>
                  <a:srgbClr val="181818"/>
                </a:solidFill>
                <a:latin typeface="Trebuchet MS"/>
                <a:cs typeface="Trebuchet MS"/>
              </a:rPr>
              <a:t>ss</a:t>
            </a:r>
            <a:r>
              <a:rPr sz="2600" spc="80" dirty="0">
                <a:solidFill>
                  <a:srgbClr val="181818"/>
                </a:solidFill>
                <a:latin typeface="Trebuchet MS"/>
                <a:cs typeface="Trebuchet MS"/>
              </a:rPr>
              <a:t>a</a:t>
            </a:r>
            <a:r>
              <a:rPr sz="2600" spc="285" dirty="0">
                <a:solidFill>
                  <a:srgbClr val="181818"/>
                </a:solidFill>
                <a:latin typeface="Trebuchet MS"/>
                <a:cs typeface="Trebuchet MS"/>
              </a:rPr>
              <a:t>g</a:t>
            </a:r>
            <a:r>
              <a:rPr sz="2600" spc="20" dirty="0">
                <a:solidFill>
                  <a:srgbClr val="181818"/>
                </a:solidFill>
                <a:latin typeface="Trebuchet MS"/>
                <a:cs typeface="Trebuchet MS"/>
              </a:rPr>
              <a:t>e</a:t>
            </a:r>
            <a:r>
              <a:rPr sz="2600" spc="-355" dirty="0">
                <a:solidFill>
                  <a:srgbClr val="181818"/>
                </a:solidFill>
                <a:latin typeface="Trebuchet MS"/>
                <a:cs typeface="Trebuchet MS"/>
              </a:rPr>
              <a:t>.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100">
              <a:latin typeface="Trebuchet MS"/>
              <a:cs typeface="Trebuchet MS"/>
            </a:endParaRPr>
          </a:p>
          <a:p>
            <a:pPr marL="107314" marR="74930" algn="ctr">
              <a:lnSpc>
                <a:spcPct val="115399"/>
              </a:lnSpc>
            </a:pPr>
            <a:r>
              <a:rPr sz="2600" spc="80" dirty="0">
                <a:solidFill>
                  <a:srgbClr val="181818"/>
                </a:solidFill>
                <a:latin typeface="Trebuchet MS"/>
                <a:cs typeface="Trebuchet MS"/>
              </a:rPr>
              <a:t>After</a:t>
            </a:r>
            <a:r>
              <a:rPr sz="2600" spc="-125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spc="70" dirty="0">
                <a:solidFill>
                  <a:srgbClr val="181818"/>
                </a:solidFill>
                <a:latin typeface="Trebuchet MS"/>
                <a:cs typeface="Trebuchet MS"/>
              </a:rPr>
              <a:t>clicking</a:t>
            </a:r>
            <a:r>
              <a:rPr sz="2600" spc="-125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spc="60" dirty="0">
                <a:solidFill>
                  <a:srgbClr val="181818"/>
                </a:solidFill>
                <a:latin typeface="Trebuchet MS"/>
                <a:cs typeface="Trebuchet MS"/>
              </a:rPr>
              <a:t>on</a:t>
            </a:r>
            <a:r>
              <a:rPr sz="2600" spc="-125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spc="70" dirty="0">
                <a:solidFill>
                  <a:srgbClr val="181818"/>
                </a:solidFill>
                <a:latin typeface="Trebuchet MS"/>
                <a:cs typeface="Trebuchet MS"/>
              </a:rPr>
              <a:t>submit</a:t>
            </a:r>
            <a:r>
              <a:rPr sz="2600" spc="-125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181818"/>
                </a:solidFill>
                <a:latin typeface="Trebuchet MS"/>
                <a:cs typeface="Trebuchet MS"/>
              </a:rPr>
              <a:t>button</a:t>
            </a:r>
            <a:r>
              <a:rPr sz="2600" spc="-125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spc="-25" dirty="0">
                <a:solidFill>
                  <a:srgbClr val="181818"/>
                </a:solidFill>
                <a:latin typeface="Trebuchet MS"/>
                <a:cs typeface="Trebuchet MS"/>
              </a:rPr>
              <a:t>the </a:t>
            </a:r>
            <a:r>
              <a:rPr sz="2600" spc="100" dirty="0">
                <a:solidFill>
                  <a:srgbClr val="181818"/>
                </a:solidFill>
                <a:latin typeface="Trebuchet MS"/>
                <a:cs typeface="Trebuchet MS"/>
              </a:rPr>
              <a:t>response</a:t>
            </a:r>
            <a:r>
              <a:rPr sz="2600" spc="-170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181818"/>
                </a:solidFill>
                <a:latin typeface="Trebuchet MS"/>
                <a:cs typeface="Trebuchet MS"/>
              </a:rPr>
              <a:t>will</a:t>
            </a:r>
            <a:r>
              <a:rPr sz="2600" spc="-160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spc="70" dirty="0">
                <a:solidFill>
                  <a:srgbClr val="181818"/>
                </a:solidFill>
                <a:latin typeface="Trebuchet MS"/>
                <a:cs typeface="Trebuchet MS"/>
              </a:rPr>
              <a:t>submit</a:t>
            </a:r>
            <a:r>
              <a:rPr sz="2600" spc="-160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181818"/>
                </a:solidFill>
                <a:latin typeface="Trebuchet MS"/>
                <a:cs typeface="Trebuchet MS"/>
              </a:rPr>
              <a:t>to</a:t>
            </a:r>
            <a:r>
              <a:rPr sz="2600" spc="-160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spc="80" dirty="0">
                <a:solidFill>
                  <a:srgbClr val="181818"/>
                </a:solidFill>
                <a:latin typeface="Trebuchet MS"/>
                <a:cs typeface="Trebuchet MS"/>
              </a:rPr>
              <a:t>an</a:t>
            </a:r>
            <a:r>
              <a:rPr sz="2600" spc="-160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spc="60" dirty="0">
                <a:solidFill>
                  <a:srgbClr val="181818"/>
                </a:solidFill>
                <a:latin typeface="Trebuchet MS"/>
                <a:cs typeface="Trebuchet MS"/>
              </a:rPr>
              <a:t>excel</a:t>
            </a:r>
            <a:r>
              <a:rPr sz="2600" spc="-160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181818"/>
                </a:solidFill>
                <a:latin typeface="Trebuchet MS"/>
                <a:cs typeface="Trebuchet MS"/>
              </a:rPr>
              <a:t>file</a:t>
            </a:r>
            <a:r>
              <a:rPr sz="2600" spc="-160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spc="-20" dirty="0">
                <a:solidFill>
                  <a:srgbClr val="181818"/>
                </a:solidFill>
                <a:latin typeface="Trebuchet MS"/>
                <a:cs typeface="Trebuchet MS"/>
              </a:rPr>
              <a:t>that </a:t>
            </a:r>
            <a:r>
              <a:rPr sz="2600" spc="50" dirty="0">
                <a:solidFill>
                  <a:srgbClr val="181818"/>
                </a:solidFill>
                <a:latin typeface="Trebuchet MS"/>
                <a:cs typeface="Trebuchet MS"/>
              </a:rPr>
              <a:t>already</a:t>
            </a:r>
            <a:r>
              <a:rPr sz="2600" spc="-145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spc="110" dirty="0">
                <a:solidFill>
                  <a:srgbClr val="181818"/>
                </a:solidFill>
                <a:latin typeface="Trebuchet MS"/>
                <a:cs typeface="Trebuchet MS"/>
              </a:rPr>
              <a:t>exists</a:t>
            </a:r>
            <a:r>
              <a:rPr sz="2600" spc="-145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spc="60" dirty="0">
                <a:solidFill>
                  <a:srgbClr val="181818"/>
                </a:solidFill>
                <a:latin typeface="Trebuchet MS"/>
                <a:cs typeface="Trebuchet MS"/>
              </a:rPr>
              <a:t>on</a:t>
            </a:r>
            <a:r>
              <a:rPr sz="2600" spc="-145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181818"/>
                </a:solidFill>
                <a:latin typeface="Trebuchet MS"/>
                <a:cs typeface="Trebuchet MS"/>
              </a:rPr>
              <a:t>the</a:t>
            </a:r>
            <a:r>
              <a:rPr sz="2600" spc="-145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600" spc="-10" dirty="0">
                <a:solidFill>
                  <a:srgbClr val="181818"/>
                </a:solidFill>
                <a:latin typeface="Trebuchet MS"/>
                <a:cs typeface="Trebuchet MS"/>
              </a:rPr>
              <a:t>drive.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ABOUT</a:t>
            </a:r>
            <a:r>
              <a:rPr spc="-75" dirty="0"/>
              <a:t> </a:t>
            </a:r>
            <a:r>
              <a:rPr spc="160" dirty="0"/>
              <a:t>US</a:t>
            </a:r>
            <a:r>
              <a:rPr spc="-75" dirty="0"/>
              <a:t> </a:t>
            </a:r>
            <a:r>
              <a:rPr spc="130" dirty="0"/>
              <a:t>SECTION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819900" cy="10287000"/>
          </a:xfrm>
          <a:custGeom>
            <a:avLst/>
            <a:gdLst/>
            <a:ahLst/>
            <a:cxnLst/>
            <a:rect l="l" t="t" r="r" b="b"/>
            <a:pathLst>
              <a:path w="6819900" h="10287000">
                <a:moveTo>
                  <a:pt x="6819899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6819899" y="0"/>
                </a:lnTo>
                <a:lnTo>
                  <a:pt x="6819899" y="10286999"/>
                </a:lnTo>
                <a:close/>
              </a:path>
            </a:pathLst>
          </a:custGeom>
          <a:solidFill>
            <a:srgbClr val="0428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1000836"/>
            <a:ext cx="4168140" cy="2768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95"/>
              </a:spcBef>
            </a:pPr>
            <a:r>
              <a:rPr spc="285" dirty="0"/>
              <a:t>Resource </a:t>
            </a:r>
            <a:r>
              <a:rPr spc="385" dirty="0"/>
              <a:t>Page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16000" y="8834185"/>
            <a:ext cx="3570604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300" dirty="0">
                <a:solidFill>
                  <a:srgbClr val="FFFFFF"/>
                </a:solidFill>
                <a:latin typeface="Trebuchet MS"/>
                <a:cs typeface="Trebuchet MS"/>
              </a:rPr>
              <a:t>MAKE</a:t>
            </a:r>
            <a:r>
              <a:rPr sz="260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260" dirty="0">
                <a:solidFill>
                  <a:srgbClr val="FFFFFF"/>
                </a:solidFill>
                <a:latin typeface="Trebuchet MS"/>
                <a:cs typeface="Trebuchet MS"/>
              </a:rPr>
              <a:t>MY</a:t>
            </a:r>
            <a:r>
              <a:rPr sz="260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220" dirty="0">
                <a:solidFill>
                  <a:srgbClr val="FFFFFF"/>
                </a:solidFill>
                <a:latin typeface="Trebuchet MS"/>
                <a:cs typeface="Trebuchet MS"/>
              </a:rPr>
              <a:t>WORK</a:t>
            </a:r>
            <a:r>
              <a:rPr sz="260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250" dirty="0">
                <a:solidFill>
                  <a:srgbClr val="FFFFFF"/>
                </a:solidFill>
                <a:latin typeface="Trebuchet MS"/>
                <a:cs typeface="Trebuchet MS"/>
              </a:rPr>
              <a:t>EASY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85429" y="1208095"/>
            <a:ext cx="5937885" cy="322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u="heavy" spc="-10" dirty="0">
                <a:uFill>
                  <a:solidFill>
                    <a:srgbClr val="000000"/>
                  </a:solidFill>
                </a:uFill>
                <a:latin typeface="Lucida Sans"/>
                <a:cs typeface="Lucida Sans"/>
                <a:hlinkClick r:id="rId2"/>
              </a:rPr>
              <a:t>UNSPLASH</a:t>
            </a:r>
            <a:endParaRPr sz="5200">
              <a:latin typeface="Lucida Sans"/>
              <a:cs typeface="Lucida Sans"/>
            </a:endParaRPr>
          </a:p>
          <a:p>
            <a:pPr marL="144145">
              <a:lnSpc>
                <a:spcPct val="100000"/>
              </a:lnSpc>
              <a:spcBef>
                <a:spcPts val="25"/>
              </a:spcBef>
            </a:pPr>
            <a:r>
              <a:rPr sz="3400" spc="-120" dirty="0">
                <a:latin typeface="Lucida Sans"/>
                <a:cs typeface="Lucida Sans"/>
              </a:rPr>
              <a:t>FOR</a:t>
            </a:r>
            <a:r>
              <a:rPr sz="3400" spc="-180" dirty="0">
                <a:latin typeface="Lucida Sans"/>
                <a:cs typeface="Lucida Sans"/>
              </a:rPr>
              <a:t> </a:t>
            </a:r>
            <a:r>
              <a:rPr sz="3400" spc="-10" dirty="0">
                <a:latin typeface="Lucida Sans"/>
                <a:cs typeface="Lucida Sans"/>
              </a:rPr>
              <a:t>IMAGES</a:t>
            </a:r>
            <a:endParaRPr sz="340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800">
              <a:latin typeface="Lucida Sans"/>
              <a:cs typeface="Lucida Sans"/>
            </a:endParaRPr>
          </a:p>
          <a:p>
            <a:pPr marL="798195">
              <a:lnSpc>
                <a:spcPct val="100000"/>
              </a:lnSpc>
            </a:pPr>
            <a:r>
              <a:rPr sz="5200" u="heavy" spc="-120" dirty="0">
                <a:uFill>
                  <a:solidFill>
                    <a:srgbClr val="000000"/>
                  </a:solidFill>
                </a:uFill>
                <a:latin typeface="Lucida Sans"/>
                <a:cs typeface="Lucida Sans"/>
                <a:hlinkClick r:id="rId3"/>
              </a:rPr>
              <a:t>FONT</a:t>
            </a:r>
            <a:r>
              <a:rPr sz="5200" u="heavy" spc="-295" dirty="0">
                <a:uFill>
                  <a:solidFill>
                    <a:srgbClr val="000000"/>
                  </a:solidFill>
                </a:uFill>
                <a:latin typeface="Lucida Sans"/>
                <a:cs typeface="Lucida Sans"/>
                <a:hlinkClick r:id="rId3"/>
              </a:rPr>
              <a:t> </a:t>
            </a:r>
            <a:r>
              <a:rPr sz="5200" u="heavy" spc="35" dirty="0">
                <a:uFill>
                  <a:solidFill>
                    <a:srgbClr val="000000"/>
                  </a:solidFill>
                </a:uFill>
                <a:latin typeface="Lucida Sans"/>
                <a:cs typeface="Lucida Sans"/>
                <a:hlinkClick r:id="rId3"/>
              </a:rPr>
              <a:t>AWESOME</a:t>
            </a:r>
            <a:endParaRPr sz="5200">
              <a:latin typeface="Lucida Sans"/>
              <a:cs typeface="Lucida Sans"/>
            </a:endParaRPr>
          </a:p>
          <a:p>
            <a:pPr marL="934719">
              <a:lnSpc>
                <a:spcPct val="100000"/>
              </a:lnSpc>
              <a:spcBef>
                <a:spcPts val="25"/>
              </a:spcBef>
            </a:pPr>
            <a:r>
              <a:rPr sz="3400" spc="-120" dirty="0">
                <a:latin typeface="Lucida Sans"/>
                <a:cs typeface="Lucida Sans"/>
              </a:rPr>
              <a:t>FOR</a:t>
            </a:r>
            <a:r>
              <a:rPr sz="3400" spc="-180" dirty="0">
                <a:latin typeface="Lucida Sans"/>
                <a:cs typeface="Lucida Sans"/>
              </a:rPr>
              <a:t> </a:t>
            </a:r>
            <a:r>
              <a:rPr sz="3400" spc="-10" dirty="0">
                <a:latin typeface="Lucida Sans"/>
                <a:cs typeface="Lucida Sans"/>
              </a:rPr>
              <a:t>ICONS</a:t>
            </a:r>
            <a:endParaRPr sz="3400">
              <a:latin typeface="Lucida Sans"/>
              <a:cs typeface="Lucida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58691" y="5118768"/>
            <a:ext cx="6611620" cy="3234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u="heavy" dirty="0">
                <a:uFill>
                  <a:solidFill>
                    <a:srgbClr val="000000"/>
                  </a:solidFill>
                </a:uFill>
                <a:latin typeface="Lucida Sans"/>
                <a:cs typeface="Lucida Sans"/>
                <a:hlinkClick r:id="rId4"/>
              </a:rPr>
              <a:t>GOOGLE</a:t>
            </a:r>
            <a:r>
              <a:rPr sz="5200" u="heavy" spc="-350" dirty="0">
                <a:uFill>
                  <a:solidFill>
                    <a:srgbClr val="000000"/>
                  </a:solidFill>
                </a:uFill>
                <a:latin typeface="Lucida Sans"/>
                <a:cs typeface="Lucida Sans"/>
                <a:hlinkClick r:id="rId4"/>
              </a:rPr>
              <a:t> </a:t>
            </a:r>
            <a:r>
              <a:rPr sz="5200" u="heavy" spc="-10" dirty="0">
                <a:uFill>
                  <a:solidFill>
                    <a:srgbClr val="000000"/>
                  </a:solidFill>
                </a:uFill>
                <a:latin typeface="Lucida Sans"/>
                <a:cs typeface="Lucida Sans"/>
                <a:hlinkClick r:id="rId4"/>
              </a:rPr>
              <a:t>FONTS</a:t>
            </a:r>
            <a:endParaRPr sz="5200">
              <a:latin typeface="Lucida Sans"/>
              <a:cs typeface="Lucida Sans"/>
            </a:endParaRPr>
          </a:p>
          <a:p>
            <a:pPr marL="115570">
              <a:lnSpc>
                <a:spcPct val="100000"/>
              </a:lnSpc>
              <a:spcBef>
                <a:spcPts val="25"/>
              </a:spcBef>
            </a:pPr>
            <a:r>
              <a:rPr sz="3400" spc="-120" dirty="0">
                <a:latin typeface="Lucida Sans"/>
                <a:cs typeface="Lucida Sans"/>
              </a:rPr>
              <a:t>FOR</a:t>
            </a:r>
            <a:r>
              <a:rPr sz="3400" spc="-180" dirty="0">
                <a:latin typeface="Lucida Sans"/>
                <a:cs typeface="Lucida Sans"/>
              </a:rPr>
              <a:t> </a:t>
            </a:r>
            <a:r>
              <a:rPr sz="3400" spc="-10" dirty="0">
                <a:latin typeface="Lucida Sans"/>
                <a:cs typeface="Lucida Sans"/>
              </a:rPr>
              <a:t>FONTS</a:t>
            </a:r>
            <a:endParaRPr sz="340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850">
              <a:latin typeface="Lucida Sans"/>
              <a:cs typeface="Lucida Sans"/>
            </a:endParaRPr>
          </a:p>
          <a:p>
            <a:pPr marL="1574800">
              <a:lnSpc>
                <a:spcPct val="100000"/>
              </a:lnSpc>
            </a:pPr>
            <a:r>
              <a:rPr sz="5200" u="heavy" spc="-10" dirty="0">
                <a:uFill>
                  <a:solidFill>
                    <a:srgbClr val="000000"/>
                  </a:solidFill>
                </a:uFill>
                <a:latin typeface="Lucida Sans"/>
                <a:cs typeface="Lucida Sans"/>
                <a:hlinkClick r:id="rId5"/>
              </a:rPr>
              <a:t>BOOTSTRAP</a:t>
            </a:r>
            <a:endParaRPr sz="5200">
              <a:latin typeface="Lucida Sans"/>
              <a:cs typeface="Lucida Sans"/>
            </a:endParaRPr>
          </a:p>
          <a:p>
            <a:pPr marL="1607820">
              <a:lnSpc>
                <a:spcPct val="100000"/>
              </a:lnSpc>
              <a:spcBef>
                <a:spcPts val="25"/>
              </a:spcBef>
            </a:pPr>
            <a:r>
              <a:rPr sz="3400" spc="-120" dirty="0">
                <a:latin typeface="Lucida Sans"/>
                <a:cs typeface="Lucida Sans"/>
              </a:rPr>
              <a:t>FOR</a:t>
            </a:r>
            <a:r>
              <a:rPr sz="3400" spc="-160" dirty="0">
                <a:latin typeface="Lucida Sans"/>
                <a:cs typeface="Lucida Sans"/>
              </a:rPr>
              <a:t> </a:t>
            </a:r>
            <a:r>
              <a:rPr sz="3400" spc="-114" dirty="0">
                <a:latin typeface="Lucida Sans"/>
                <a:cs typeface="Lucida Sans"/>
              </a:rPr>
              <a:t>FRAMEWORK</a:t>
            </a:r>
            <a:r>
              <a:rPr sz="3400" spc="-160" dirty="0">
                <a:latin typeface="Lucida Sans"/>
                <a:cs typeface="Lucida Sans"/>
              </a:rPr>
              <a:t> </a:t>
            </a:r>
            <a:r>
              <a:rPr sz="3400" spc="-100" dirty="0">
                <a:latin typeface="Lucida Sans"/>
                <a:cs typeface="Lucida Sans"/>
              </a:rPr>
              <a:t>OF</a:t>
            </a:r>
            <a:r>
              <a:rPr sz="3400" spc="-160" dirty="0">
                <a:latin typeface="Lucida Sans"/>
                <a:cs typeface="Lucida Sans"/>
              </a:rPr>
              <a:t> </a:t>
            </a:r>
            <a:r>
              <a:rPr sz="3400" spc="-25" dirty="0">
                <a:latin typeface="Lucida Sans"/>
                <a:cs typeface="Lucida Sans"/>
              </a:rPr>
              <a:t>CSS</a:t>
            </a:r>
            <a:endParaRPr sz="3400">
              <a:latin typeface="Lucida Sans"/>
              <a:cs typeface="Lucida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993919" y="5"/>
            <a:ext cx="7294245" cy="9729470"/>
            <a:chOff x="10993919" y="5"/>
            <a:chExt cx="7294245" cy="9729470"/>
          </a:xfrm>
        </p:grpSpPr>
        <p:sp>
          <p:nvSpPr>
            <p:cNvPr id="3" name="object 3"/>
            <p:cNvSpPr/>
            <p:nvPr/>
          </p:nvSpPr>
          <p:spPr>
            <a:xfrm>
              <a:off x="14669952" y="5"/>
              <a:ext cx="3618229" cy="9729470"/>
            </a:xfrm>
            <a:custGeom>
              <a:avLst/>
              <a:gdLst/>
              <a:ahLst/>
              <a:cxnLst/>
              <a:rect l="l" t="t" r="r" b="b"/>
              <a:pathLst>
                <a:path w="3618230" h="9729470">
                  <a:moveTo>
                    <a:pt x="0" y="0"/>
                  </a:moveTo>
                  <a:lnTo>
                    <a:pt x="3618047" y="0"/>
                  </a:lnTo>
                  <a:lnTo>
                    <a:pt x="3618047" y="9729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4A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993919" y="5"/>
              <a:ext cx="7294245" cy="3298190"/>
            </a:xfrm>
            <a:custGeom>
              <a:avLst/>
              <a:gdLst/>
              <a:ahLst/>
              <a:cxnLst/>
              <a:rect l="l" t="t" r="r" b="b"/>
              <a:pathLst>
                <a:path w="7294244" h="3298190">
                  <a:moveTo>
                    <a:pt x="0" y="0"/>
                  </a:moveTo>
                  <a:lnTo>
                    <a:pt x="7294080" y="0"/>
                  </a:lnTo>
                  <a:lnTo>
                    <a:pt x="7294080" y="32975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28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6000" y="1148975"/>
            <a:ext cx="6690359" cy="1249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70" dirty="0">
                <a:solidFill>
                  <a:srgbClr val="181818"/>
                </a:solidFill>
              </a:rPr>
              <a:t>WEBSITE</a:t>
            </a:r>
            <a:r>
              <a:rPr spc="-80" dirty="0">
                <a:solidFill>
                  <a:srgbClr val="181818"/>
                </a:solidFill>
              </a:rPr>
              <a:t> </a:t>
            </a:r>
            <a:r>
              <a:rPr spc="395" dirty="0">
                <a:solidFill>
                  <a:srgbClr val="181818"/>
                </a:solidFill>
              </a:rPr>
              <a:t>LINKS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029476" y="6294887"/>
            <a:ext cx="808355" cy="657225"/>
            <a:chOff x="1029476" y="6294887"/>
            <a:chExt cx="808355" cy="657225"/>
          </a:xfrm>
        </p:grpSpPr>
        <p:sp>
          <p:nvSpPr>
            <p:cNvPr id="7" name="object 7"/>
            <p:cNvSpPr/>
            <p:nvPr/>
          </p:nvSpPr>
          <p:spPr>
            <a:xfrm>
              <a:off x="1029474" y="6294894"/>
              <a:ext cx="808355" cy="657225"/>
            </a:xfrm>
            <a:custGeom>
              <a:avLst/>
              <a:gdLst/>
              <a:ahLst/>
              <a:cxnLst/>
              <a:rect l="l" t="t" r="r" b="b"/>
              <a:pathLst>
                <a:path w="808355" h="657225">
                  <a:moveTo>
                    <a:pt x="197218" y="124917"/>
                  </a:moveTo>
                  <a:lnTo>
                    <a:pt x="193598" y="121297"/>
                  </a:lnTo>
                  <a:lnTo>
                    <a:pt x="184670" y="121297"/>
                  </a:lnTo>
                  <a:lnTo>
                    <a:pt x="181051" y="124917"/>
                  </a:lnTo>
                  <a:lnTo>
                    <a:pt x="181051" y="532269"/>
                  </a:lnTo>
                  <a:lnTo>
                    <a:pt x="184670" y="535889"/>
                  </a:lnTo>
                  <a:lnTo>
                    <a:pt x="189128" y="535889"/>
                  </a:lnTo>
                  <a:lnTo>
                    <a:pt x="193598" y="535889"/>
                  </a:lnTo>
                  <a:lnTo>
                    <a:pt x="197218" y="532269"/>
                  </a:lnTo>
                  <a:lnTo>
                    <a:pt x="197218" y="124917"/>
                  </a:lnTo>
                  <a:close/>
                </a:path>
                <a:path w="808355" h="657225">
                  <a:moveTo>
                    <a:pt x="412115" y="124917"/>
                  </a:moveTo>
                  <a:lnTo>
                    <a:pt x="408495" y="121297"/>
                  </a:lnTo>
                  <a:lnTo>
                    <a:pt x="399567" y="121297"/>
                  </a:lnTo>
                  <a:lnTo>
                    <a:pt x="395947" y="124917"/>
                  </a:lnTo>
                  <a:lnTo>
                    <a:pt x="395947" y="532269"/>
                  </a:lnTo>
                  <a:lnTo>
                    <a:pt x="399567" y="535889"/>
                  </a:lnTo>
                  <a:lnTo>
                    <a:pt x="404037" y="535889"/>
                  </a:lnTo>
                  <a:lnTo>
                    <a:pt x="408495" y="535889"/>
                  </a:lnTo>
                  <a:lnTo>
                    <a:pt x="412115" y="532269"/>
                  </a:lnTo>
                  <a:lnTo>
                    <a:pt x="412115" y="124917"/>
                  </a:lnTo>
                  <a:close/>
                </a:path>
                <a:path w="808355" h="657225">
                  <a:moveTo>
                    <a:pt x="627024" y="124917"/>
                  </a:moveTo>
                  <a:lnTo>
                    <a:pt x="623404" y="121297"/>
                  </a:lnTo>
                  <a:lnTo>
                    <a:pt x="614464" y="121297"/>
                  </a:lnTo>
                  <a:lnTo>
                    <a:pt x="610844" y="124917"/>
                  </a:lnTo>
                  <a:lnTo>
                    <a:pt x="610844" y="532269"/>
                  </a:lnTo>
                  <a:lnTo>
                    <a:pt x="614464" y="535889"/>
                  </a:lnTo>
                  <a:lnTo>
                    <a:pt x="618934" y="535889"/>
                  </a:lnTo>
                  <a:lnTo>
                    <a:pt x="623404" y="535889"/>
                  </a:lnTo>
                  <a:lnTo>
                    <a:pt x="627024" y="532269"/>
                  </a:lnTo>
                  <a:lnTo>
                    <a:pt x="627024" y="124917"/>
                  </a:lnTo>
                  <a:close/>
                </a:path>
                <a:path w="808355" h="657225">
                  <a:moveTo>
                    <a:pt x="808062" y="72707"/>
                  </a:moveTo>
                  <a:lnTo>
                    <a:pt x="802335" y="44424"/>
                  </a:lnTo>
                  <a:lnTo>
                    <a:pt x="791895" y="28981"/>
                  </a:lnTo>
                  <a:lnTo>
                    <a:pt x="791895" y="72707"/>
                  </a:lnTo>
                  <a:lnTo>
                    <a:pt x="791895" y="584479"/>
                  </a:lnTo>
                  <a:lnTo>
                    <a:pt x="787438" y="606475"/>
                  </a:lnTo>
                  <a:lnTo>
                    <a:pt x="775296" y="624446"/>
                  </a:lnTo>
                  <a:lnTo>
                    <a:pt x="757301" y="636574"/>
                  </a:lnTo>
                  <a:lnTo>
                    <a:pt x="735291" y="641032"/>
                  </a:lnTo>
                  <a:lnTo>
                    <a:pt x="72771" y="641032"/>
                  </a:lnTo>
                  <a:lnTo>
                    <a:pt x="50761" y="636574"/>
                  </a:lnTo>
                  <a:lnTo>
                    <a:pt x="32766" y="624446"/>
                  </a:lnTo>
                  <a:lnTo>
                    <a:pt x="20624" y="606475"/>
                  </a:lnTo>
                  <a:lnTo>
                    <a:pt x="16167" y="584479"/>
                  </a:lnTo>
                  <a:lnTo>
                    <a:pt x="16167" y="72707"/>
                  </a:lnTo>
                  <a:lnTo>
                    <a:pt x="20624" y="50711"/>
                  </a:lnTo>
                  <a:lnTo>
                    <a:pt x="32766" y="32740"/>
                  </a:lnTo>
                  <a:lnTo>
                    <a:pt x="50761" y="20612"/>
                  </a:lnTo>
                  <a:lnTo>
                    <a:pt x="72771" y="16154"/>
                  </a:lnTo>
                  <a:lnTo>
                    <a:pt x="735291" y="16154"/>
                  </a:lnTo>
                  <a:lnTo>
                    <a:pt x="757301" y="20612"/>
                  </a:lnTo>
                  <a:lnTo>
                    <a:pt x="775296" y="32740"/>
                  </a:lnTo>
                  <a:lnTo>
                    <a:pt x="787438" y="50711"/>
                  </a:lnTo>
                  <a:lnTo>
                    <a:pt x="791895" y="72707"/>
                  </a:lnTo>
                  <a:lnTo>
                    <a:pt x="791895" y="28981"/>
                  </a:lnTo>
                  <a:lnTo>
                    <a:pt x="786726" y="21323"/>
                  </a:lnTo>
                  <a:lnTo>
                    <a:pt x="779068" y="16154"/>
                  </a:lnTo>
                  <a:lnTo>
                    <a:pt x="763587" y="5727"/>
                  </a:lnTo>
                  <a:lnTo>
                    <a:pt x="735291" y="0"/>
                  </a:lnTo>
                  <a:lnTo>
                    <a:pt x="72771" y="0"/>
                  </a:lnTo>
                  <a:lnTo>
                    <a:pt x="44475" y="5727"/>
                  </a:lnTo>
                  <a:lnTo>
                    <a:pt x="21336" y="21323"/>
                  </a:lnTo>
                  <a:lnTo>
                    <a:pt x="5727" y="44424"/>
                  </a:lnTo>
                  <a:lnTo>
                    <a:pt x="0" y="72707"/>
                  </a:lnTo>
                  <a:lnTo>
                    <a:pt x="0" y="584479"/>
                  </a:lnTo>
                  <a:lnTo>
                    <a:pt x="5727" y="612749"/>
                  </a:lnTo>
                  <a:lnTo>
                    <a:pt x="21336" y="635863"/>
                  </a:lnTo>
                  <a:lnTo>
                    <a:pt x="44475" y="651459"/>
                  </a:lnTo>
                  <a:lnTo>
                    <a:pt x="72771" y="657186"/>
                  </a:lnTo>
                  <a:lnTo>
                    <a:pt x="735291" y="657186"/>
                  </a:lnTo>
                  <a:lnTo>
                    <a:pt x="779068" y="641032"/>
                  </a:lnTo>
                  <a:lnTo>
                    <a:pt x="808062" y="584479"/>
                  </a:lnTo>
                  <a:lnTo>
                    <a:pt x="808062" y="72707"/>
                  </a:lnTo>
                  <a:close/>
                </a:path>
              </a:pathLst>
            </a:custGeom>
            <a:solidFill>
              <a:srgbClr val="1818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3595" y="6488455"/>
              <a:ext cx="130030" cy="12989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8497" y="6615404"/>
              <a:ext cx="130030" cy="12989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3398" y="6501669"/>
              <a:ext cx="130030" cy="129890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1021514" y="5133397"/>
            <a:ext cx="770255" cy="609600"/>
            <a:chOff x="1021514" y="5133397"/>
            <a:chExt cx="770255" cy="609600"/>
          </a:xfrm>
        </p:grpSpPr>
        <p:sp>
          <p:nvSpPr>
            <p:cNvPr id="12" name="object 12"/>
            <p:cNvSpPr/>
            <p:nvPr/>
          </p:nvSpPr>
          <p:spPr>
            <a:xfrm>
              <a:off x="1021514" y="5133397"/>
              <a:ext cx="770255" cy="519430"/>
            </a:xfrm>
            <a:custGeom>
              <a:avLst/>
              <a:gdLst/>
              <a:ahLst/>
              <a:cxnLst/>
              <a:rect l="l" t="t" r="r" b="b"/>
              <a:pathLst>
                <a:path w="770255" h="519429">
                  <a:moveTo>
                    <a:pt x="705018" y="519371"/>
                  </a:moveTo>
                  <a:lnTo>
                    <a:pt x="65115" y="519371"/>
                  </a:lnTo>
                  <a:lnTo>
                    <a:pt x="39792" y="514239"/>
                  </a:lnTo>
                  <a:lnTo>
                    <a:pt x="19092" y="500252"/>
                  </a:lnTo>
                  <a:lnTo>
                    <a:pt x="5124" y="479524"/>
                  </a:lnTo>
                  <a:lnTo>
                    <a:pt x="0" y="454168"/>
                  </a:lnTo>
                  <a:lnTo>
                    <a:pt x="0" y="65203"/>
                  </a:lnTo>
                  <a:lnTo>
                    <a:pt x="5124" y="39847"/>
                  </a:lnTo>
                  <a:lnTo>
                    <a:pt x="19092" y="19119"/>
                  </a:lnTo>
                  <a:lnTo>
                    <a:pt x="39792" y="5132"/>
                  </a:lnTo>
                  <a:lnTo>
                    <a:pt x="65115" y="0"/>
                  </a:lnTo>
                  <a:lnTo>
                    <a:pt x="705018" y="0"/>
                  </a:lnTo>
                  <a:lnTo>
                    <a:pt x="730337" y="5132"/>
                  </a:lnTo>
                  <a:lnTo>
                    <a:pt x="745168" y="15153"/>
                  </a:lnTo>
                  <a:lnTo>
                    <a:pt x="65115" y="15153"/>
                  </a:lnTo>
                  <a:lnTo>
                    <a:pt x="45679" y="19093"/>
                  </a:lnTo>
                  <a:lnTo>
                    <a:pt x="29788" y="29828"/>
                  </a:lnTo>
                  <a:lnTo>
                    <a:pt x="19066" y="45739"/>
                  </a:lnTo>
                  <a:lnTo>
                    <a:pt x="15131" y="65203"/>
                  </a:lnTo>
                  <a:lnTo>
                    <a:pt x="15131" y="454168"/>
                  </a:lnTo>
                  <a:lnTo>
                    <a:pt x="19066" y="473632"/>
                  </a:lnTo>
                  <a:lnTo>
                    <a:pt x="29788" y="489542"/>
                  </a:lnTo>
                  <a:lnTo>
                    <a:pt x="45679" y="500278"/>
                  </a:lnTo>
                  <a:lnTo>
                    <a:pt x="65115" y="504217"/>
                  </a:lnTo>
                  <a:lnTo>
                    <a:pt x="745168" y="504217"/>
                  </a:lnTo>
                  <a:lnTo>
                    <a:pt x="730337" y="514239"/>
                  </a:lnTo>
                  <a:lnTo>
                    <a:pt x="705018" y="519371"/>
                  </a:lnTo>
                  <a:close/>
                </a:path>
                <a:path w="770255" h="519429">
                  <a:moveTo>
                    <a:pt x="745168" y="504217"/>
                  </a:moveTo>
                  <a:lnTo>
                    <a:pt x="705018" y="504217"/>
                  </a:lnTo>
                  <a:lnTo>
                    <a:pt x="724454" y="500278"/>
                  </a:lnTo>
                  <a:lnTo>
                    <a:pt x="740341" y="489542"/>
                  </a:lnTo>
                  <a:lnTo>
                    <a:pt x="751061" y="473632"/>
                  </a:lnTo>
                  <a:lnTo>
                    <a:pt x="754995" y="454168"/>
                  </a:lnTo>
                  <a:lnTo>
                    <a:pt x="754995" y="65203"/>
                  </a:lnTo>
                  <a:lnTo>
                    <a:pt x="751061" y="45739"/>
                  </a:lnTo>
                  <a:lnTo>
                    <a:pt x="740341" y="29828"/>
                  </a:lnTo>
                  <a:lnTo>
                    <a:pt x="724454" y="19093"/>
                  </a:lnTo>
                  <a:lnTo>
                    <a:pt x="705018" y="15153"/>
                  </a:lnTo>
                  <a:lnTo>
                    <a:pt x="745168" y="15153"/>
                  </a:lnTo>
                  <a:lnTo>
                    <a:pt x="751035" y="19119"/>
                  </a:lnTo>
                  <a:lnTo>
                    <a:pt x="765002" y="39847"/>
                  </a:lnTo>
                  <a:lnTo>
                    <a:pt x="770127" y="65203"/>
                  </a:lnTo>
                  <a:lnTo>
                    <a:pt x="770127" y="454168"/>
                  </a:lnTo>
                  <a:lnTo>
                    <a:pt x="765002" y="479524"/>
                  </a:lnTo>
                  <a:lnTo>
                    <a:pt x="751035" y="500252"/>
                  </a:lnTo>
                  <a:lnTo>
                    <a:pt x="745168" y="504217"/>
                  </a:lnTo>
                  <a:close/>
                </a:path>
              </a:pathLst>
            </a:custGeom>
            <a:solidFill>
              <a:srgbClr val="1818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29084" y="5140973"/>
              <a:ext cx="755015" cy="386080"/>
            </a:xfrm>
            <a:custGeom>
              <a:avLst/>
              <a:gdLst/>
              <a:ahLst/>
              <a:cxnLst/>
              <a:rect l="l" t="t" r="r" b="b"/>
              <a:pathLst>
                <a:path w="755014" h="386079">
                  <a:moveTo>
                    <a:pt x="754989" y="386041"/>
                  </a:moveTo>
                  <a:lnTo>
                    <a:pt x="0" y="386041"/>
                  </a:lnTo>
                  <a:lnTo>
                    <a:pt x="0" y="57628"/>
                  </a:lnTo>
                  <a:lnTo>
                    <a:pt x="4522" y="35196"/>
                  </a:lnTo>
                  <a:lnTo>
                    <a:pt x="16854" y="16878"/>
                  </a:lnTo>
                  <a:lnTo>
                    <a:pt x="35145" y="4528"/>
                  </a:lnTo>
                  <a:lnTo>
                    <a:pt x="57543" y="0"/>
                  </a:lnTo>
                  <a:lnTo>
                    <a:pt x="697445" y="0"/>
                  </a:lnTo>
                  <a:lnTo>
                    <a:pt x="719843" y="4528"/>
                  </a:lnTo>
                  <a:lnTo>
                    <a:pt x="738134" y="16878"/>
                  </a:lnTo>
                  <a:lnTo>
                    <a:pt x="750466" y="35196"/>
                  </a:lnTo>
                  <a:lnTo>
                    <a:pt x="754989" y="57628"/>
                  </a:lnTo>
                  <a:lnTo>
                    <a:pt x="754989" y="38604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21511" y="5133402"/>
              <a:ext cx="770255" cy="609600"/>
            </a:xfrm>
            <a:custGeom>
              <a:avLst/>
              <a:gdLst/>
              <a:ahLst/>
              <a:cxnLst/>
              <a:rect l="l" t="t" r="r" b="b"/>
              <a:pathLst>
                <a:path w="770255" h="609600">
                  <a:moveTo>
                    <a:pt x="553415" y="597776"/>
                  </a:moveTo>
                  <a:lnTo>
                    <a:pt x="550024" y="594385"/>
                  </a:lnTo>
                  <a:lnTo>
                    <a:pt x="473011" y="594385"/>
                  </a:lnTo>
                  <a:lnTo>
                    <a:pt x="473011" y="519366"/>
                  </a:lnTo>
                  <a:lnTo>
                    <a:pt x="473011" y="507606"/>
                  </a:lnTo>
                  <a:lnTo>
                    <a:pt x="469620" y="504215"/>
                  </a:lnTo>
                  <a:lnTo>
                    <a:pt x="300507" y="504215"/>
                  </a:lnTo>
                  <a:lnTo>
                    <a:pt x="297116" y="507606"/>
                  </a:lnTo>
                  <a:lnTo>
                    <a:pt x="297116" y="594385"/>
                  </a:lnTo>
                  <a:lnTo>
                    <a:pt x="220091" y="594385"/>
                  </a:lnTo>
                  <a:lnTo>
                    <a:pt x="216712" y="597776"/>
                  </a:lnTo>
                  <a:lnTo>
                    <a:pt x="216712" y="606158"/>
                  </a:lnTo>
                  <a:lnTo>
                    <a:pt x="220091" y="609536"/>
                  </a:lnTo>
                  <a:lnTo>
                    <a:pt x="300507" y="609536"/>
                  </a:lnTo>
                  <a:lnTo>
                    <a:pt x="469620" y="609536"/>
                  </a:lnTo>
                  <a:lnTo>
                    <a:pt x="545846" y="609536"/>
                  </a:lnTo>
                  <a:lnTo>
                    <a:pt x="550024" y="609536"/>
                  </a:lnTo>
                  <a:lnTo>
                    <a:pt x="553415" y="606158"/>
                  </a:lnTo>
                  <a:lnTo>
                    <a:pt x="553415" y="597776"/>
                  </a:lnTo>
                  <a:close/>
                </a:path>
                <a:path w="770255" h="609600">
                  <a:moveTo>
                    <a:pt x="770128" y="65201"/>
                  </a:moveTo>
                  <a:lnTo>
                    <a:pt x="764997" y="39852"/>
                  </a:lnTo>
                  <a:lnTo>
                    <a:pt x="754989" y="25006"/>
                  </a:lnTo>
                  <a:lnTo>
                    <a:pt x="754989" y="65201"/>
                  </a:lnTo>
                  <a:lnTo>
                    <a:pt x="754989" y="386041"/>
                  </a:lnTo>
                  <a:lnTo>
                    <a:pt x="15138" y="386041"/>
                  </a:lnTo>
                  <a:lnTo>
                    <a:pt x="15138" y="65201"/>
                  </a:lnTo>
                  <a:lnTo>
                    <a:pt x="19075" y="45745"/>
                  </a:lnTo>
                  <a:lnTo>
                    <a:pt x="29794" y="29832"/>
                  </a:lnTo>
                  <a:lnTo>
                    <a:pt x="45681" y="19088"/>
                  </a:lnTo>
                  <a:lnTo>
                    <a:pt x="65112" y="15151"/>
                  </a:lnTo>
                  <a:lnTo>
                    <a:pt x="705002" y="15151"/>
                  </a:lnTo>
                  <a:lnTo>
                    <a:pt x="724446" y="19088"/>
                  </a:lnTo>
                  <a:lnTo>
                    <a:pt x="740333" y="29832"/>
                  </a:lnTo>
                  <a:lnTo>
                    <a:pt x="751052" y="45745"/>
                  </a:lnTo>
                  <a:lnTo>
                    <a:pt x="754989" y="65201"/>
                  </a:lnTo>
                  <a:lnTo>
                    <a:pt x="754989" y="25006"/>
                  </a:lnTo>
                  <a:lnTo>
                    <a:pt x="751027" y="19113"/>
                  </a:lnTo>
                  <a:lnTo>
                    <a:pt x="745159" y="15151"/>
                  </a:lnTo>
                  <a:lnTo>
                    <a:pt x="730326" y="5130"/>
                  </a:lnTo>
                  <a:lnTo>
                    <a:pt x="705002" y="0"/>
                  </a:lnTo>
                  <a:lnTo>
                    <a:pt x="65112" y="0"/>
                  </a:lnTo>
                  <a:lnTo>
                    <a:pt x="39789" y="5130"/>
                  </a:lnTo>
                  <a:lnTo>
                    <a:pt x="19100" y="19113"/>
                  </a:lnTo>
                  <a:lnTo>
                    <a:pt x="5130" y="39852"/>
                  </a:lnTo>
                  <a:lnTo>
                    <a:pt x="0" y="65201"/>
                  </a:lnTo>
                  <a:lnTo>
                    <a:pt x="0" y="397802"/>
                  </a:lnTo>
                  <a:lnTo>
                    <a:pt x="3390" y="401193"/>
                  </a:lnTo>
                  <a:lnTo>
                    <a:pt x="766737" y="401193"/>
                  </a:lnTo>
                  <a:lnTo>
                    <a:pt x="770128" y="397802"/>
                  </a:lnTo>
                  <a:lnTo>
                    <a:pt x="770128" y="386041"/>
                  </a:lnTo>
                  <a:lnTo>
                    <a:pt x="770128" y="65201"/>
                  </a:lnTo>
                  <a:close/>
                </a:path>
              </a:pathLst>
            </a:custGeom>
            <a:solidFill>
              <a:srgbClr val="1818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4437" y="5554845"/>
              <a:ext cx="64288" cy="6438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45922" y="5250152"/>
              <a:ext cx="206067" cy="20636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261694" y="5288977"/>
              <a:ext cx="109855" cy="128905"/>
            </a:xfrm>
            <a:custGeom>
              <a:avLst/>
              <a:gdLst/>
              <a:ahLst/>
              <a:cxnLst/>
              <a:rect l="l" t="t" r="r" b="b"/>
              <a:pathLst>
                <a:path w="109855" h="128904">
                  <a:moveTo>
                    <a:pt x="109296" y="116954"/>
                  </a:moveTo>
                  <a:lnTo>
                    <a:pt x="105918" y="113576"/>
                  </a:lnTo>
                  <a:lnTo>
                    <a:pt x="3390" y="113576"/>
                  </a:lnTo>
                  <a:lnTo>
                    <a:pt x="0" y="116954"/>
                  </a:lnTo>
                  <a:lnTo>
                    <a:pt x="0" y="125336"/>
                  </a:lnTo>
                  <a:lnTo>
                    <a:pt x="3390" y="128727"/>
                  </a:lnTo>
                  <a:lnTo>
                    <a:pt x="101739" y="128727"/>
                  </a:lnTo>
                  <a:lnTo>
                    <a:pt x="105918" y="128727"/>
                  </a:lnTo>
                  <a:lnTo>
                    <a:pt x="109296" y="125336"/>
                  </a:lnTo>
                  <a:lnTo>
                    <a:pt x="109296" y="116954"/>
                  </a:lnTo>
                  <a:close/>
                </a:path>
                <a:path w="109855" h="128904">
                  <a:moveTo>
                    <a:pt x="109296" y="3390"/>
                  </a:moveTo>
                  <a:lnTo>
                    <a:pt x="105918" y="0"/>
                  </a:lnTo>
                  <a:lnTo>
                    <a:pt x="3390" y="0"/>
                  </a:lnTo>
                  <a:lnTo>
                    <a:pt x="0" y="3390"/>
                  </a:lnTo>
                  <a:lnTo>
                    <a:pt x="0" y="11760"/>
                  </a:lnTo>
                  <a:lnTo>
                    <a:pt x="3390" y="15151"/>
                  </a:lnTo>
                  <a:lnTo>
                    <a:pt x="101739" y="15151"/>
                  </a:lnTo>
                  <a:lnTo>
                    <a:pt x="105918" y="15151"/>
                  </a:lnTo>
                  <a:lnTo>
                    <a:pt x="109296" y="11760"/>
                  </a:lnTo>
                  <a:lnTo>
                    <a:pt x="109296" y="3390"/>
                  </a:lnTo>
                  <a:close/>
                </a:path>
              </a:pathLst>
            </a:custGeom>
            <a:solidFill>
              <a:srgbClr val="1818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68736" y="527131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50460"/>
                  </a:moveTo>
                  <a:lnTo>
                    <a:pt x="0" y="0"/>
                  </a:lnTo>
                  <a:lnTo>
                    <a:pt x="50383" y="0"/>
                  </a:lnTo>
                  <a:lnTo>
                    <a:pt x="50383" y="50460"/>
                  </a:lnTo>
                  <a:lnTo>
                    <a:pt x="0" y="50460"/>
                  </a:lnTo>
                  <a:close/>
                </a:path>
              </a:pathLst>
            </a:custGeom>
            <a:solidFill>
              <a:srgbClr val="E94A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61173" y="5263737"/>
              <a:ext cx="66040" cy="66040"/>
            </a:xfrm>
            <a:custGeom>
              <a:avLst/>
              <a:gdLst/>
              <a:ahLst/>
              <a:cxnLst/>
              <a:rect l="l" t="t" r="r" b="b"/>
              <a:pathLst>
                <a:path w="66040" h="66039">
                  <a:moveTo>
                    <a:pt x="62130" y="65617"/>
                  </a:moveTo>
                  <a:lnTo>
                    <a:pt x="3383" y="65617"/>
                  </a:lnTo>
                  <a:lnTo>
                    <a:pt x="0" y="62229"/>
                  </a:lnTo>
                  <a:lnTo>
                    <a:pt x="0" y="3388"/>
                  </a:lnTo>
                  <a:lnTo>
                    <a:pt x="3383" y="0"/>
                  </a:lnTo>
                  <a:lnTo>
                    <a:pt x="62130" y="0"/>
                  </a:lnTo>
                  <a:lnTo>
                    <a:pt x="65514" y="3388"/>
                  </a:lnTo>
                  <a:lnTo>
                    <a:pt x="65514" y="15153"/>
                  </a:lnTo>
                  <a:lnTo>
                    <a:pt x="15131" y="15153"/>
                  </a:lnTo>
                  <a:lnTo>
                    <a:pt x="15131" y="50463"/>
                  </a:lnTo>
                  <a:lnTo>
                    <a:pt x="65514" y="50463"/>
                  </a:lnTo>
                  <a:lnTo>
                    <a:pt x="65514" y="62229"/>
                  </a:lnTo>
                  <a:lnTo>
                    <a:pt x="62130" y="65617"/>
                  </a:lnTo>
                  <a:close/>
                </a:path>
                <a:path w="66040" h="66039">
                  <a:moveTo>
                    <a:pt x="65514" y="50463"/>
                  </a:moveTo>
                  <a:lnTo>
                    <a:pt x="50382" y="50463"/>
                  </a:lnTo>
                  <a:lnTo>
                    <a:pt x="50382" y="15153"/>
                  </a:lnTo>
                  <a:lnTo>
                    <a:pt x="65514" y="15153"/>
                  </a:lnTo>
                  <a:lnTo>
                    <a:pt x="65514" y="50463"/>
                  </a:lnTo>
                  <a:close/>
                </a:path>
              </a:pathLst>
            </a:custGeom>
            <a:solidFill>
              <a:srgbClr val="1818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68736" y="538489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50457"/>
                  </a:moveTo>
                  <a:lnTo>
                    <a:pt x="0" y="0"/>
                  </a:lnTo>
                  <a:lnTo>
                    <a:pt x="50383" y="0"/>
                  </a:lnTo>
                  <a:lnTo>
                    <a:pt x="50383" y="50457"/>
                  </a:lnTo>
                  <a:lnTo>
                    <a:pt x="0" y="50457"/>
                  </a:lnTo>
                  <a:close/>
                </a:path>
              </a:pathLst>
            </a:custGeom>
            <a:solidFill>
              <a:srgbClr val="0428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61173" y="5377318"/>
              <a:ext cx="66040" cy="66040"/>
            </a:xfrm>
            <a:custGeom>
              <a:avLst/>
              <a:gdLst/>
              <a:ahLst/>
              <a:cxnLst/>
              <a:rect l="l" t="t" r="r" b="b"/>
              <a:pathLst>
                <a:path w="66040" h="66039">
                  <a:moveTo>
                    <a:pt x="62130" y="65610"/>
                  </a:moveTo>
                  <a:lnTo>
                    <a:pt x="3383" y="65610"/>
                  </a:lnTo>
                  <a:lnTo>
                    <a:pt x="0" y="62221"/>
                  </a:lnTo>
                  <a:lnTo>
                    <a:pt x="0" y="3388"/>
                  </a:lnTo>
                  <a:lnTo>
                    <a:pt x="3383" y="0"/>
                  </a:lnTo>
                  <a:lnTo>
                    <a:pt x="62130" y="0"/>
                  </a:lnTo>
                  <a:lnTo>
                    <a:pt x="65514" y="3388"/>
                  </a:lnTo>
                  <a:lnTo>
                    <a:pt x="65514" y="15154"/>
                  </a:lnTo>
                  <a:lnTo>
                    <a:pt x="15131" y="15154"/>
                  </a:lnTo>
                  <a:lnTo>
                    <a:pt x="15131" y="50456"/>
                  </a:lnTo>
                  <a:lnTo>
                    <a:pt x="65514" y="50456"/>
                  </a:lnTo>
                  <a:lnTo>
                    <a:pt x="65514" y="62221"/>
                  </a:lnTo>
                  <a:lnTo>
                    <a:pt x="62130" y="65610"/>
                  </a:lnTo>
                  <a:close/>
                </a:path>
                <a:path w="66040" h="66039">
                  <a:moveTo>
                    <a:pt x="65514" y="50456"/>
                  </a:moveTo>
                  <a:lnTo>
                    <a:pt x="50382" y="50456"/>
                  </a:lnTo>
                  <a:lnTo>
                    <a:pt x="50382" y="15154"/>
                  </a:lnTo>
                  <a:lnTo>
                    <a:pt x="65514" y="15154"/>
                  </a:lnTo>
                  <a:lnTo>
                    <a:pt x="65514" y="50456"/>
                  </a:lnTo>
                  <a:close/>
                </a:path>
              </a:pathLst>
            </a:custGeom>
            <a:solidFill>
              <a:srgbClr val="1818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743528" y="8131370"/>
            <a:ext cx="911225" cy="799465"/>
            <a:chOff x="743528" y="8131370"/>
            <a:chExt cx="911225" cy="799465"/>
          </a:xfrm>
        </p:grpSpPr>
        <p:sp>
          <p:nvSpPr>
            <p:cNvPr id="23" name="object 23"/>
            <p:cNvSpPr/>
            <p:nvPr/>
          </p:nvSpPr>
          <p:spPr>
            <a:xfrm>
              <a:off x="946890" y="8752071"/>
              <a:ext cx="511175" cy="179070"/>
            </a:xfrm>
            <a:custGeom>
              <a:avLst/>
              <a:gdLst/>
              <a:ahLst/>
              <a:cxnLst/>
              <a:rect l="l" t="t" r="r" b="b"/>
              <a:pathLst>
                <a:path w="511175" h="179070">
                  <a:moveTo>
                    <a:pt x="255566" y="0"/>
                  </a:moveTo>
                  <a:lnTo>
                    <a:pt x="187624" y="3192"/>
                  </a:lnTo>
                  <a:lnTo>
                    <a:pt x="126574" y="12203"/>
                  </a:lnTo>
                  <a:lnTo>
                    <a:pt x="74851" y="26178"/>
                  </a:lnTo>
                  <a:lnTo>
                    <a:pt x="34891" y="44266"/>
                  </a:lnTo>
                  <a:lnTo>
                    <a:pt x="0" y="89370"/>
                  </a:lnTo>
                  <a:lnTo>
                    <a:pt x="9129" y="113125"/>
                  </a:lnTo>
                  <a:lnTo>
                    <a:pt x="74853" y="152555"/>
                  </a:lnTo>
                  <a:lnTo>
                    <a:pt x="126577" y="166527"/>
                  </a:lnTo>
                  <a:lnTo>
                    <a:pt x="187626" y="175534"/>
                  </a:lnTo>
                  <a:lnTo>
                    <a:pt x="255566" y="178726"/>
                  </a:lnTo>
                  <a:lnTo>
                    <a:pt x="323505" y="175534"/>
                  </a:lnTo>
                  <a:lnTo>
                    <a:pt x="384555" y="166527"/>
                  </a:lnTo>
                  <a:lnTo>
                    <a:pt x="436279" y="152555"/>
                  </a:lnTo>
                  <a:lnTo>
                    <a:pt x="476240" y="134471"/>
                  </a:lnTo>
                  <a:lnTo>
                    <a:pt x="511132" y="89370"/>
                  </a:lnTo>
                  <a:lnTo>
                    <a:pt x="502003" y="65632"/>
                  </a:lnTo>
                  <a:lnTo>
                    <a:pt x="436280" y="26197"/>
                  </a:lnTo>
                  <a:lnTo>
                    <a:pt x="384557" y="12214"/>
                  </a:lnTo>
                  <a:lnTo>
                    <a:pt x="323507" y="3196"/>
                  </a:lnTo>
                  <a:lnTo>
                    <a:pt x="255566" y="0"/>
                  </a:lnTo>
                  <a:close/>
                </a:path>
              </a:pathLst>
            </a:custGeom>
            <a:solidFill>
              <a:srgbClr val="A0DB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56860" y="8812561"/>
              <a:ext cx="293370" cy="118110"/>
            </a:xfrm>
            <a:custGeom>
              <a:avLst/>
              <a:gdLst/>
              <a:ahLst/>
              <a:cxnLst/>
              <a:rect l="l" t="t" r="r" b="b"/>
              <a:pathLst>
                <a:path w="293369" h="118109">
                  <a:moveTo>
                    <a:pt x="113786" y="30321"/>
                  </a:moveTo>
                  <a:lnTo>
                    <a:pt x="72231" y="30321"/>
                  </a:lnTo>
                  <a:lnTo>
                    <a:pt x="81899" y="42726"/>
                  </a:lnTo>
                  <a:lnTo>
                    <a:pt x="87175" y="57582"/>
                  </a:lnTo>
                  <a:lnTo>
                    <a:pt x="89352" y="70019"/>
                  </a:lnTo>
                  <a:lnTo>
                    <a:pt x="89780" y="75219"/>
                  </a:lnTo>
                  <a:lnTo>
                    <a:pt x="89781" y="115614"/>
                  </a:lnTo>
                  <a:lnTo>
                    <a:pt x="135618" y="117767"/>
                  </a:lnTo>
                  <a:lnTo>
                    <a:pt x="135209" y="77497"/>
                  </a:lnTo>
                  <a:lnTo>
                    <a:pt x="126440" y="44292"/>
                  </a:lnTo>
                  <a:lnTo>
                    <a:pt x="113786" y="30321"/>
                  </a:lnTo>
                  <a:close/>
                </a:path>
                <a:path w="293369" h="118109">
                  <a:moveTo>
                    <a:pt x="14313" y="29"/>
                  </a:moveTo>
                  <a:lnTo>
                    <a:pt x="6887" y="162"/>
                  </a:lnTo>
                  <a:lnTo>
                    <a:pt x="0" y="5033"/>
                  </a:lnTo>
                  <a:lnTo>
                    <a:pt x="354" y="10225"/>
                  </a:lnTo>
                  <a:lnTo>
                    <a:pt x="3691" y="14354"/>
                  </a:lnTo>
                  <a:lnTo>
                    <a:pt x="5750" y="16038"/>
                  </a:lnTo>
                  <a:lnTo>
                    <a:pt x="20548" y="25537"/>
                  </a:lnTo>
                  <a:lnTo>
                    <a:pt x="28748" y="37592"/>
                  </a:lnTo>
                  <a:lnTo>
                    <a:pt x="32265" y="47947"/>
                  </a:lnTo>
                  <a:lnTo>
                    <a:pt x="33013" y="52344"/>
                  </a:lnTo>
                  <a:lnTo>
                    <a:pt x="33013" y="108458"/>
                  </a:lnTo>
                  <a:lnTo>
                    <a:pt x="76142" y="114821"/>
                  </a:lnTo>
                  <a:lnTo>
                    <a:pt x="76094" y="42726"/>
                  </a:lnTo>
                  <a:lnTo>
                    <a:pt x="74702" y="36103"/>
                  </a:lnTo>
                  <a:lnTo>
                    <a:pt x="72231" y="30321"/>
                  </a:lnTo>
                  <a:lnTo>
                    <a:pt x="113786" y="30321"/>
                  </a:lnTo>
                  <a:lnTo>
                    <a:pt x="109421" y="25502"/>
                  </a:lnTo>
                  <a:lnTo>
                    <a:pt x="69809" y="25502"/>
                  </a:lnTo>
                  <a:lnTo>
                    <a:pt x="52760" y="9265"/>
                  </a:lnTo>
                  <a:lnTo>
                    <a:pt x="31933" y="1918"/>
                  </a:lnTo>
                  <a:lnTo>
                    <a:pt x="14313" y="29"/>
                  </a:lnTo>
                  <a:close/>
                </a:path>
                <a:path w="293369" h="118109">
                  <a:moveTo>
                    <a:pt x="75244" y="14261"/>
                  </a:moveTo>
                  <a:lnTo>
                    <a:pt x="70347" y="16700"/>
                  </a:lnTo>
                  <a:lnTo>
                    <a:pt x="69040" y="20946"/>
                  </a:lnTo>
                  <a:lnTo>
                    <a:pt x="69809" y="25502"/>
                  </a:lnTo>
                  <a:lnTo>
                    <a:pt x="109421" y="25502"/>
                  </a:lnTo>
                  <a:lnTo>
                    <a:pt x="92727" y="17026"/>
                  </a:lnTo>
                  <a:lnTo>
                    <a:pt x="85243" y="15094"/>
                  </a:lnTo>
                  <a:lnTo>
                    <a:pt x="75244" y="14261"/>
                  </a:lnTo>
                  <a:close/>
                </a:path>
                <a:path w="293369" h="118109">
                  <a:moveTo>
                    <a:pt x="208829" y="14263"/>
                  </a:moveTo>
                  <a:lnTo>
                    <a:pt x="157607" y="44294"/>
                  </a:lnTo>
                  <a:lnTo>
                    <a:pt x="148426" y="118103"/>
                  </a:lnTo>
                  <a:lnTo>
                    <a:pt x="194293" y="115948"/>
                  </a:lnTo>
                  <a:lnTo>
                    <a:pt x="194293" y="75219"/>
                  </a:lnTo>
                  <a:lnTo>
                    <a:pt x="194722" y="70002"/>
                  </a:lnTo>
                  <a:lnTo>
                    <a:pt x="196899" y="57565"/>
                  </a:lnTo>
                  <a:lnTo>
                    <a:pt x="202159" y="42726"/>
                  </a:lnTo>
                  <a:lnTo>
                    <a:pt x="211838" y="30306"/>
                  </a:lnTo>
                  <a:lnTo>
                    <a:pt x="260266" y="30306"/>
                  </a:lnTo>
                  <a:lnTo>
                    <a:pt x="263510" y="25537"/>
                  </a:lnTo>
                  <a:lnTo>
                    <a:pt x="214234" y="25512"/>
                  </a:lnTo>
                  <a:lnTo>
                    <a:pt x="215011" y="20938"/>
                  </a:lnTo>
                  <a:lnTo>
                    <a:pt x="213711" y="16700"/>
                  </a:lnTo>
                  <a:lnTo>
                    <a:pt x="208829" y="14263"/>
                  </a:lnTo>
                  <a:close/>
                </a:path>
                <a:path w="293369" h="118109">
                  <a:moveTo>
                    <a:pt x="251051" y="109509"/>
                  </a:moveTo>
                  <a:lnTo>
                    <a:pt x="207931" y="115308"/>
                  </a:lnTo>
                  <a:lnTo>
                    <a:pt x="213535" y="115044"/>
                  </a:lnTo>
                  <a:lnTo>
                    <a:pt x="251051" y="109509"/>
                  </a:lnTo>
                  <a:close/>
                </a:path>
                <a:path w="293369" h="118109">
                  <a:moveTo>
                    <a:pt x="272008" y="0"/>
                  </a:moveTo>
                  <a:lnTo>
                    <a:pt x="259637" y="733"/>
                  </a:lnTo>
                  <a:lnTo>
                    <a:pt x="243551" y="4083"/>
                  </a:lnTo>
                  <a:lnTo>
                    <a:pt x="227253" y="11768"/>
                  </a:lnTo>
                  <a:lnTo>
                    <a:pt x="214244" y="25512"/>
                  </a:lnTo>
                  <a:lnTo>
                    <a:pt x="263548" y="25512"/>
                  </a:lnTo>
                  <a:lnTo>
                    <a:pt x="278314" y="16038"/>
                  </a:lnTo>
                  <a:lnTo>
                    <a:pt x="290914" y="10527"/>
                  </a:lnTo>
                  <a:lnTo>
                    <a:pt x="293076" y="6822"/>
                  </a:lnTo>
                  <a:lnTo>
                    <a:pt x="287570" y="3755"/>
                  </a:lnTo>
                  <a:lnTo>
                    <a:pt x="277171" y="162"/>
                  </a:lnTo>
                  <a:lnTo>
                    <a:pt x="275232" y="10"/>
                  </a:lnTo>
                  <a:lnTo>
                    <a:pt x="272008" y="0"/>
                  </a:lnTo>
                  <a:close/>
                </a:path>
              </a:pathLst>
            </a:custGeom>
            <a:solidFill>
              <a:srgbClr val="81BD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01244" y="8578685"/>
              <a:ext cx="18415" cy="36830"/>
            </a:xfrm>
            <a:custGeom>
              <a:avLst/>
              <a:gdLst/>
              <a:ahLst/>
              <a:cxnLst/>
              <a:rect l="l" t="t" r="r" b="b"/>
              <a:pathLst>
                <a:path w="18415" h="36829">
                  <a:moveTo>
                    <a:pt x="9295" y="0"/>
                  </a:moveTo>
                  <a:lnTo>
                    <a:pt x="1919" y="25680"/>
                  </a:lnTo>
                  <a:lnTo>
                    <a:pt x="0" y="34962"/>
                  </a:lnTo>
                  <a:lnTo>
                    <a:pt x="8752" y="36605"/>
                  </a:lnTo>
                  <a:lnTo>
                    <a:pt x="17890" y="36428"/>
                  </a:lnTo>
                  <a:lnTo>
                    <a:pt x="17144" y="27881"/>
                  </a:lnTo>
                  <a:lnTo>
                    <a:pt x="16504" y="25112"/>
                  </a:lnTo>
                  <a:lnTo>
                    <a:pt x="9295" y="0"/>
                  </a:lnTo>
                  <a:close/>
                </a:path>
              </a:pathLst>
            </a:custGeom>
            <a:solidFill>
              <a:srgbClr val="A0DB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43528" y="8131370"/>
              <a:ext cx="911225" cy="701675"/>
            </a:xfrm>
            <a:custGeom>
              <a:avLst/>
              <a:gdLst/>
              <a:ahLst/>
              <a:cxnLst/>
              <a:rect l="l" t="t" r="r" b="b"/>
              <a:pathLst>
                <a:path w="911225" h="701675">
                  <a:moveTo>
                    <a:pt x="658184" y="9"/>
                  </a:moveTo>
                  <a:lnTo>
                    <a:pt x="637494" y="1981"/>
                  </a:lnTo>
                  <a:lnTo>
                    <a:pt x="601977" y="13873"/>
                  </a:lnTo>
                  <a:lnTo>
                    <a:pt x="550787" y="42726"/>
                  </a:lnTo>
                  <a:lnTo>
                    <a:pt x="527195" y="37654"/>
                  </a:lnTo>
                  <a:lnTo>
                    <a:pt x="503038" y="34041"/>
                  </a:lnTo>
                  <a:lnTo>
                    <a:pt x="478499" y="31880"/>
                  </a:lnTo>
                  <a:lnTo>
                    <a:pt x="453759" y="31161"/>
                  </a:lnTo>
                  <a:lnTo>
                    <a:pt x="426470" y="32031"/>
                  </a:lnTo>
                  <a:lnTo>
                    <a:pt x="399305" y="34648"/>
                  </a:lnTo>
                  <a:lnTo>
                    <a:pt x="372533" y="39025"/>
                  </a:lnTo>
                  <a:lnTo>
                    <a:pt x="346420" y="45176"/>
                  </a:lnTo>
                  <a:lnTo>
                    <a:pt x="293575" y="14775"/>
                  </a:lnTo>
                  <a:lnTo>
                    <a:pt x="256940" y="2169"/>
                  </a:lnTo>
                  <a:lnTo>
                    <a:pt x="235618" y="0"/>
                  </a:lnTo>
                  <a:lnTo>
                    <a:pt x="228710" y="911"/>
                  </a:lnTo>
                  <a:lnTo>
                    <a:pt x="217445" y="41887"/>
                  </a:lnTo>
                  <a:lnTo>
                    <a:pt x="215943" y="75479"/>
                  </a:lnTo>
                  <a:lnTo>
                    <a:pt x="219681" y="100067"/>
                  </a:lnTo>
                  <a:lnTo>
                    <a:pt x="224140" y="114030"/>
                  </a:lnTo>
                  <a:lnTo>
                    <a:pt x="205512" y="137948"/>
                  </a:lnTo>
                  <a:lnTo>
                    <a:pt x="191497" y="164990"/>
                  </a:lnTo>
                  <a:lnTo>
                    <a:pt x="182667" y="195191"/>
                  </a:lnTo>
                  <a:lnTo>
                    <a:pt x="179597" y="228584"/>
                  </a:lnTo>
                  <a:lnTo>
                    <a:pt x="180378" y="254322"/>
                  </a:lnTo>
                  <a:lnTo>
                    <a:pt x="182833" y="278652"/>
                  </a:lnTo>
                  <a:lnTo>
                    <a:pt x="187127" y="301525"/>
                  </a:lnTo>
                  <a:lnTo>
                    <a:pt x="193426" y="322895"/>
                  </a:lnTo>
                  <a:lnTo>
                    <a:pt x="153571" y="322238"/>
                  </a:lnTo>
                  <a:lnTo>
                    <a:pt x="106237" y="323536"/>
                  </a:lnTo>
                  <a:lnTo>
                    <a:pt x="54141" y="327862"/>
                  </a:lnTo>
                  <a:lnTo>
                    <a:pt x="0" y="336285"/>
                  </a:lnTo>
                  <a:lnTo>
                    <a:pt x="670" y="339623"/>
                  </a:lnTo>
                  <a:lnTo>
                    <a:pt x="55098" y="331170"/>
                  </a:lnTo>
                  <a:lnTo>
                    <a:pt x="107428" y="326875"/>
                  </a:lnTo>
                  <a:lnTo>
                    <a:pt x="154863" y="325635"/>
                  </a:lnTo>
                  <a:lnTo>
                    <a:pt x="194604" y="326349"/>
                  </a:lnTo>
                  <a:lnTo>
                    <a:pt x="196761" y="332030"/>
                  </a:lnTo>
                  <a:lnTo>
                    <a:pt x="199173" y="337508"/>
                  </a:lnTo>
                  <a:lnTo>
                    <a:pt x="201863" y="342884"/>
                  </a:lnTo>
                  <a:lnTo>
                    <a:pt x="161702" y="344993"/>
                  </a:lnTo>
                  <a:lnTo>
                    <a:pt x="112670" y="349779"/>
                  </a:lnTo>
                  <a:lnTo>
                    <a:pt x="58132" y="358277"/>
                  </a:lnTo>
                  <a:lnTo>
                    <a:pt x="1457" y="371522"/>
                  </a:lnTo>
                  <a:lnTo>
                    <a:pt x="2381" y="374793"/>
                  </a:lnTo>
                  <a:lnTo>
                    <a:pt x="59501" y="361482"/>
                  </a:lnTo>
                  <a:lnTo>
                    <a:pt x="114403" y="352996"/>
                  </a:lnTo>
                  <a:lnTo>
                    <a:pt x="163605" y="348270"/>
                  </a:lnTo>
                  <a:lnTo>
                    <a:pt x="203625" y="346237"/>
                  </a:lnTo>
                  <a:lnTo>
                    <a:pt x="229565" y="381255"/>
                  </a:lnTo>
                  <a:lnTo>
                    <a:pt x="267006" y="409026"/>
                  </a:lnTo>
                  <a:lnTo>
                    <a:pt x="317407" y="429115"/>
                  </a:lnTo>
                  <a:lnTo>
                    <a:pt x="382227" y="441086"/>
                  </a:lnTo>
                  <a:lnTo>
                    <a:pt x="372016" y="449272"/>
                  </a:lnTo>
                  <a:lnTo>
                    <a:pt x="362509" y="460290"/>
                  </a:lnTo>
                  <a:lnTo>
                    <a:pt x="354510" y="474551"/>
                  </a:lnTo>
                  <a:lnTo>
                    <a:pt x="348822" y="492466"/>
                  </a:lnTo>
                  <a:lnTo>
                    <a:pt x="328208" y="500083"/>
                  </a:lnTo>
                  <a:lnTo>
                    <a:pt x="298423" y="503559"/>
                  </a:lnTo>
                  <a:lnTo>
                    <a:pt x="265484" y="493919"/>
                  </a:lnTo>
                  <a:lnTo>
                    <a:pt x="235406" y="462186"/>
                  </a:lnTo>
                  <a:lnTo>
                    <a:pt x="231705" y="456467"/>
                  </a:lnTo>
                  <a:lnTo>
                    <a:pt x="220709" y="443673"/>
                  </a:lnTo>
                  <a:lnTo>
                    <a:pt x="202577" y="430346"/>
                  </a:lnTo>
                  <a:lnTo>
                    <a:pt x="177469" y="423029"/>
                  </a:lnTo>
                  <a:lnTo>
                    <a:pt x="172239" y="423317"/>
                  </a:lnTo>
                  <a:lnTo>
                    <a:pt x="163310" y="425711"/>
                  </a:lnTo>
                  <a:lnTo>
                    <a:pt x="160821" y="432508"/>
                  </a:lnTo>
                  <a:lnTo>
                    <a:pt x="174916" y="446006"/>
                  </a:lnTo>
                  <a:lnTo>
                    <a:pt x="179043" y="448505"/>
                  </a:lnTo>
                  <a:lnTo>
                    <a:pt x="189400" y="457278"/>
                  </a:lnTo>
                  <a:lnTo>
                    <a:pt x="202952" y="474236"/>
                  </a:lnTo>
                  <a:lnTo>
                    <a:pt x="216662" y="501292"/>
                  </a:lnTo>
                  <a:lnTo>
                    <a:pt x="221813" y="512564"/>
                  </a:lnTo>
                  <a:lnTo>
                    <a:pt x="241191" y="535570"/>
                  </a:lnTo>
                  <a:lnTo>
                    <a:pt x="280684" y="554092"/>
                  </a:lnTo>
                  <a:lnTo>
                    <a:pt x="346182" y="551912"/>
                  </a:lnTo>
                  <a:lnTo>
                    <a:pt x="346182" y="628907"/>
                  </a:lnTo>
                  <a:lnTo>
                    <a:pt x="318919" y="665213"/>
                  </a:lnTo>
                  <a:lnTo>
                    <a:pt x="306317" y="670724"/>
                  </a:lnTo>
                  <a:lnTo>
                    <a:pt x="304153" y="674429"/>
                  </a:lnTo>
                  <a:lnTo>
                    <a:pt x="309656" y="677496"/>
                  </a:lnTo>
                  <a:lnTo>
                    <a:pt x="320057" y="681089"/>
                  </a:lnTo>
                  <a:lnTo>
                    <a:pt x="330880" y="681090"/>
                  </a:lnTo>
                  <a:lnTo>
                    <a:pt x="354693" y="676838"/>
                  </a:lnTo>
                  <a:lnTo>
                    <a:pt x="378506" y="661948"/>
                  </a:lnTo>
                  <a:lnTo>
                    <a:pt x="389330" y="630038"/>
                  </a:lnTo>
                  <a:lnTo>
                    <a:pt x="389330" y="546084"/>
                  </a:lnTo>
                  <a:lnTo>
                    <a:pt x="389157" y="540700"/>
                  </a:lnTo>
                  <a:lnTo>
                    <a:pt x="390004" y="527988"/>
                  </a:lnTo>
                  <a:lnTo>
                    <a:pt x="393919" y="513107"/>
                  </a:lnTo>
                  <a:lnTo>
                    <a:pt x="402951" y="501216"/>
                  </a:lnTo>
                  <a:lnTo>
                    <a:pt x="402951" y="639239"/>
                  </a:lnTo>
                  <a:lnTo>
                    <a:pt x="384786" y="684624"/>
                  </a:lnTo>
                  <a:lnTo>
                    <a:pt x="376214" y="692991"/>
                  </a:lnTo>
                  <a:lnTo>
                    <a:pt x="375841" y="698804"/>
                  </a:lnTo>
                  <a:lnTo>
                    <a:pt x="383347" y="701215"/>
                  </a:lnTo>
                  <a:lnTo>
                    <a:pt x="398412" y="699374"/>
                  </a:lnTo>
                  <a:lnTo>
                    <a:pt x="405899" y="697442"/>
                  </a:lnTo>
                  <a:lnTo>
                    <a:pt x="422542" y="689021"/>
                  </a:lnTo>
                  <a:lnTo>
                    <a:pt x="439611" y="670176"/>
                  </a:lnTo>
                  <a:lnTo>
                    <a:pt x="448378" y="636971"/>
                  </a:lnTo>
                  <a:lnTo>
                    <a:pt x="449464" y="497422"/>
                  </a:lnTo>
                  <a:lnTo>
                    <a:pt x="460923" y="497422"/>
                  </a:lnTo>
                  <a:lnTo>
                    <a:pt x="462014" y="636971"/>
                  </a:lnTo>
                  <a:lnTo>
                    <a:pt x="487848" y="689019"/>
                  </a:lnTo>
                  <a:lnTo>
                    <a:pt x="524646" y="699459"/>
                  </a:lnTo>
                  <a:lnTo>
                    <a:pt x="528157" y="694124"/>
                  </a:lnTo>
                  <a:lnTo>
                    <a:pt x="526985" y="687725"/>
                  </a:lnTo>
                  <a:lnTo>
                    <a:pt x="525601" y="684624"/>
                  </a:lnTo>
                  <a:lnTo>
                    <a:pt x="515577" y="672269"/>
                  </a:lnTo>
                  <a:lnTo>
                    <a:pt x="510131" y="657252"/>
                  </a:lnTo>
                  <a:lnTo>
                    <a:pt x="507879" y="644575"/>
                  </a:lnTo>
                  <a:lnTo>
                    <a:pt x="507436" y="639239"/>
                  </a:lnTo>
                  <a:lnTo>
                    <a:pt x="507436" y="502530"/>
                  </a:lnTo>
                  <a:lnTo>
                    <a:pt x="516468" y="514704"/>
                  </a:lnTo>
                  <a:lnTo>
                    <a:pt x="520385" y="529125"/>
                  </a:lnTo>
                  <a:lnTo>
                    <a:pt x="521234" y="541169"/>
                  </a:lnTo>
                  <a:lnTo>
                    <a:pt x="521062" y="546211"/>
                  </a:lnTo>
                  <a:lnTo>
                    <a:pt x="521062" y="630165"/>
                  </a:lnTo>
                  <a:lnTo>
                    <a:pt x="531885" y="662073"/>
                  </a:lnTo>
                  <a:lnTo>
                    <a:pt x="555696" y="676963"/>
                  </a:lnTo>
                  <a:lnTo>
                    <a:pt x="579507" y="681216"/>
                  </a:lnTo>
                  <a:lnTo>
                    <a:pt x="590330" y="681216"/>
                  </a:lnTo>
                  <a:lnTo>
                    <a:pt x="597213" y="676345"/>
                  </a:lnTo>
                  <a:lnTo>
                    <a:pt x="596860" y="671153"/>
                  </a:lnTo>
                  <a:lnTo>
                    <a:pt x="593529" y="667024"/>
                  </a:lnTo>
                  <a:lnTo>
                    <a:pt x="591473" y="665340"/>
                  </a:lnTo>
                  <a:lnTo>
                    <a:pt x="576671" y="655815"/>
                  </a:lnTo>
                  <a:lnTo>
                    <a:pt x="568471" y="643763"/>
                  </a:lnTo>
                  <a:lnTo>
                    <a:pt x="564956" y="633422"/>
                  </a:lnTo>
                  <a:lnTo>
                    <a:pt x="564210" y="629034"/>
                  </a:lnTo>
                  <a:lnTo>
                    <a:pt x="564210" y="518984"/>
                  </a:lnTo>
                  <a:lnTo>
                    <a:pt x="561107" y="490437"/>
                  </a:lnTo>
                  <a:lnTo>
                    <a:pt x="552955" y="468571"/>
                  </a:lnTo>
                  <a:lnTo>
                    <a:pt x="541486" y="452502"/>
                  </a:lnTo>
                  <a:lnTo>
                    <a:pt x="528434" y="441344"/>
                  </a:lnTo>
                  <a:lnTo>
                    <a:pt x="596110" y="429434"/>
                  </a:lnTo>
                  <a:lnTo>
                    <a:pt x="646226" y="409314"/>
                  </a:lnTo>
                  <a:lnTo>
                    <a:pt x="681294" y="381419"/>
                  </a:lnTo>
                  <a:lnTo>
                    <a:pt x="703827" y="346181"/>
                  </a:lnTo>
                  <a:lnTo>
                    <a:pt x="743852" y="348098"/>
                  </a:lnTo>
                  <a:lnTo>
                    <a:pt x="793703" y="352753"/>
                  </a:lnTo>
                  <a:lnTo>
                    <a:pt x="849664" y="361287"/>
                  </a:lnTo>
                  <a:lnTo>
                    <a:pt x="908017" y="374839"/>
                  </a:lnTo>
                  <a:lnTo>
                    <a:pt x="908941" y="371567"/>
                  </a:lnTo>
                  <a:lnTo>
                    <a:pt x="850921" y="358072"/>
                  </a:lnTo>
                  <a:lnTo>
                    <a:pt x="795228" y="349522"/>
                  </a:lnTo>
                  <a:lnTo>
                    <a:pt x="745474" y="344808"/>
                  </a:lnTo>
                  <a:lnTo>
                    <a:pt x="705274" y="342818"/>
                  </a:lnTo>
                  <a:lnTo>
                    <a:pt x="707437" y="337594"/>
                  </a:lnTo>
                  <a:lnTo>
                    <a:pt x="709321" y="332167"/>
                  </a:lnTo>
                  <a:lnTo>
                    <a:pt x="710996" y="326588"/>
                  </a:lnTo>
                  <a:lnTo>
                    <a:pt x="750971" y="325662"/>
                  </a:lnTo>
                  <a:lnTo>
                    <a:pt x="799493" y="326730"/>
                  </a:lnTo>
                  <a:lnTo>
                    <a:pt x="853460" y="330999"/>
                  </a:lnTo>
                  <a:lnTo>
                    <a:pt x="909773" y="339674"/>
                  </a:lnTo>
                  <a:lnTo>
                    <a:pt x="909951" y="339633"/>
                  </a:lnTo>
                  <a:lnTo>
                    <a:pt x="910626" y="336296"/>
                  </a:lnTo>
                  <a:lnTo>
                    <a:pt x="854532" y="327643"/>
                  </a:lnTo>
                  <a:lnTo>
                    <a:pt x="800732" y="323355"/>
                  </a:lnTo>
                  <a:lnTo>
                    <a:pt x="752253" y="322239"/>
                  </a:lnTo>
                  <a:lnTo>
                    <a:pt x="712123" y="323098"/>
                  </a:lnTo>
                  <a:lnTo>
                    <a:pt x="716903" y="301687"/>
                  </a:lnTo>
                  <a:lnTo>
                    <a:pt x="719965" y="278767"/>
                  </a:lnTo>
                  <a:lnTo>
                    <a:pt x="721594" y="254385"/>
                  </a:lnTo>
                  <a:lnTo>
                    <a:pt x="722073" y="228589"/>
                  </a:lnTo>
                  <a:lnTo>
                    <a:pt x="718614" y="192494"/>
                  </a:lnTo>
                  <a:lnTo>
                    <a:pt x="708684" y="160155"/>
                  </a:lnTo>
                  <a:lnTo>
                    <a:pt x="692956" y="131532"/>
                  </a:lnTo>
                  <a:lnTo>
                    <a:pt x="672102" y="106584"/>
                  </a:lnTo>
                  <a:lnTo>
                    <a:pt x="676046" y="89690"/>
                  </a:lnTo>
                  <a:lnTo>
                    <a:pt x="677964" y="65794"/>
                  </a:lnTo>
                  <a:lnTo>
                    <a:pt x="675148" y="35876"/>
                  </a:lnTo>
                  <a:lnTo>
                    <a:pt x="664893" y="916"/>
                  </a:lnTo>
                  <a:lnTo>
                    <a:pt x="658184" y="9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92982" y="8337559"/>
              <a:ext cx="407034" cy="216535"/>
            </a:xfrm>
            <a:custGeom>
              <a:avLst/>
              <a:gdLst/>
              <a:ahLst/>
              <a:cxnLst/>
              <a:rect l="l" t="t" r="r" b="b"/>
              <a:pathLst>
                <a:path w="407034" h="216534">
                  <a:moveTo>
                    <a:pt x="300152" y="0"/>
                  </a:moveTo>
                  <a:lnTo>
                    <a:pt x="254166" y="2509"/>
                  </a:lnTo>
                  <a:lnTo>
                    <a:pt x="203503" y="4779"/>
                  </a:lnTo>
                  <a:lnTo>
                    <a:pt x="152647" y="2540"/>
                  </a:lnTo>
                  <a:lnTo>
                    <a:pt x="106505" y="117"/>
                  </a:lnTo>
                  <a:lnTo>
                    <a:pt x="66674" y="3949"/>
                  </a:lnTo>
                  <a:lnTo>
                    <a:pt x="20066" y="36227"/>
                  </a:lnTo>
                  <a:lnTo>
                    <a:pt x="2344" y="71498"/>
                  </a:lnTo>
                  <a:lnTo>
                    <a:pt x="0" y="90600"/>
                  </a:lnTo>
                  <a:lnTo>
                    <a:pt x="7271" y="137555"/>
                  </a:lnTo>
                  <a:lnTo>
                    <a:pt x="27792" y="171312"/>
                  </a:lnTo>
                  <a:lnTo>
                    <a:pt x="59620" y="193951"/>
                  </a:lnTo>
                  <a:lnTo>
                    <a:pt x="100813" y="207548"/>
                  </a:lnTo>
                  <a:lnTo>
                    <a:pt x="149430" y="214182"/>
                  </a:lnTo>
                  <a:lnTo>
                    <a:pt x="203529" y="215932"/>
                  </a:lnTo>
                  <a:lnTo>
                    <a:pt x="257626" y="215121"/>
                  </a:lnTo>
                  <a:lnTo>
                    <a:pt x="306238" y="210551"/>
                  </a:lnTo>
                  <a:lnTo>
                    <a:pt x="347425" y="199012"/>
                  </a:lnTo>
                  <a:lnTo>
                    <a:pt x="379247" y="177297"/>
                  </a:lnTo>
                  <a:lnTo>
                    <a:pt x="399763" y="142199"/>
                  </a:lnTo>
                  <a:lnTo>
                    <a:pt x="407032" y="90508"/>
                  </a:lnTo>
                  <a:lnTo>
                    <a:pt x="404655" y="71284"/>
                  </a:lnTo>
                  <a:lnTo>
                    <a:pt x="397760" y="52977"/>
                  </a:lnTo>
                  <a:lnTo>
                    <a:pt x="386700" y="35804"/>
                  </a:lnTo>
                  <a:lnTo>
                    <a:pt x="371830" y="19980"/>
                  </a:lnTo>
                  <a:lnTo>
                    <a:pt x="339887" y="3703"/>
                  </a:lnTo>
                  <a:lnTo>
                    <a:pt x="300152" y="0"/>
                  </a:lnTo>
                  <a:close/>
                </a:path>
              </a:pathLst>
            </a:custGeom>
            <a:solidFill>
              <a:srgbClr val="F5CC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4136" y="8373446"/>
              <a:ext cx="84691" cy="121781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72132" y="8373446"/>
              <a:ext cx="183846" cy="158882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22889" y="8558457"/>
              <a:ext cx="160282" cy="91896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2280299" y="5215411"/>
            <a:ext cx="2406015" cy="160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u="sng" spc="215" dirty="0">
                <a:solidFill>
                  <a:srgbClr val="181818"/>
                </a:solidFill>
                <a:uFill>
                  <a:solidFill>
                    <a:srgbClr val="181818"/>
                  </a:solidFill>
                </a:uFill>
                <a:latin typeface="Trebuchet MS"/>
                <a:cs typeface="Trebuchet MS"/>
                <a:hlinkClick r:id="rId10"/>
              </a:rPr>
              <a:t>WEBSITE</a:t>
            </a:r>
            <a:r>
              <a:rPr sz="2700" u="sng" spc="-180" dirty="0">
                <a:solidFill>
                  <a:srgbClr val="181818"/>
                </a:solidFill>
                <a:uFill>
                  <a:solidFill>
                    <a:srgbClr val="181818"/>
                  </a:solidFill>
                </a:uFill>
                <a:latin typeface="Trebuchet MS"/>
                <a:cs typeface="Trebuchet MS"/>
                <a:hlinkClick r:id="rId10"/>
              </a:rPr>
              <a:t> </a:t>
            </a:r>
            <a:r>
              <a:rPr sz="2700" u="sng" spc="175" dirty="0">
                <a:solidFill>
                  <a:srgbClr val="181818"/>
                </a:solidFill>
                <a:uFill>
                  <a:solidFill>
                    <a:srgbClr val="181818"/>
                  </a:solidFill>
                </a:uFill>
                <a:latin typeface="Trebuchet MS"/>
                <a:cs typeface="Trebuchet MS"/>
                <a:hlinkClick r:id="rId10"/>
              </a:rPr>
              <a:t>LINK</a:t>
            </a:r>
            <a:endParaRPr sz="2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100">
              <a:latin typeface="Trebuchet MS"/>
              <a:cs typeface="Trebuchet MS"/>
            </a:endParaRPr>
          </a:p>
          <a:p>
            <a:pPr marL="278130">
              <a:lnSpc>
                <a:spcPct val="100000"/>
              </a:lnSpc>
              <a:spcBef>
                <a:spcPts val="2445"/>
              </a:spcBef>
            </a:pPr>
            <a:r>
              <a:rPr sz="2600" u="heavy" spc="190" dirty="0">
                <a:solidFill>
                  <a:srgbClr val="181818"/>
                </a:solidFill>
                <a:uFill>
                  <a:solidFill>
                    <a:srgbClr val="181818"/>
                  </a:solidFill>
                </a:uFill>
                <a:latin typeface="Trebuchet MS"/>
                <a:cs typeface="Trebuchet MS"/>
                <a:hlinkClick r:id="rId11"/>
              </a:rPr>
              <a:t>CODE</a:t>
            </a:r>
            <a:r>
              <a:rPr sz="2600" u="heavy" spc="-175" dirty="0">
                <a:solidFill>
                  <a:srgbClr val="181818"/>
                </a:solidFill>
                <a:uFill>
                  <a:solidFill>
                    <a:srgbClr val="181818"/>
                  </a:solidFill>
                </a:uFill>
                <a:latin typeface="Trebuchet MS"/>
                <a:cs typeface="Trebuchet MS"/>
                <a:hlinkClick r:id="rId11"/>
              </a:rPr>
              <a:t> </a:t>
            </a:r>
            <a:r>
              <a:rPr sz="2600" u="heavy" spc="165" dirty="0">
                <a:solidFill>
                  <a:srgbClr val="181818"/>
                </a:solidFill>
                <a:uFill>
                  <a:solidFill>
                    <a:srgbClr val="181818"/>
                  </a:solidFill>
                </a:uFill>
                <a:latin typeface="Trebuchet MS"/>
                <a:cs typeface="Trebuchet MS"/>
                <a:hlinkClick r:id="rId11"/>
              </a:rPr>
              <a:t>LINK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906096" y="8190162"/>
            <a:ext cx="3216910" cy="653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dirty="0">
                <a:solidFill>
                  <a:srgbClr val="181818"/>
                </a:solidFill>
                <a:latin typeface="Lucida Sans"/>
                <a:cs typeface="Lucida Sans"/>
                <a:hlinkClick r:id="rId12"/>
              </a:rPr>
              <a:t>GITHUB</a:t>
            </a:r>
            <a:r>
              <a:rPr sz="4100" spc="-145" dirty="0">
                <a:solidFill>
                  <a:srgbClr val="181818"/>
                </a:solidFill>
                <a:latin typeface="Lucida Sans"/>
                <a:cs typeface="Lucida Sans"/>
                <a:hlinkClick r:id="rId12"/>
              </a:rPr>
              <a:t> </a:t>
            </a:r>
            <a:r>
              <a:rPr sz="4100" spc="-20" dirty="0">
                <a:solidFill>
                  <a:srgbClr val="181818"/>
                </a:solidFill>
                <a:latin typeface="Lucida Sans"/>
                <a:cs typeface="Lucida Sans"/>
                <a:hlinkClick r:id="rId12"/>
              </a:rPr>
              <a:t>LINK</a:t>
            </a:r>
            <a:endParaRPr sz="4100">
              <a:latin typeface="Lucida Sans"/>
              <a:cs typeface="Lucida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Words>362</Words>
  <Application>Microsoft Macintosh PowerPoint</Application>
  <PresentationFormat>Custom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Gill Sans MT</vt:lpstr>
      <vt:lpstr>Lucida Sans</vt:lpstr>
      <vt:lpstr>Trebuchet MS</vt:lpstr>
      <vt:lpstr>Office Theme</vt:lpstr>
      <vt:lpstr>MINI PROJECT (2021-22)</vt:lpstr>
      <vt:lpstr>PRESENTATION ON</vt:lpstr>
      <vt:lpstr>Problem Statement</vt:lpstr>
      <vt:lpstr>Speciality of Website</vt:lpstr>
      <vt:lpstr>HOME PAGE</vt:lpstr>
      <vt:lpstr>MCQ TEST SECTION</vt:lpstr>
      <vt:lpstr>ABOUT US SECTION</vt:lpstr>
      <vt:lpstr>Resource Page</vt:lpstr>
      <vt:lpstr>WEBSITE LINKS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Sidekick of Semester</dc:title>
  <dc:creator>Abhishek Singhal</dc:creator>
  <cp:keywords>DAE2zJNm5m8,BAC_uoXiHhI</cp:keywords>
  <cp:lastModifiedBy>Microsoft Office User</cp:lastModifiedBy>
  <cp:revision>3</cp:revision>
  <dcterms:created xsi:type="dcterms:W3CDTF">2022-01-29T05:02:25Z</dcterms:created>
  <dcterms:modified xsi:type="dcterms:W3CDTF">2022-01-29T06:03:52Z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2022-01-29T00:00:00Z</vt:filetime>
  </property>
  <property fmtid="{D5CDD505-2E9C-101B-9397-08002B2CF9AE}" pid="3" name="Creator">
    <vt:lpwstr>Canva</vt:lpwstr>
  </property>
  <property fmtid="{D5CDD505-2E9C-101B-9397-08002B2CF9AE}" pid="4" name="LastSaved">
    <vt:filetime>2022-01-29T00:00:00Z</vt:filetime>
  </property>
</Properties>
</file>