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tyl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Stylo</a:t>
            </a:r>
          </a:p>
        </p:txBody>
      </p:sp>
      <p:sp>
        <p:nvSpPr>
          <p:cNvPr id="153" name="Loading: Geometrical Shap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Loading: Geometrical Shapes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avb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Navbar</a:t>
            </a:r>
          </a:p>
        </p:txBody>
      </p:sp>
      <p:sp>
        <p:nvSpPr>
          <p:cNvPr id="156" name="Ho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</a:t>
            </a:r>
          </a:p>
          <a:p>
            <a:pPr/>
            <a:r>
              <a:t>Products - Dropdown (Compass &amp; Others)</a:t>
            </a:r>
          </a:p>
          <a:p>
            <a:pPr/>
            <a:r>
              <a:t>Know Us</a:t>
            </a:r>
          </a:p>
          <a:p>
            <a:pPr/>
            <a:r>
              <a:t>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</a:t>
            </a:r>
          </a:p>
        </p:txBody>
      </p:sp>
      <p:sp>
        <p:nvSpPr>
          <p:cNvPr id="159" name="Navbar Fixed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Navbar Fixed</a:t>
            </a:r>
          </a:p>
        </p:txBody>
      </p:sp>
      <p:sp>
        <p:nvSpPr>
          <p:cNvPr id="160" name="Ban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Banner</a:t>
            </a:r>
          </a:p>
          <a:p>
            <a:pPr/>
            <a:r>
              <a:t>Testimonials?</a:t>
            </a:r>
          </a:p>
          <a:p>
            <a:pPr/>
            <a:r>
              <a:t>Features (Classroom Friendly(chalkboard-teacher), Quality Guaranteed (check-circle), Affordable Pricing)</a:t>
            </a:r>
          </a:p>
          <a:p>
            <a:pPr/>
            <a:r>
              <a:t>Top Selling Products</a:t>
            </a:r>
          </a:p>
          <a:p>
            <a:pPr/>
            <a:r>
              <a:t>Footer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lor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Color Scheme</a:t>
            </a:r>
          </a:p>
        </p:txBody>
      </p:sp>
      <p:sp>
        <p:nvSpPr>
          <p:cNvPr id="163" name="#1E1E24 - Bl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#1E1E24 - Black</a:t>
            </a:r>
          </a:p>
          <a:p>
            <a:pPr/>
            <a:r>
              <a:t>#007991 - Blue</a:t>
            </a:r>
          </a:p>
          <a:p>
            <a:pPr/>
            <a:r>
              <a:t>#99F7AB - Green</a:t>
            </a:r>
          </a:p>
          <a:p>
            <a:pPr/>
            <a:r>
              <a:t>#FDBD0D - Yellow</a:t>
            </a:r>
          </a:p>
          <a:p>
            <a:pPr/>
            <a:r>
              <a:t>#c70039 - 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Know 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 Us</a:t>
            </a:r>
          </a:p>
        </p:txBody>
      </p:sp>
      <p:sp>
        <p:nvSpPr>
          <p:cNvPr id="166" name="About Cont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Content</a:t>
            </a:r>
          </a:p>
          <a:p>
            <a:pPr/>
            <a:r>
              <a:t>Contact Form</a:t>
            </a:r>
          </a:p>
        </p:txBody>
      </p:sp>
      <p:sp>
        <p:nvSpPr>
          <p:cNvPr id="167" name="Rectangle"/>
          <p:cNvSpPr/>
          <p:nvPr/>
        </p:nvSpPr>
        <p:spPr>
          <a:xfrm>
            <a:off x="2965303" y="6233238"/>
            <a:ext cx="20621291" cy="68513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Rectangle"/>
          <p:cNvSpPr/>
          <p:nvPr/>
        </p:nvSpPr>
        <p:spPr>
          <a:xfrm>
            <a:off x="3008541" y="6233238"/>
            <a:ext cx="20534815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du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Products</a:t>
            </a:r>
          </a:p>
        </p:txBody>
      </p:sp>
      <p:sp>
        <p:nvSpPr>
          <p:cNvPr id="171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Erasers…"/>
          <p:cNvSpPr txBox="1"/>
          <p:nvPr>
            <p:ph type="body" idx="1"/>
          </p:nvPr>
        </p:nvSpPr>
        <p:spPr>
          <a:xfrm>
            <a:off x="1206500" y="4248504"/>
            <a:ext cx="22105558" cy="8256012"/>
          </a:xfrm>
          <a:prstGeom prst="rect">
            <a:avLst/>
          </a:prstGeom>
        </p:spPr>
        <p:txBody>
          <a:bodyPr/>
          <a:lstStyle/>
          <a:p>
            <a:pPr/>
            <a:r>
              <a:t>Erasers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Pencils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