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/>
    <p:restoredTop sz="94682"/>
  </p:normalViewPr>
  <p:slideViewPr>
    <p:cSldViewPr snapToGrid="0" snapToObjects="1">
      <p:cViewPr>
        <p:scale>
          <a:sx n="106" d="100"/>
          <a:sy n="106" d="100"/>
        </p:scale>
        <p:origin x="3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B1371-A022-E24B-8C38-BBCBC896711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2313-0B13-4E4B-A4CF-0C685283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6E303F-2BA6-9E49-90CC-1B97919AD5D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0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en-US" sz="4100">
                <a:solidFill>
                  <a:srgbClr val="FFFFFF"/>
                </a:solidFill>
              </a:rPr>
              <a:t>Simulation of Plasma Combustion in a Plasma Propulsion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Muhammad Suleman Mahmood (msm6), Abhinab Paul Choudhury (chodhry4), Yu Jia (yujia2)</a:t>
            </a:r>
          </a:p>
          <a:p>
            <a:r>
              <a:rPr lang="en-US" sz="1500">
                <a:solidFill>
                  <a:srgbClr val="FFFFFF"/>
                </a:solidFill>
              </a:rPr>
              <a:t>12/05/2016</a:t>
            </a:r>
          </a:p>
        </p:txBody>
      </p:sp>
    </p:spTree>
    <p:extLst>
      <p:ext uri="{BB962C8B-B14F-4D97-AF65-F5344CB8AC3E}">
        <p14:creationId xmlns:p14="http://schemas.microsoft.com/office/powerpoint/2010/main" val="9202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49499"/>
            <a:ext cx="5451627" cy="3638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Background</a:t>
            </a:r>
          </a:p>
          <a:p>
            <a:pPr lvl="1"/>
            <a:r>
              <a:rPr lang="en-US" sz="2400" dirty="0"/>
              <a:t>Plasma Combustion and basic principles</a:t>
            </a:r>
          </a:p>
          <a:p>
            <a:pPr lvl="1"/>
            <a:r>
              <a:rPr lang="en-US" sz="2400" dirty="0"/>
              <a:t>Program Design</a:t>
            </a:r>
          </a:p>
          <a:p>
            <a:pPr lvl="1"/>
            <a:r>
              <a:rPr lang="en-US" sz="2400" dirty="0" smtClean="0"/>
              <a:t>Experiments &amp; Analysis</a:t>
            </a:r>
          </a:p>
          <a:p>
            <a:pPr lvl="1"/>
            <a:r>
              <a:rPr lang="en-US" sz="2400" dirty="0" smtClean="0"/>
              <a:t>Q&amp;A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Research on supersonic combustion is surging: Plasma Propulsion Engine</a:t>
            </a:r>
          </a:p>
          <a:p>
            <a:pPr lvl="1"/>
            <a:r>
              <a:rPr lang="en-US" sz="2400" dirty="0" smtClean="0"/>
              <a:t>Applications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aerospace and defense industries </a:t>
            </a:r>
          </a:p>
          <a:p>
            <a:pPr lvl="1"/>
            <a:r>
              <a:rPr lang="en-US" sz="2400" dirty="0" smtClean="0"/>
              <a:t>Hard due to </a:t>
            </a:r>
          </a:p>
          <a:p>
            <a:pPr lvl="2"/>
            <a:r>
              <a:rPr lang="en-US" sz="2000" dirty="0"/>
              <a:t>H</a:t>
            </a:r>
            <a:r>
              <a:rPr lang="en-US" sz="2000" dirty="0" smtClean="0"/>
              <a:t>igh velocity of freestream 	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mall residence time of the flow</a:t>
            </a:r>
          </a:p>
          <a:p>
            <a:pPr lvl="2"/>
            <a:r>
              <a:rPr lang="en-US" sz="2000" dirty="0" smtClean="0"/>
              <a:t>Complicated Reactions and Interactions within the engine</a:t>
            </a:r>
          </a:p>
          <a:p>
            <a:pPr lvl="1"/>
            <a:r>
              <a:rPr lang="en-US" sz="2400" dirty="0" smtClean="0"/>
              <a:t>Requires High Performance Computation to simulate and study</a:t>
            </a:r>
          </a:p>
          <a:p>
            <a:pPr lvl="1"/>
            <a:r>
              <a:rPr lang="en-US" sz="2400" dirty="0" smtClean="0"/>
              <a:t>Computational Fluid Dynamics(CFD)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Combustion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6" y="1917665"/>
            <a:ext cx="7115927" cy="3942224"/>
          </a:xfr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Cube 8"/>
          <p:cNvSpPr/>
          <p:nvPr/>
        </p:nvSpPr>
        <p:spPr>
          <a:xfrm rot="757424">
            <a:off x="8988253" y="2958545"/>
            <a:ext cx="2129991" cy="5781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650234">
            <a:off x="3586596" y="3785949"/>
            <a:ext cx="2014763" cy="531787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5633386" y="3513949"/>
            <a:ext cx="4286155" cy="532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Computational Fluid Dynamics(CFD)</a:t>
            </a:r>
          </a:p>
          <a:p>
            <a:pPr lvl="2"/>
            <a:r>
              <a:rPr lang="en-US" sz="2000" dirty="0" smtClean="0"/>
              <a:t>Deal with flows, i.e. fluids(liquids or gases) in motion</a:t>
            </a:r>
          </a:p>
          <a:p>
            <a:pPr lvl="1"/>
            <a:r>
              <a:rPr lang="en-US" sz="2400" dirty="0" smtClean="0"/>
              <a:t>Chemical Reactions</a:t>
            </a:r>
          </a:p>
          <a:p>
            <a:pPr lvl="1"/>
            <a:r>
              <a:rPr lang="en-US" sz="2400" dirty="0" smtClean="0"/>
              <a:t>Various Forces and Interactions within the cube</a:t>
            </a:r>
          </a:p>
          <a:p>
            <a:pPr lvl="2"/>
            <a:r>
              <a:rPr lang="zh-CN" altLang="en-US" sz="2000" dirty="0"/>
              <a:t> </a:t>
            </a:r>
            <a:r>
              <a:rPr lang="en-US" altLang="zh-CN" sz="2000" dirty="0"/>
              <a:t>Ideal Gas Law</a:t>
            </a:r>
          </a:p>
          <a:p>
            <a:pPr lvl="2"/>
            <a:r>
              <a:rPr lang="en-US" sz="2000" dirty="0"/>
              <a:t>Inviscid Flux</a:t>
            </a:r>
          </a:p>
          <a:p>
            <a:pPr lvl="2"/>
            <a:r>
              <a:rPr lang="en-US" sz="2000" dirty="0" smtClean="0"/>
              <a:t>Kinetics</a:t>
            </a:r>
            <a:endParaRPr lang="en-US" sz="2000" dirty="0"/>
          </a:p>
          <a:p>
            <a:pPr lvl="2"/>
            <a:r>
              <a:rPr lang="is-IS" sz="2000" dirty="0"/>
              <a:t>…...</a:t>
            </a:r>
            <a:endParaRPr lang="en-US" sz="2000" dirty="0"/>
          </a:p>
          <a:p>
            <a:pPr lvl="1"/>
            <a:r>
              <a:rPr lang="en-US" sz="2400" dirty="0" smtClean="0"/>
              <a:t>Analyzing using </a:t>
            </a:r>
            <a:r>
              <a:rPr lang="en-US" sz="2400" dirty="0" err="1" smtClean="0"/>
              <a:t>Runge-Kutta</a:t>
            </a:r>
            <a:r>
              <a:rPr lang="en-US" sz="2400" dirty="0" smtClean="0"/>
              <a:t> Methods</a:t>
            </a:r>
          </a:p>
          <a:p>
            <a:pPr lvl="1"/>
            <a:r>
              <a:rPr lang="en-US" sz="2400" dirty="0" smtClean="0"/>
              <a:t>Test against Sod Shock Tube, a common test for computational fluids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48" y="1845734"/>
            <a:ext cx="282623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whatever you want to say about Plasma Combustion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5 Point Stencil</a:t>
            </a:r>
          </a:p>
          <a:p>
            <a:pPr lvl="1"/>
            <a:r>
              <a:rPr lang="en-US" sz="2400" dirty="0" smtClean="0"/>
              <a:t>Each Region, Two Chares: </a:t>
            </a:r>
          </a:p>
          <a:p>
            <a:pPr lvl="2"/>
            <a:r>
              <a:rPr lang="en-US" sz="2000" dirty="0" smtClean="0"/>
              <a:t>Flux Chare: Description words ?????????????</a:t>
            </a:r>
          </a:p>
          <a:p>
            <a:pPr lvl="2"/>
            <a:r>
              <a:rPr lang="en-US" sz="2000" dirty="0" smtClean="0"/>
              <a:t>Cell Chare: Description words ?????????????</a:t>
            </a:r>
          </a:p>
          <a:p>
            <a:pPr lvl="1"/>
            <a:r>
              <a:rPr lang="en-US" sz="2400" dirty="0" smtClean="0"/>
              <a:t>Interfaces (Chare Array) among regions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-44412" b="-44412"/>
          <a:stretch>
            <a:fillRect/>
          </a:stretch>
        </p:blipFill>
        <p:spPr>
          <a:xfrm>
            <a:off x="1097280" y="2912208"/>
            <a:ext cx="6633897" cy="4185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6816" y="4145280"/>
            <a:ext cx="3169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6964" y="2289208"/>
            <a:ext cx="950976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Chare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98859" y="2280384"/>
            <a:ext cx="1037044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Flux Chare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8967940" y="2755872"/>
            <a:ext cx="930919" cy="882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66816" y="4760976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66816" y="5084064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6816" y="5394960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66816" y="5718048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66816" y="4462272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83808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88608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9504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10400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21296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74450" y="4251366"/>
            <a:ext cx="950976" cy="9509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617723" y="4251365"/>
            <a:ext cx="950976" cy="9509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25426" y="4251365"/>
            <a:ext cx="0" cy="9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0" grpId="1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Design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Flow Object: density rho, velocity in three dimensions, Energy, a list of chemical species</a:t>
            </a:r>
          </a:p>
          <a:p>
            <a:pPr lvl="1"/>
            <a:r>
              <a:rPr lang="en-US" sz="2400" dirty="0" smtClean="0"/>
              <a:t>Flow objects are contained in Cell Chares</a:t>
            </a:r>
          </a:p>
          <a:p>
            <a:pPr lvl="1"/>
            <a:r>
              <a:rPr lang="en-US" sz="2400" dirty="0" smtClean="0"/>
              <a:t>Millions of iterations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Add more design details</a:t>
            </a:r>
            <a:r>
              <a:rPr lang="is-IS" sz="2400" dirty="0" smtClean="0"/>
              <a:t>….....................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8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210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宋体</vt:lpstr>
      <vt:lpstr>Retrospect</vt:lpstr>
      <vt:lpstr>Simulation of Plasma Combustion in a Plasma Propulsion Engine</vt:lpstr>
      <vt:lpstr>Outline</vt:lpstr>
      <vt:lpstr>Background</vt:lpstr>
      <vt:lpstr>Plasma Combustion</vt:lpstr>
      <vt:lpstr>Inside the Cube</vt:lpstr>
      <vt:lpstr>Add whatever you want to say about Plasma Combustion</vt:lpstr>
      <vt:lpstr>Our Design</vt:lpstr>
      <vt:lpstr>Out Design (cont’d)</vt:lpstr>
      <vt:lpstr>Experiments</vt:lpstr>
      <vt:lpstr>Projections – Load Balancer</vt:lpstr>
      <vt:lpstr>Timeline - Analysis</vt:lpstr>
      <vt:lpstr>Any 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Plasma Combustion Engine</dc:title>
  <dc:creator>Yu Jia</dc:creator>
  <cp:lastModifiedBy>Yu Jia</cp:lastModifiedBy>
  <cp:revision>47</cp:revision>
  <dcterms:created xsi:type="dcterms:W3CDTF">2016-12-05T18:55:30Z</dcterms:created>
  <dcterms:modified xsi:type="dcterms:W3CDTF">2016-12-05T23:47:20Z</dcterms:modified>
</cp:coreProperties>
</file>