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4" r:id="rId3"/>
    <p:sldId id="263" r:id="rId4"/>
    <p:sldId id="261" r:id="rId5"/>
    <p:sldId id="257" r:id="rId6"/>
    <p:sldId id="262" r:id="rId7"/>
    <p:sldId id="260" r:id="rId8"/>
    <p:sldId id="266" r:id="rId9"/>
    <p:sldId id="258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59" r:id="rId19"/>
    <p:sldId id="276" r:id="rId20"/>
    <p:sldId id="265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38A21-F328-44AF-AAB5-135485073D7C}" v="2" dt="2020-05-06T17:47:59.525"/>
    <p1510:client id="{A0BFB24F-FE55-40C5-87AB-E549D6EF69AC}" v="1046" dt="2020-05-06T12:06:15.318"/>
    <p1510:client id="{DC148779-9397-4D35-B5D8-84E3B2DE013F}" v="7" dt="2020-05-06T09:26:40.819"/>
    <p1510:client id="{F3676140-6A35-4405-B9D6-B766EE08D249}" v="453" dt="2020-05-04T18:34:54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75305-F35D-499B-A023-8E9ABDBCF3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F057BAE-2B0F-4826-8B7D-BA9CDEC806B5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Webpage </a:t>
          </a:r>
          <a:endParaRPr lang="en-US" dirty="0"/>
        </a:p>
      </dgm:t>
    </dgm:pt>
    <dgm:pt modelId="{4770AA43-060D-4968-BE72-28D19779DF13}" type="parTrans" cxnId="{36A36069-601E-4426-9D84-484D232A5FC7}">
      <dgm:prSet/>
      <dgm:spPr/>
      <dgm:t>
        <a:bodyPr/>
        <a:lstStyle/>
        <a:p>
          <a:endParaRPr lang="en-US"/>
        </a:p>
      </dgm:t>
    </dgm:pt>
    <dgm:pt modelId="{4279963E-4B6E-4740-B9C7-B7EE31231042}" type="sibTrans" cxnId="{36A36069-601E-4426-9D84-484D232A5FC7}">
      <dgm:prSet/>
      <dgm:spPr/>
      <dgm:t>
        <a:bodyPr/>
        <a:lstStyle/>
        <a:p>
          <a:endParaRPr lang="en-US"/>
        </a:p>
      </dgm:t>
    </dgm:pt>
    <dgm:pt modelId="{B7B82590-B8E8-48A1-A4AA-511F579E2D13}">
      <dgm:prSet phldrT="[Text]" phldr="0"/>
      <dgm:spPr/>
      <dgm:t>
        <a:bodyPr/>
        <a:lstStyle/>
        <a:p>
          <a:r>
            <a:rPr lang="en-US" dirty="0"/>
            <a:t>HTML</a:t>
          </a:r>
        </a:p>
      </dgm:t>
    </dgm:pt>
    <dgm:pt modelId="{FBA96E15-ECC9-4B37-AED5-7171D9B296C5}" type="parTrans" cxnId="{168C7878-51BB-46A0-A1E5-38E64DA94912}">
      <dgm:prSet/>
      <dgm:spPr/>
      <dgm:t>
        <a:bodyPr/>
        <a:lstStyle/>
        <a:p>
          <a:endParaRPr lang="en-US"/>
        </a:p>
      </dgm:t>
    </dgm:pt>
    <dgm:pt modelId="{44B715E0-9906-44D0-B260-6A0A9E67657A}" type="sibTrans" cxnId="{168C7878-51BB-46A0-A1E5-38E64DA94912}">
      <dgm:prSet/>
      <dgm:spPr/>
      <dgm:t>
        <a:bodyPr/>
        <a:lstStyle/>
        <a:p>
          <a:endParaRPr lang="en-US"/>
        </a:p>
      </dgm:t>
    </dgm:pt>
    <dgm:pt modelId="{7702FFF4-6CAA-404C-80B1-A3A9368F1389}">
      <dgm:prSet phldrT="[Text]" phldr="0"/>
      <dgm:spPr/>
      <dgm:t>
        <a:bodyPr/>
        <a:lstStyle/>
        <a:p>
          <a:r>
            <a:rPr lang="en-US" dirty="0"/>
            <a:t>CSS</a:t>
          </a:r>
        </a:p>
      </dgm:t>
    </dgm:pt>
    <dgm:pt modelId="{3E070823-3BCE-4F12-8B46-6A64CD4C51D3}" type="parTrans" cxnId="{39E315C8-20DF-4CCB-856E-75084A403866}">
      <dgm:prSet/>
      <dgm:spPr/>
      <dgm:t>
        <a:bodyPr/>
        <a:lstStyle/>
        <a:p>
          <a:endParaRPr lang="en-US"/>
        </a:p>
      </dgm:t>
    </dgm:pt>
    <dgm:pt modelId="{2CAA398A-2A8F-4A1A-9476-76250B5DD0BD}" type="sibTrans" cxnId="{39E315C8-20DF-4CCB-856E-75084A403866}">
      <dgm:prSet/>
      <dgm:spPr/>
      <dgm:t>
        <a:bodyPr/>
        <a:lstStyle/>
        <a:p>
          <a:endParaRPr lang="en-US"/>
        </a:p>
      </dgm:t>
    </dgm:pt>
    <dgm:pt modelId="{03D35296-A606-4CD4-B8B0-11CC225DC831}">
      <dgm:prSet phldrT="[Text]" phldr="0"/>
      <dgm:spPr/>
      <dgm:t>
        <a:bodyPr/>
        <a:lstStyle/>
        <a:p>
          <a:r>
            <a:rPr lang="en-US" dirty="0"/>
            <a:t>Java Script</a:t>
          </a:r>
        </a:p>
      </dgm:t>
    </dgm:pt>
    <dgm:pt modelId="{8D948723-C1CB-47FA-9204-F4BE3915F6F7}" type="parTrans" cxnId="{5848DB4D-0187-4607-9765-AF2FF952328F}">
      <dgm:prSet/>
      <dgm:spPr/>
      <dgm:t>
        <a:bodyPr/>
        <a:lstStyle/>
        <a:p>
          <a:endParaRPr lang="en-US"/>
        </a:p>
      </dgm:t>
    </dgm:pt>
    <dgm:pt modelId="{04E3E3AD-169A-4914-9A3D-CA0E960B58E8}" type="sibTrans" cxnId="{5848DB4D-0187-4607-9765-AF2FF952328F}">
      <dgm:prSet/>
      <dgm:spPr/>
      <dgm:t>
        <a:bodyPr/>
        <a:lstStyle/>
        <a:p>
          <a:endParaRPr lang="en-US"/>
        </a:p>
      </dgm:t>
    </dgm:pt>
    <dgm:pt modelId="{07B86976-711B-4A53-A40E-098F73698606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Front End</a:t>
          </a:r>
        </a:p>
      </dgm:t>
    </dgm:pt>
    <dgm:pt modelId="{0A40E7CD-9C2A-4E40-AFE0-BBD1218BF930}" type="parTrans" cxnId="{6A593868-C597-4520-9E2F-BEEE1BF68104}">
      <dgm:prSet/>
      <dgm:spPr/>
      <dgm:t>
        <a:bodyPr/>
        <a:lstStyle/>
        <a:p>
          <a:endParaRPr lang="en-IN"/>
        </a:p>
      </dgm:t>
    </dgm:pt>
    <dgm:pt modelId="{517F1192-F061-4B68-8EEF-F6CC9BE2CB11}" type="sibTrans" cxnId="{6A593868-C597-4520-9E2F-BEEE1BF68104}">
      <dgm:prSet/>
      <dgm:spPr/>
      <dgm:t>
        <a:bodyPr/>
        <a:lstStyle/>
        <a:p>
          <a:endParaRPr lang="en-IN"/>
        </a:p>
      </dgm:t>
    </dgm:pt>
    <dgm:pt modelId="{A8C9D795-3312-497A-BD5B-BBB27572C6F6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 Back End </a:t>
          </a:r>
          <a:endParaRPr lang="en-US" dirty="0"/>
        </a:p>
      </dgm:t>
    </dgm:pt>
    <dgm:pt modelId="{77CD28AB-54D4-4D84-AA84-60CCD22C5FC6}" type="parTrans" cxnId="{CA0D2F61-2B60-473C-BDE1-19657E15C52C}">
      <dgm:prSet/>
      <dgm:spPr/>
      <dgm:t>
        <a:bodyPr/>
        <a:lstStyle/>
        <a:p>
          <a:endParaRPr lang="en-IN"/>
        </a:p>
      </dgm:t>
    </dgm:pt>
    <dgm:pt modelId="{445CB0C1-B096-4156-A914-C51DA7FCC9B0}" type="sibTrans" cxnId="{CA0D2F61-2B60-473C-BDE1-19657E15C52C}">
      <dgm:prSet/>
      <dgm:spPr/>
      <dgm:t>
        <a:bodyPr/>
        <a:lstStyle/>
        <a:p>
          <a:endParaRPr lang="en-IN"/>
        </a:p>
      </dgm:t>
    </dgm:pt>
    <dgm:pt modelId="{D20E1AC8-F480-4F8B-96CE-F80D8F597A7A}">
      <dgm:prSet phldr="0"/>
      <dgm:spPr/>
      <dgm:t>
        <a:bodyPr/>
        <a:lstStyle/>
        <a:p>
          <a:r>
            <a:rPr lang="en-US" dirty="0">
              <a:latin typeface="Century Gothic" panose="020B0502020202020204"/>
            </a:rPr>
            <a:t>PHP</a:t>
          </a:r>
        </a:p>
      </dgm:t>
    </dgm:pt>
    <dgm:pt modelId="{7CDB4DAA-FB0C-4971-BBD9-EABA1B5D24A6}" type="parTrans" cxnId="{024C21E9-E4B5-48BB-98D4-52EBA9566319}">
      <dgm:prSet/>
      <dgm:spPr/>
      <dgm:t>
        <a:bodyPr/>
        <a:lstStyle/>
        <a:p>
          <a:endParaRPr lang="en-IN"/>
        </a:p>
      </dgm:t>
    </dgm:pt>
    <dgm:pt modelId="{9D56BA9A-3D0F-4F58-B5A2-4EC1253E86A2}" type="sibTrans" cxnId="{024C21E9-E4B5-48BB-98D4-52EBA9566319}">
      <dgm:prSet/>
      <dgm:spPr/>
      <dgm:t>
        <a:bodyPr/>
        <a:lstStyle/>
        <a:p>
          <a:endParaRPr lang="en-IN"/>
        </a:p>
      </dgm:t>
    </dgm:pt>
    <dgm:pt modelId="{BDDB6963-B611-4311-A918-FC0D320F75AD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Python</a:t>
          </a:r>
        </a:p>
      </dgm:t>
    </dgm:pt>
    <dgm:pt modelId="{8AEE9E07-867A-42AF-9EE6-E3C6D5F89426}" type="parTrans" cxnId="{CA1CC831-138C-41E6-8EB2-4ED830156CB0}">
      <dgm:prSet/>
      <dgm:spPr/>
      <dgm:t>
        <a:bodyPr/>
        <a:lstStyle/>
        <a:p>
          <a:endParaRPr lang="en-IN"/>
        </a:p>
      </dgm:t>
    </dgm:pt>
    <dgm:pt modelId="{C2FCEFED-CCF5-40E4-8147-89F3D24E0333}" type="sibTrans" cxnId="{CA1CC831-138C-41E6-8EB2-4ED830156CB0}">
      <dgm:prSet/>
      <dgm:spPr/>
      <dgm:t>
        <a:bodyPr/>
        <a:lstStyle/>
        <a:p>
          <a:endParaRPr lang="en-IN"/>
        </a:p>
      </dgm:t>
    </dgm:pt>
    <dgm:pt modelId="{634B27A2-0113-49A2-9745-C9C3DF417CEF}">
      <dgm:prSet phldr="0"/>
      <dgm:spPr/>
      <dgm:t>
        <a:bodyPr/>
        <a:lstStyle/>
        <a:p>
          <a:r>
            <a:rPr lang="en-US" dirty="0">
              <a:latin typeface="Century Gothic" panose="020B0502020202020204"/>
            </a:rPr>
            <a:t>Java</a:t>
          </a:r>
        </a:p>
      </dgm:t>
    </dgm:pt>
    <dgm:pt modelId="{5EB0AD7A-BC7F-41FE-8EF1-D677D1493E4A}" type="parTrans" cxnId="{82495E73-BD43-48E1-89C6-AEE6E5A63A05}">
      <dgm:prSet/>
      <dgm:spPr/>
      <dgm:t>
        <a:bodyPr/>
        <a:lstStyle/>
        <a:p>
          <a:endParaRPr lang="en-IN"/>
        </a:p>
      </dgm:t>
    </dgm:pt>
    <dgm:pt modelId="{D9B65CE0-F881-42E3-966E-0C83C6ED5DB1}" type="sibTrans" cxnId="{82495E73-BD43-48E1-89C6-AEE6E5A63A05}">
      <dgm:prSet/>
      <dgm:spPr/>
      <dgm:t>
        <a:bodyPr/>
        <a:lstStyle/>
        <a:p>
          <a:endParaRPr lang="en-IN"/>
        </a:p>
      </dgm:t>
    </dgm:pt>
    <dgm:pt modelId="{BFE2026B-14BE-4581-872E-AA7D468A6BDB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Ruby</a:t>
          </a:r>
        </a:p>
      </dgm:t>
    </dgm:pt>
    <dgm:pt modelId="{C3FD9E4E-273B-4AC0-8559-F489585A0129}" type="parTrans" cxnId="{5F609443-6755-43C2-BF60-60415E24499A}">
      <dgm:prSet/>
      <dgm:spPr/>
      <dgm:t>
        <a:bodyPr/>
        <a:lstStyle/>
        <a:p>
          <a:endParaRPr lang="en-IN"/>
        </a:p>
      </dgm:t>
    </dgm:pt>
    <dgm:pt modelId="{8D0B3CF6-CDED-4F09-9E4A-5927907CED41}" type="sibTrans" cxnId="{5F609443-6755-43C2-BF60-60415E24499A}">
      <dgm:prSet/>
      <dgm:spPr/>
      <dgm:t>
        <a:bodyPr/>
        <a:lstStyle/>
        <a:p>
          <a:endParaRPr lang="en-IN"/>
        </a:p>
      </dgm:t>
    </dgm:pt>
    <dgm:pt modelId="{AA83F247-35A3-41C7-89EF-D2D788E14743}" type="pres">
      <dgm:prSet presAssocID="{ECD75305-F35D-499B-A023-8E9ABDBCF3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039979-BA95-4E79-80B8-7C8A3F23C7FC}" type="pres">
      <dgm:prSet presAssocID="{CF057BAE-2B0F-4826-8B7D-BA9CDEC806B5}" presName="hierRoot1" presStyleCnt="0"/>
      <dgm:spPr/>
    </dgm:pt>
    <dgm:pt modelId="{C02BB78F-8121-4376-8F90-5035A3AE56F4}" type="pres">
      <dgm:prSet presAssocID="{CF057BAE-2B0F-4826-8B7D-BA9CDEC806B5}" presName="composite" presStyleCnt="0"/>
      <dgm:spPr/>
    </dgm:pt>
    <dgm:pt modelId="{905C226A-FAD3-4F1B-A0CA-C235E561FCD3}" type="pres">
      <dgm:prSet presAssocID="{CF057BAE-2B0F-4826-8B7D-BA9CDEC806B5}" presName="background" presStyleLbl="node0" presStyleIdx="0" presStyleCnt="1"/>
      <dgm:spPr/>
    </dgm:pt>
    <dgm:pt modelId="{556CD4C8-30EF-42D3-9440-F13ACE99FC33}" type="pres">
      <dgm:prSet presAssocID="{CF057BAE-2B0F-4826-8B7D-BA9CDEC806B5}" presName="text" presStyleLbl="fgAcc0" presStyleIdx="0" presStyleCnt="1">
        <dgm:presLayoutVars>
          <dgm:chPref val="3"/>
        </dgm:presLayoutVars>
      </dgm:prSet>
      <dgm:spPr/>
    </dgm:pt>
    <dgm:pt modelId="{5EA23AC1-F4FC-43AF-9281-F51AB7EE99B8}" type="pres">
      <dgm:prSet presAssocID="{CF057BAE-2B0F-4826-8B7D-BA9CDEC806B5}" presName="hierChild2" presStyleCnt="0"/>
      <dgm:spPr/>
    </dgm:pt>
    <dgm:pt modelId="{A653D037-EBA9-4C5C-AF20-632EF452CC05}" type="pres">
      <dgm:prSet presAssocID="{0A40E7CD-9C2A-4E40-AFE0-BBD1218BF930}" presName="Name10" presStyleLbl="parChTrans1D2" presStyleIdx="0" presStyleCnt="2"/>
      <dgm:spPr/>
    </dgm:pt>
    <dgm:pt modelId="{A4997C18-CD3A-4A6C-A971-E7CEB4137F6A}" type="pres">
      <dgm:prSet presAssocID="{07B86976-711B-4A53-A40E-098F73698606}" presName="hierRoot2" presStyleCnt="0"/>
      <dgm:spPr/>
    </dgm:pt>
    <dgm:pt modelId="{A509627D-AA28-45E3-B69D-D01753943AC9}" type="pres">
      <dgm:prSet presAssocID="{07B86976-711B-4A53-A40E-098F73698606}" presName="composite2" presStyleCnt="0"/>
      <dgm:spPr/>
    </dgm:pt>
    <dgm:pt modelId="{DEBD2CA4-9F46-414D-9A76-A51E4A482A14}" type="pres">
      <dgm:prSet presAssocID="{07B86976-711B-4A53-A40E-098F73698606}" presName="background2" presStyleLbl="node2" presStyleIdx="0" presStyleCnt="2"/>
      <dgm:spPr/>
    </dgm:pt>
    <dgm:pt modelId="{D85A1ACA-F8C1-4251-90C5-856DC7DF54FA}" type="pres">
      <dgm:prSet presAssocID="{07B86976-711B-4A53-A40E-098F73698606}" presName="text2" presStyleLbl="fgAcc2" presStyleIdx="0" presStyleCnt="2">
        <dgm:presLayoutVars>
          <dgm:chPref val="3"/>
        </dgm:presLayoutVars>
      </dgm:prSet>
      <dgm:spPr/>
    </dgm:pt>
    <dgm:pt modelId="{71540E88-DEA1-48A2-BA30-F90EA9522033}" type="pres">
      <dgm:prSet presAssocID="{07B86976-711B-4A53-A40E-098F73698606}" presName="hierChild3" presStyleCnt="0"/>
      <dgm:spPr/>
    </dgm:pt>
    <dgm:pt modelId="{2A1A8ABC-C58F-4A7B-BE94-7595CB1E13AC}" type="pres">
      <dgm:prSet presAssocID="{FBA96E15-ECC9-4B37-AED5-7171D9B296C5}" presName="Name17" presStyleLbl="parChTrans1D3" presStyleIdx="0" presStyleCnt="7"/>
      <dgm:spPr/>
    </dgm:pt>
    <dgm:pt modelId="{16E0C279-BC3D-4DFA-9F65-5EC4B903EA52}" type="pres">
      <dgm:prSet presAssocID="{B7B82590-B8E8-48A1-A4AA-511F579E2D13}" presName="hierRoot3" presStyleCnt="0"/>
      <dgm:spPr/>
    </dgm:pt>
    <dgm:pt modelId="{CBAEA63F-7FD1-4A5A-BE05-2B538C7A30D8}" type="pres">
      <dgm:prSet presAssocID="{B7B82590-B8E8-48A1-A4AA-511F579E2D13}" presName="composite3" presStyleCnt="0"/>
      <dgm:spPr/>
    </dgm:pt>
    <dgm:pt modelId="{387CB733-5D41-4679-BE7C-C806278839F6}" type="pres">
      <dgm:prSet presAssocID="{B7B82590-B8E8-48A1-A4AA-511F579E2D13}" presName="background3" presStyleLbl="node3" presStyleIdx="0" presStyleCnt="7"/>
      <dgm:spPr/>
    </dgm:pt>
    <dgm:pt modelId="{E8C1C083-A4CC-4AD6-942A-4666251E103E}" type="pres">
      <dgm:prSet presAssocID="{B7B82590-B8E8-48A1-A4AA-511F579E2D13}" presName="text3" presStyleLbl="fgAcc3" presStyleIdx="0" presStyleCnt="7">
        <dgm:presLayoutVars>
          <dgm:chPref val="3"/>
        </dgm:presLayoutVars>
      </dgm:prSet>
      <dgm:spPr/>
    </dgm:pt>
    <dgm:pt modelId="{A8EDC2F0-48CF-4CE2-9A52-36B53A109C51}" type="pres">
      <dgm:prSet presAssocID="{B7B82590-B8E8-48A1-A4AA-511F579E2D13}" presName="hierChild4" presStyleCnt="0"/>
      <dgm:spPr/>
    </dgm:pt>
    <dgm:pt modelId="{E7002147-8260-44B1-A690-997CD1BDDAD6}" type="pres">
      <dgm:prSet presAssocID="{3E070823-3BCE-4F12-8B46-6A64CD4C51D3}" presName="Name17" presStyleLbl="parChTrans1D3" presStyleIdx="1" presStyleCnt="7"/>
      <dgm:spPr/>
    </dgm:pt>
    <dgm:pt modelId="{F362D041-5709-4D52-A10E-9EABA3AA787D}" type="pres">
      <dgm:prSet presAssocID="{7702FFF4-6CAA-404C-80B1-A3A9368F1389}" presName="hierRoot3" presStyleCnt="0"/>
      <dgm:spPr/>
    </dgm:pt>
    <dgm:pt modelId="{E993FFA0-A446-4F41-B9EC-F104BD344905}" type="pres">
      <dgm:prSet presAssocID="{7702FFF4-6CAA-404C-80B1-A3A9368F1389}" presName="composite3" presStyleCnt="0"/>
      <dgm:spPr/>
    </dgm:pt>
    <dgm:pt modelId="{B3FC9497-9D2C-4AF0-80A6-17C36F183CB4}" type="pres">
      <dgm:prSet presAssocID="{7702FFF4-6CAA-404C-80B1-A3A9368F1389}" presName="background3" presStyleLbl="node3" presStyleIdx="1" presStyleCnt="7"/>
      <dgm:spPr/>
    </dgm:pt>
    <dgm:pt modelId="{9189829B-C181-4C1E-9063-3811B93B52B2}" type="pres">
      <dgm:prSet presAssocID="{7702FFF4-6CAA-404C-80B1-A3A9368F1389}" presName="text3" presStyleLbl="fgAcc3" presStyleIdx="1" presStyleCnt="7" custLinFactNeighborX="-662" custLinFactNeighborY="1042">
        <dgm:presLayoutVars>
          <dgm:chPref val="3"/>
        </dgm:presLayoutVars>
      </dgm:prSet>
      <dgm:spPr/>
    </dgm:pt>
    <dgm:pt modelId="{B28B9CE0-83B7-4BBD-B27D-8AF272B946D7}" type="pres">
      <dgm:prSet presAssocID="{7702FFF4-6CAA-404C-80B1-A3A9368F1389}" presName="hierChild4" presStyleCnt="0"/>
      <dgm:spPr/>
    </dgm:pt>
    <dgm:pt modelId="{8866F850-FDE1-4451-9410-9286A81484D6}" type="pres">
      <dgm:prSet presAssocID="{8D948723-C1CB-47FA-9204-F4BE3915F6F7}" presName="Name17" presStyleLbl="parChTrans1D3" presStyleIdx="2" presStyleCnt="7"/>
      <dgm:spPr/>
    </dgm:pt>
    <dgm:pt modelId="{0A358AC2-1EDA-4DC8-9E0A-E3521E42788E}" type="pres">
      <dgm:prSet presAssocID="{03D35296-A606-4CD4-B8B0-11CC225DC831}" presName="hierRoot3" presStyleCnt="0"/>
      <dgm:spPr/>
    </dgm:pt>
    <dgm:pt modelId="{0F78B0D9-FA51-4A60-94AC-B975C93DDABB}" type="pres">
      <dgm:prSet presAssocID="{03D35296-A606-4CD4-B8B0-11CC225DC831}" presName="composite3" presStyleCnt="0"/>
      <dgm:spPr/>
    </dgm:pt>
    <dgm:pt modelId="{E76544A6-C38A-4E45-90F0-A713894986FB}" type="pres">
      <dgm:prSet presAssocID="{03D35296-A606-4CD4-B8B0-11CC225DC831}" presName="background3" presStyleLbl="node3" presStyleIdx="2" presStyleCnt="7"/>
      <dgm:spPr/>
    </dgm:pt>
    <dgm:pt modelId="{6678C6D5-BB90-48E3-BE92-894083264E83}" type="pres">
      <dgm:prSet presAssocID="{03D35296-A606-4CD4-B8B0-11CC225DC831}" presName="text3" presStyleLbl="fgAcc3" presStyleIdx="2" presStyleCnt="7">
        <dgm:presLayoutVars>
          <dgm:chPref val="3"/>
        </dgm:presLayoutVars>
      </dgm:prSet>
      <dgm:spPr/>
    </dgm:pt>
    <dgm:pt modelId="{61549EF8-8697-4504-A7F3-69532BAF52B6}" type="pres">
      <dgm:prSet presAssocID="{03D35296-A606-4CD4-B8B0-11CC225DC831}" presName="hierChild4" presStyleCnt="0"/>
      <dgm:spPr/>
    </dgm:pt>
    <dgm:pt modelId="{837D0803-F311-48A2-BCFE-7CBAC6B5E936}" type="pres">
      <dgm:prSet presAssocID="{77CD28AB-54D4-4D84-AA84-60CCD22C5FC6}" presName="Name10" presStyleLbl="parChTrans1D2" presStyleIdx="1" presStyleCnt="2"/>
      <dgm:spPr/>
    </dgm:pt>
    <dgm:pt modelId="{40B19350-67F6-49BC-B684-8B64A63A1403}" type="pres">
      <dgm:prSet presAssocID="{A8C9D795-3312-497A-BD5B-BBB27572C6F6}" presName="hierRoot2" presStyleCnt="0"/>
      <dgm:spPr/>
    </dgm:pt>
    <dgm:pt modelId="{0C2F98A1-990F-470A-AD27-7726353F5BEC}" type="pres">
      <dgm:prSet presAssocID="{A8C9D795-3312-497A-BD5B-BBB27572C6F6}" presName="composite2" presStyleCnt="0"/>
      <dgm:spPr/>
    </dgm:pt>
    <dgm:pt modelId="{A7996830-40EC-4406-9E49-D492FFFA723A}" type="pres">
      <dgm:prSet presAssocID="{A8C9D795-3312-497A-BD5B-BBB27572C6F6}" presName="background2" presStyleLbl="node2" presStyleIdx="1" presStyleCnt="2"/>
      <dgm:spPr/>
    </dgm:pt>
    <dgm:pt modelId="{F84E92C1-E9C8-4472-A93B-C28C4C06C377}" type="pres">
      <dgm:prSet presAssocID="{A8C9D795-3312-497A-BD5B-BBB27572C6F6}" presName="text2" presStyleLbl="fgAcc2" presStyleIdx="1" presStyleCnt="2">
        <dgm:presLayoutVars>
          <dgm:chPref val="3"/>
        </dgm:presLayoutVars>
      </dgm:prSet>
      <dgm:spPr/>
    </dgm:pt>
    <dgm:pt modelId="{52726EC1-279A-4EC6-88F1-57A39F969F6B}" type="pres">
      <dgm:prSet presAssocID="{A8C9D795-3312-497A-BD5B-BBB27572C6F6}" presName="hierChild3" presStyleCnt="0"/>
      <dgm:spPr/>
    </dgm:pt>
    <dgm:pt modelId="{A7EB52D5-3789-4154-836E-483041AB1360}" type="pres">
      <dgm:prSet presAssocID="{8AEE9E07-867A-42AF-9EE6-E3C6D5F89426}" presName="Name17" presStyleLbl="parChTrans1D3" presStyleIdx="3" presStyleCnt="7"/>
      <dgm:spPr/>
    </dgm:pt>
    <dgm:pt modelId="{D4F90706-59A6-427F-A5A7-67408B01FCFB}" type="pres">
      <dgm:prSet presAssocID="{BDDB6963-B611-4311-A918-FC0D320F75AD}" presName="hierRoot3" presStyleCnt="0"/>
      <dgm:spPr/>
    </dgm:pt>
    <dgm:pt modelId="{F6D3195B-3552-445A-BE1C-A919EF1C070E}" type="pres">
      <dgm:prSet presAssocID="{BDDB6963-B611-4311-A918-FC0D320F75AD}" presName="composite3" presStyleCnt="0"/>
      <dgm:spPr/>
    </dgm:pt>
    <dgm:pt modelId="{3F738E0F-14D6-4ADC-B79D-464FB606154C}" type="pres">
      <dgm:prSet presAssocID="{BDDB6963-B611-4311-A918-FC0D320F75AD}" presName="background3" presStyleLbl="node3" presStyleIdx="3" presStyleCnt="7"/>
      <dgm:spPr/>
    </dgm:pt>
    <dgm:pt modelId="{76B1AA75-04EA-4A42-A0F4-E91113919A6D}" type="pres">
      <dgm:prSet presAssocID="{BDDB6963-B611-4311-A918-FC0D320F75AD}" presName="text3" presStyleLbl="fgAcc3" presStyleIdx="3" presStyleCnt="7">
        <dgm:presLayoutVars>
          <dgm:chPref val="3"/>
        </dgm:presLayoutVars>
      </dgm:prSet>
      <dgm:spPr/>
    </dgm:pt>
    <dgm:pt modelId="{8966082F-DCAD-4694-B38F-B87CC1D6B85F}" type="pres">
      <dgm:prSet presAssocID="{BDDB6963-B611-4311-A918-FC0D320F75AD}" presName="hierChild4" presStyleCnt="0"/>
      <dgm:spPr/>
    </dgm:pt>
    <dgm:pt modelId="{98B1DB96-F031-4123-AEC8-9A577E0297A5}" type="pres">
      <dgm:prSet presAssocID="{7CDB4DAA-FB0C-4971-BBD9-EABA1B5D24A6}" presName="Name17" presStyleLbl="parChTrans1D3" presStyleIdx="4" presStyleCnt="7"/>
      <dgm:spPr/>
    </dgm:pt>
    <dgm:pt modelId="{4BCEF88C-7C5C-46F6-945B-3C87828A21D2}" type="pres">
      <dgm:prSet presAssocID="{D20E1AC8-F480-4F8B-96CE-F80D8F597A7A}" presName="hierRoot3" presStyleCnt="0"/>
      <dgm:spPr/>
    </dgm:pt>
    <dgm:pt modelId="{454D7E9C-6DF7-4317-9BE0-1B511ABCE226}" type="pres">
      <dgm:prSet presAssocID="{D20E1AC8-F480-4F8B-96CE-F80D8F597A7A}" presName="composite3" presStyleCnt="0"/>
      <dgm:spPr/>
    </dgm:pt>
    <dgm:pt modelId="{3F4CC2B4-23E0-47EC-9CC4-3CA25830C452}" type="pres">
      <dgm:prSet presAssocID="{D20E1AC8-F480-4F8B-96CE-F80D8F597A7A}" presName="background3" presStyleLbl="node3" presStyleIdx="4" presStyleCnt="7"/>
      <dgm:spPr/>
    </dgm:pt>
    <dgm:pt modelId="{90E46AF4-0C51-4D7F-A566-035DB8C7DBC2}" type="pres">
      <dgm:prSet presAssocID="{D20E1AC8-F480-4F8B-96CE-F80D8F597A7A}" presName="text3" presStyleLbl="fgAcc3" presStyleIdx="4" presStyleCnt="7">
        <dgm:presLayoutVars>
          <dgm:chPref val="3"/>
        </dgm:presLayoutVars>
      </dgm:prSet>
      <dgm:spPr/>
    </dgm:pt>
    <dgm:pt modelId="{3912AEC3-FD5B-4671-ABFE-405929A0B6DF}" type="pres">
      <dgm:prSet presAssocID="{D20E1AC8-F480-4F8B-96CE-F80D8F597A7A}" presName="hierChild4" presStyleCnt="0"/>
      <dgm:spPr/>
    </dgm:pt>
    <dgm:pt modelId="{A5D6CBB6-63E7-41DE-8A7C-FB548556A509}" type="pres">
      <dgm:prSet presAssocID="{C3FD9E4E-273B-4AC0-8559-F489585A0129}" presName="Name17" presStyleLbl="parChTrans1D3" presStyleIdx="5" presStyleCnt="7"/>
      <dgm:spPr/>
    </dgm:pt>
    <dgm:pt modelId="{FD4C1E37-5F64-4C71-94B8-DB73980E844A}" type="pres">
      <dgm:prSet presAssocID="{BFE2026B-14BE-4581-872E-AA7D468A6BDB}" presName="hierRoot3" presStyleCnt="0"/>
      <dgm:spPr/>
    </dgm:pt>
    <dgm:pt modelId="{BAAB17F5-2540-4250-8B4D-E675EF57C122}" type="pres">
      <dgm:prSet presAssocID="{BFE2026B-14BE-4581-872E-AA7D468A6BDB}" presName="composite3" presStyleCnt="0"/>
      <dgm:spPr/>
    </dgm:pt>
    <dgm:pt modelId="{D3816E23-2CEB-4AB8-BFE0-E7946266BB82}" type="pres">
      <dgm:prSet presAssocID="{BFE2026B-14BE-4581-872E-AA7D468A6BDB}" presName="background3" presStyleLbl="node3" presStyleIdx="5" presStyleCnt="7"/>
      <dgm:spPr/>
    </dgm:pt>
    <dgm:pt modelId="{E839660D-73CE-4B11-A72B-9470ED218C06}" type="pres">
      <dgm:prSet presAssocID="{BFE2026B-14BE-4581-872E-AA7D468A6BDB}" presName="text3" presStyleLbl="fgAcc3" presStyleIdx="5" presStyleCnt="7">
        <dgm:presLayoutVars>
          <dgm:chPref val="3"/>
        </dgm:presLayoutVars>
      </dgm:prSet>
      <dgm:spPr/>
    </dgm:pt>
    <dgm:pt modelId="{C2B1C5EB-4B4A-4394-95D4-6F2CFEC0EB0D}" type="pres">
      <dgm:prSet presAssocID="{BFE2026B-14BE-4581-872E-AA7D468A6BDB}" presName="hierChild4" presStyleCnt="0"/>
      <dgm:spPr/>
    </dgm:pt>
    <dgm:pt modelId="{831ABDFD-7739-40A9-9086-F36955AACB94}" type="pres">
      <dgm:prSet presAssocID="{5EB0AD7A-BC7F-41FE-8EF1-D677D1493E4A}" presName="Name17" presStyleLbl="parChTrans1D3" presStyleIdx="6" presStyleCnt="7"/>
      <dgm:spPr/>
    </dgm:pt>
    <dgm:pt modelId="{35FFAC66-56FF-40F2-A303-DF6312D148E2}" type="pres">
      <dgm:prSet presAssocID="{634B27A2-0113-49A2-9745-C9C3DF417CEF}" presName="hierRoot3" presStyleCnt="0"/>
      <dgm:spPr/>
    </dgm:pt>
    <dgm:pt modelId="{42716955-208B-40EF-BF37-42C2E8A917F0}" type="pres">
      <dgm:prSet presAssocID="{634B27A2-0113-49A2-9745-C9C3DF417CEF}" presName="composite3" presStyleCnt="0"/>
      <dgm:spPr/>
    </dgm:pt>
    <dgm:pt modelId="{A2C631F5-59E0-428C-BDB2-1C23B9A81B93}" type="pres">
      <dgm:prSet presAssocID="{634B27A2-0113-49A2-9745-C9C3DF417CEF}" presName="background3" presStyleLbl="node3" presStyleIdx="6" presStyleCnt="7"/>
      <dgm:spPr/>
    </dgm:pt>
    <dgm:pt modelId="{3F7CA6DB-EF12-40BD-875D-FD7C6F8C2225}" type="pres">
      <dgm:prSet presAssocID="{634B27A2-0113-49A2-9745-C9C3DF417CEF}" presName="text3" presStyleLbl="fgAcc3" presStyleIdx="6" presStyleCnt="7">
        <dgm:presLayoutVars>
          <dgm:chPref val="3"/>
        </dgm:presLayoutVars>
      </dgm:prSet>
      <dgm:spPr/>
    </dgm:pt>
    <dgm:pt modelId="{3093E649-1725-46D4-9F5F-FC39CB118E81}" type="pres">
      <dgm:prSet presAssocID="{634B27A2-0113-49A2-9745-C9C3DF417CEF}" presName="hierChild4" presStyleCnt="0"/>
      <dgm:spPr/>
    </dgm:pt>
  </dgm:ptLst>
  <dgm:cxnLst>
    <dgm:cxn modelId="{88417906-74DB-49C4-ADF4-E9CFD40F890C}" type="presOf" srcId="{ECD75305-F35D-499B-A023-8E9ABDBCF3F5}" destId="{AA83F247-35A3-41C7-89EF-D2D788E14743}" srcOrd="0" destOrd="0" presId="urn:microsoft.com/office/officeart/2005/8/layout/hierarchy1"/>
    <dgm:cxn modelId="{173D5B18-C265-4153-B7E6-1E17B4C2A833}" type="presOf" srcId="{CF057BAE-2B0F-4826-8B7D-BA9CDEC806B5}" destId="{556CD4C8-30EF-42D3-9440-F13ACE99FC33}" srcOrd="0" destOrd="0" presId="urn:microsoft.com/office/officeart/2005/8/layout/hierarchy1"/>
    <dgm:cxn modelId="{CA1CC831-138C-41E6-8EB2-4ED830156CB0}" srcId="{A8C9D795-3312-497A-BD5B-BBB27572C6F6}" destId="{BDDB6963-B611-4311-A918-FC0D320F75AD}" srcOrd="0" destOrd="0" parTransId="{8AEE9E07-867A-42AF-9EE6-E3C6D5F89426}" sibTransId="{C2FCEFED-CCF5-40E4-8147-89F3D24E0333}"/>
    <dgm:cxn modelId="{BC201C5D-CF1C-41C3-94A0-662A789855FB}" type="presOf" srcId="{8D948723-C1CB-47FA-9204-F4BE3915F6F7}" destId="{8866F850-FDE1-4451-9410-9286A81484D6}" srcOrd="0" destOrd="0" presId="urn:microsoft.com/office/officeart/2005/8/layout/hierarchy1"/>
    <dgm:cxn modelId="{CA0D2F61-2B60-473C-BDE1-19657E15C52C}" srcId="{CF057BAE-2B0F-4826-8B7D-BA9CDEC806B5}" destId="{A8C9D795-3312-497A-BD5B-BBB27572C6F6}" srcOrd="1" destOrd="0" parTransId="{77CD28AB-54D4-4D84-AA84-60CCD22C5FC6}" sibTransId="{445CB0C1-B096-4156-A914-C51DA7FCC9B0}"/>
    <dgm:cxn modelId="{5F609443-6755-43C2-BF60-60415E24499A}" srcId="{A8C9D795-3312-497A-BD5B-BBB27572C6F6}" destId="{BFE2026B-14BE-4581-872E-AA7D468A6BDB}" srcOrd="2" destOrd="0" parTransId="{C3FD9E4E-273B-4AC0-8559-F489585A0129}" sibTransId="{8D0B3CF6-CDED-4F09-9E4A-5927907CED41}"/>
    <dgm:cxn modelId="{8D4DB946-FDB2-473D-90B4-D8A95530C1A0}" type="presOf" srcId="{77CD28AB-54D4-4D84-AA84-60CCD22C5FC6}" destId="{837D0803-F311-48A2-BCFE-7CBAC6B5E936}" srcOrd="0" destOrd="0" presId="urn:microsoft.com/office/officeart/2005/8/layout/hierarchy1"/>
    <dgm:cxn modelId="{6A593868-C597-4520-9E2F-BEEE1BF68104}" srcId="{CF057BAE-2B0F-4826-8B7D-BA9CDEC806B5}" destId="{07B86976-711B-4A53-A40E-098F73698606}" srcOrd="0" destOrd="0" parTransId="{0A40E7CD-9C2A-4E40-AFE0-BBD1218BF930}" sibTransId="{517F1192-F061-4B68-8EEF-F6CC9BE2CB11}"/>
    <dgm:cxn modelId="{36A36069-601E-4426-9D84-484D232A5FC7}" srcId="{ECD75305-F35D-499B-A023-8E9ABDBCF3F5}" destId="{CF057BAE-2B0F-4826-8B7D-BA9CDEC806B5}" srcOrd="0" destOrd="0" parTransId="{4770AA43-060D-4968-BE72-28D19779DF13}" sibTransId="{4279963E-4B6E-4740-B9C7-B7EE31231042}"/>
    <dgm:cxn modelId="{5848DB4D-0187-4607-9765-AF2FF952328F}" srcId="{07B86976-711B-4A53-A40E-098F73698606}" destId="{03D35296-A606-4CD4-B8B0-11CC225DC831}" srcOrd="2" destOrd="0" parTransId="{8D948723-C1CB-47FA-9204-F4BE3915F6F7}" sibTransId="{04E3E3AD-169A-4914-9A3D-CA0E960B58E8}"/>
    <dgm:cxn modelId="{82495E73-BD43-48E1-89C6-AEE6E5A63A05}" srcId="{A8C9D795-3312-497A-BD5B-BBB27572C6F6}" destId="{634B27A2-0113-49A2-9745-C9C3DF417CEF}" srcOrd="3" destOrd="0" parTransId="{5EB0AD7A-BC7F-41FE-8EF1-D677D1493E4A}" sibTransId="{D9B65CE0-F881-42E3-966E-0C83C6ED5DB1}"/>
    <dgm:cxn modelId="{168C7878-51BB-46A0-A1E5-38E64DA94912}" srcId="{07B86976-711B-4A53-A40E-098F73698606}" destId="{B7B82590-B8E8-48A1-A4AA-511F579E2D13}" srcOrd="0" destOrd="0" parTransId="{FBA96E15-ECC9-4B37-AED5-7171D9B296C5}" sibTransId="{44B715E0-9906-44D0-B260-6A0A9E67657A}"/>
    <dgm:cxn modelId="{6443AE88-BB41-471D-A7A4-2E6BF475D5AE}" type="presOf" srcId="{3E070823-3BCE-4F12-8B46-6A64CD4C51D3}" destId="{E7002147-8260-44B1-A690-997CD1BDDAD6}" srcOrd="0" destOrd="0" presId="urn:microsoft.com/office/officeart/2005/8/layout/hierarchy1"/>
    <dgm:cxn modelId="{29F84D8B-47DB-479B-85C2-3DD56E5BC4D6}" type="presOf" srcId="{A8C9D795-3312-497A-BD5B-BBB27572C6F6}" destId="{F84E92C1-E9C8-4472-A93B-C28C4C06C377}" srcOrd="0" destOrd="0" presId="urn:microsoft.com/office/officeart/2005/8/layout/hierarchy1"/>
    <dgm:cxn modelId="{BA9F6290-2BDB-4B62-B0FD-B6F3A308C97E}" type="presOf" srcId="{03D35296-A606-4CD4-B8B0-11CC225DC831}" destId="{6678C6D5-BB90-48E3-BE92-894083264E83}" srcOrd="0" destOrd="0" presId="urn:microsoft.com/office/officeart/2005/8/layout/hierarchy1"/>
    <dgm:cxn modelId="{DE37C197-80FC-41C7-B420-9019B7472AA1}" type="presOf" srcId="{634B27A2-0113-49A2-9745-C9C3DF417CEF}" destId="{3F7CA6DB-EF12-40BD-875D-FD7C6F8C2225}" srcOrd="0" destOrd="0" presId="urn:microsoft.com/office/officeart/2005/8/layout/hierarchy1"/>
    <dgm:cxn modelId="{86255A9D-A835-4F8B-9EA1-F9BA2608A241}" type="presOf" srcId="{8AEE9E07-867A-42AF-9EE6-E3C6D5F89426}" destId="{A7EB52D5-3789-4154-836E-483041AB1360}" srcOrd="0" destOrd="0" presId="urn:microsoft.com/office/officeart/2005/8/layout/hierarchy1"/>
    <dgm:cxn modelId="{A08455AB-37CF-40C3-91F3-FCB0F143DDC5}" type="presOf" srcId="{FBA96E15-ECC9-4B37-AED5-7171D9B296C5}" destId="{2A1A8ABC-C58F-4A7B-BE94-7595CB1E13AC}" srcOrd="0" destOrd="0" presId="urn:microsoft.com/office/officeart/2005/8/layout/hierarchy1"/>
    <dgm:cxn modelId="{7B9A44B3-F38E-44B3-828E-9D7F0652BAB6}" type="presOf" srcId="{7CDB4DAA-FB0C-4971-BBD9-EABA1B5D24A6}" destId="{98B1DB96-F031-4123-AEC8-9A577E0297A5}" srcOrd="0" destOrd="0" presId="urn:microsoft.com/office/officeart/2005/8/layout/hierarchy1"/>
    <dgm:cxn modelId="{39E315C8-20DF-4CCB-856E-75084A403866}" srcId="{07B86976-711B-4A53-A40E-098F73698606}" destId="{7702FFF4-6CAA-404C-80B1-A3A9368F1389}" srcOrd="1" destOrd="0" parTransId="{3E070823-3BCE-4F12-8B46-6A64CD4C51D3}" sibTransId="{2CAA398A-2A8F-4A1A-9476-76250B5DD0BD}"/>
    <dgm:cxn modelId="{AE5590D2-D546-4329-AD3E-E04709DDD806}" type="presOf" srcId="{0A40E7CD-9C2A-4E40-AFE0-BBD1218BF930}" destId="{A653D037-EBA9-4C5C-AF20-632EF452CC05}" srcOrd="0" destOrd="0" presId="urn:microsoft.com/office/officeart/2005/8/layout/hierarchy1"/>
    <dgm:cxn modelId="{EB76D0D8-BFB1-4083-BDC2-F3537EADE262}" type="presOf" srcId="{BFE2026B-14BE-4581-872E-AA7D468A6BDB}" destId="{E839660D-73CE-4B11-A72B-9470ED218C06}" srcOrd="0" destOrd="0" presId="urn:microsoft.com/office/officeart/2005/8/layout/hierarchy1"/>
    <dgm:cxn modelId="{EC80A9DC-04DE-45F4-A181-CA8374E403CE}" type="presOf" srcId="{BDDB6963-B611-4311-A918-FC0D320F75AD}" destId="{76B1AA75-04EA-4A42-A0F4-E91113919A6D}" srcOrd="0" destOrd="0" presId="urn:microsoft.com/office/officeart/2005/8/layout/hierarchy1"/>
    <dgm:cxn modelId="{B79960DF-C221-43A4-A6F3-4C31ACAE20BD}" type="presOf" srcId="{B7B82590-B8E8-48A1-A4AA-511F579E2D13}" destId="{E8C1C083-A4CC-4AD6-942A-4666251E103E}" srcOrd="0" destOrd="0" presId="urn:microsoft.com/office/officeart/2005/8/layout/hierarchy1"/>
    <dgm:cxn modelId="{67F4FEE4-29E0-4179-88C4-6F0C0E5C735D}" type="presOf" srcId="{C3FD9E4E-273B-4AC0-8559-F489585A0129}" destId="{A5D6CBB6-63E7-41DE-8A7C-FB548556A509}" srcOrd="0" destOrd="0" presId="urn:microsoft.com/office/officeart/2005/8/layout/hierarchy1"/>
    <dgm:cxn modelId="{024C21E9-E4B5-48BB-98D4-52EBA9566319}" srcId="{A8C9D795-3312-497A-BD5B-BBB27572C6F6}" destId="{D20E1AC8-F480-4F8B-96CE-F80D8F597A7A}" srcOrd="1" destOrd="0" parTransId="{7CDB4DAA-FB0C-4971-BBD9-EABA1B5D24A6}" sibTransId="{9D56BA9A-3D0F-4F58-B5A2-4EC1253E86A2}"/>
    <dgm:cxn modelId="{9416F4F0-C35E-41E7-84EF-D51D710DFF33}" type="presOf" srcId="{5EB0AD7A-BC7F-41FE-8EF1-D677D1493E4A}" destId="{831ABDFD-7739-40A9-9086-F36955AACB94}" srcOrd="0" destOrd="0" presId="urn:microsoft.com/office/officeart/2005/8/layout/hierarchy1"/>
    <dgm:cxn modelId="{05C95DF5-B9FF-49F7-B729-32A98F2EAB9A}" type="presOf" srcId="{D20E1AC8-F480-4F8B-96CE-F80D8F597A7A}" destId="{90E46AF4-0C51-4D7F-A566-035DB8C7DBC2}" srcOrd="0" destOrd="0" presId="urn:microsoft.com/office/officeart/2005/8/layout/hierarchy1"/>
    <dgm:cxn modelId="{1A245BF6-0804-4250-957D-78649AD9C026}" type="presOf" srcId="{7702FFF4-6CAA-404C-80B1-A3A9368F1389}" destId="{9189829B-C181-4C1E-9063-3811B93B52B2}" srcOrd="0" destOrd="0" presId="urn:microsoft.com/office/officeart/2005/8/layout/hierarchy1"/>
    <dgm:cxn modelId="{E9A82CFC-37BD-463E-936A-218C2C6E4BD0}" type="presOf" srcId="{07B86976-711B-4A53-A40E-098F73698606}" destId="{D85A1ACA-F8C1-4251-90C5-856DC7DF54FA}" srcOrd="0" destOrd="0" presId="urn:microsoft.com/office/officeart/2005/8/layout/hierarchy1"/>
    <dgm:cxn modelId="{9CD4D550-B625-4556-9BAF-FEE24538304B}" type="presParOf" srcId="{AA83F247-35A3-41C7-89EF-D2D788E14743}" destId="{E4039979-BA95-4E79-80B8-7C8A3F23C7FC}" srcOrd="0" destOrd="0" presId="urn:microsoft.com/office/officeart/2005/8/layout/hierarchy1"/>
    <dgm:cxn modelId="{DF637E9B-48F1-4177-867E-47FFFF2BA7C3}" type="presParOf" srcId="{E4039979-BA95-4E79-80B8-7C8A3F23C7FC}" destId="{C02BB78F-8121-4376-8F90-5035A3AE56F4}" srcOrd="0" destOrd="0" presId="urn:microsoft.com/office/officeart/2005/8/layout/hierarchy1"/>
    <dgm:cxn modelId="{A87522E9-40C1-42F4-84E8-023A531B3A7A}" type="presParOf" srcId="{C02BB78F-8121-4376-8F90-5035A3AE56F4}" destId="{905C226A-FAD3-4F1B-A0CA-C235E561FCD3}" srcOrd="0" destOrd="0" presId="urn:microsoft.com/office/officeart/2005/8/layout/hierarchy1"/>
    <dgm:cxn modelId="{671B6F30-2D82-4848-BEBB-C02833C17D6A}" type="presParOf" srcId="{C02BB78F-8121-4376-8F90-5035A3AE56F4}" destId="{556CD4C8-30EF-42D3-9440-F13ACE99FC33}" srcOrd="1" destOrd="0" presId="urn:microsoft.com/office/officeart/2005/8/layout/hierarchy1"/>
    <dgm:cxn modelId="{B4288F0C-7272-4A6B-B385-457EE300EA69}" type="presParOf" srcId="{E4039979-BA95-4E79-80B8-7C8A3F23C7FC}" destId="{5EA23AC1-F4FC-43AF-9281-F51AB7EE99B8}" srcOrd="1" destOrd="0" presId="urn:microsoft.com/office/officeart/2005/8/layout/hierarchy1"/>
    <dgm:cxn modelId="{64AEB507-270C-4613-9AC1-CF03157225CE}" type="presParOf" srcId="{5EA23AC1-F4FC-43AF-9281-F51AB7EE99B8}" destId="{A653D037-EBA9-4C5C-AF20-632EF452CC05}" srcOrd="0" destOrd="0" presId="urn:microsoft.com/office/officeart/2005/8/layout/hierarchy1"/>
    <dgm:cxn modelId="{572BC34C-89BC-46B6-A689-A5DC1B8F138B}" type="presParOf" srcId="{5EA23AC1-F4FC-43AF-9281-F51AB7EE99B8}" destId="{A4997C18-CD3A-4A6C-A971-E7CEB4137F6A}" srcOrd="1" destOrd="0" presId="urn:microsoft.com/office/officeart/2005/8/layout/hierarchy1"/>
    <dgm:cxn modelId="{CF50DA61-4EA5-4D5A-91AE-2323EF140C4F}" type="presParOf" srcId="{A4997C18-CD3A-4A6C-A971-E7CEB4137F6A}" destId="{A509627D-AA28-45E3-B69D-D01753943AC9}" srcOrd="0" destOrd="0" presId="urn:microsoft.com/office/officeart/2005/8/layout/hierarchy1"/>
    <dgm:cxn modelId="{98EF99EA-16ED-49BB-9454-CE406E0072B9}" type="presParOf" srcId="{A509627D-AA28-45E3-B69D-D01753943AC9}" destId="{DEBD2CA4-9F46-414D-9A76-A51E4A482A14}" srcOrd="0" destOrd="0" presId="urn:microsoft.com/office/officeart/2005/8/layout/hierarchy1"/>
    <dgm:cxn modelId="{8E740D28-EAB2-4699-AB97-E760CE02BAD8}" type="presParOf" srcId="{A509627D-AA28-45E3-B69D-D01753943AC9}" destId="{D85A1ACA-F8C1-4251-90C5-856DC7DF54FA}" srcOrd="1" destOrd="0" presId="urn:microsoft.com/office/officeart/2005/8/layout/hierarchy1"/>
    <dgm:cxn modelId="{7D49A6FA-2146-4C94-ADD4-7510890F8CD9}" type="presParOf" srcId="{A4997C18-CD3A-4A6C-A971-E7CEB4137F6A}" destId="{71540E88-DEA1-48A2-BA30-F90EA9522033}" srcOrd="1" destOrd="0" presId="urn:microsoft.com/office/officeart/2005/8/layout/hierarchy1"/>
    <dgm:cxn modelId="{2D5619FE-450E-4412-840E-8271807A387A}" type="presParOf" srcId="{71540E88-DEA1-48A2-BA30-F90EA9522033}" destId="{2A1A8ABC-C58F-4A7B-BE94-7595CB1E13AC}" srcOrd="0" destOrd="0" presId="urn:microsoft.com/office/officeart/2005/8/layout/hierarchy1"/>
    <dgm:cxn modelId="{AD144EED-59F2-44A1-BD2B-4FE90A95E1AF}" type="presParOf" srcId="{71540E88-DEA1-48A2-BA30-F90EA9522033}" destId="{16E0C279-BC3D-4DFA-9F65-5EC4B903EA52}" srcOrd="1" destOrd="0" presId="urn:microsoft.com/office/officeart/2005/8/layout/hierarchy1"/>
    <dgm:cxn modelId="{BB0CB5D2-9A88-4938-9785-82A909C4675C}" type="presParOf" srcId="{16E0C279-BC3D-4DFA-9F65-5EC4B903EA52}" destId="{CBAEA63F-7FD1-4A5A-BE05-2B538C7A30D8}" srcOrd="0" destOrd="0" presId="urn:microsoft.com/office/officeart/2005/8/layout/hierarchy1"/>
    <dgm:cxn modelId="{582104C9-F33A-401B-9493-6354B1F1B9FE}" type="presParOf" srcId="{CBAEA63F-7FD1-4A5A-BE05-2B538C7A30D8}" destId="{387CB733-5D41-4679-BE7C-C806278839F6}" srcOrd="0" destOrd="0" presId="urn:microsoft.com/office/officeart/2005/8/layout/hierarchy1"/>
    <dgm:cxn modelId="{E80A3A69-9EB1-47B6-B91D-4BC9B86CA565}" type="presParOf" srcId="{CBAEA63F-7FD1-4A5A-BE05-2B538C7A30D8}" destId="{E8C1C083-A4CC-4AD6-942A-4666251E103E}" srcOrd="1" destOrd="0" presId="urn:microsoft.com/office/officeart/2005/8/layout/hierarchy1"/>
    <dgm:cxn modelId="{95673825-2C56-497C-B3A1-AE70CC380374}" type="presParOf" srcId="{16E0C279-BC3D-4DFA-9F65-5EC4B903EA52}" destId="{A8EDC2F0-48CF-4CE2-9A52-36B53A109C51}" srcOrd="1" destOrd="0" presId="urn:microsoft.com/office/officeart/2005/8/layout/hierarchy1"/>
    <dgm:cxn modelId="{EA6DF58B-BCA9-4B0A-A3C7-991295E3259C}" type="presParOf" srcId="{71540E88-DEA1-48A2-BA30-F90EA9522033}" destId="{E7002147-8260-44B1-A690-997CD1BDDAD6}" srcOrd="2" destOrd="0" presId="urn:microsoft.com/office/officeart/2005/8/layout/hierarchy1"/>
    <dgm:cxn modelId="{20A42286-BD1F-4F91-8707-26C014D68510}" type="presParOf" srcId="{71540E88-DEA1-48A2-BA30-F90EA9522033}" destId="{F362D041-5709-4D52-A10E-9EABA3AA787D}" srcOrd="3" destOrd="0" presId="urn:microsoft.com/office/officeart/2005/8/layout/hierarchy1"/>
    <dgm:cxn modelId="{E2499042-BFB6-4322-A3E7-84A6B9939545}" type="presParOf" srcId="{F362D041-5709-4D52-A10E-9EABA3AA787D}" destId="{E993FFA0-A446-4F41-B9EC-F104BD344905}" srcOrd="0" destOrd="0" presId="urn:microsoft.com/office/officeart/2005/8/layout/hierarchy1"/>
    <dgm:cxn modelId="{B3892A4F-F327-414A-818F-EFDCEE76210C}" type="presParOf" srcId="{E993FFA0-A446-4F41-B9EC-F104BD344905}" destId="{B3FC9497-9D2C-4AF0-80A6-17C36F183CB4}" srcOrd="0" destOrd="0" presId="urn:microsoft.com/office/officeart/2005/8/layout/hierarchy1"/>
    <dgm:cxn modelId="{0BF1350E-3FD9-4685-919F-CBFF01BD8087}" type="presParOf" srcId="{E993FFA0-A446-4F41-B9EC-F104BD344905}" destId="{9189829B-C181-4C1E-9063-3811B93B52B2}" srcOrd="1" destOrd="0" presId="urn:microsoft.com/office/officeart/2005/8/layout/hierarchy1"/>
    <dgm:cxn modelId="{6CBC4591-5E93-4546-BEF0-28988D33699D}" type="presParOf" srcId="{F362D041-5709-4D52-A10E-9EABA3AA787D}" destId="{B28B9CE0-83B7-4BBD-B27D-8AF272B946D7}" srcOrd="1" destOrd="0" presId="urn:microsoft.com/office/officeart/2005/8/layout/hierarchy1"/>
    <dgm:cxn modelId="{8FA930A2-B63F-4C4C-A07B-AA442561FC94}" type="presParOf" srcId="{71540E88-DEA1-48A2-BA30-F90EA9522033}" destId="{8866F850-FDE1-4451-9410-9286A81484D6}" srcOrd="4" destOrd="0" presId="urn:microsoft.com/office/officeart/2005/8/layout/hierarchy1"/>
    <dgm:cxn modelId="{5D55750D-C8AF-453D-A3ED-D3149965A91E}" type="presParOf" srcId="{71540E88-DEA1-48A2-BA30-F90EA9522033}" destId="{0A358AC2-1EDA-4DC8-9E0A-E3521E42788E}" srcOrd="5" destOrd="0" presId="urn:microsoft.com/office/officeart/2005/8/layout/hierarchy1"/>
    <dgm:cxn modelId="{36871752-18CA-4920-A700-EB894B97FE5E}" type="presParOf" srcId="{0A358AC2-1EDA-4DC8-9E0A-E3521E42788E}" destId="{0F78B0D9-FA51-4A60-94AC-B975C93DDABB}" srcOrd="0" destOrd="0" presId="urn:microsoft.com/office/officeart/2005/8/layout/hierarchy1"/>
    <dgm:cxn modelId="{2C6CEC12-8C2C-43AE-A01F-2202C9F1C23D}" type="presParOf" srcId="{0F78B0D9-FA51-4A60-94AC-B975C93DDABB}" destId="{E76544A6-C38A-4E45-90F0-A713894986FB}" srcOrd="0" destOrd="0" presId="urn:microsoft.com/office/officeart/2005/8/layout/hierarchy1"/>
    <dgm:cxn modelId="{8FA4B048-AC1D-4D51-B441-707796B67443}" type="presParOf" srcId="{0F78B0D9-FA51-4A60-94AC-B975C93DDABB}" destId="{6678C6D5-BB90-48E3-BE92-894083264E83}" srcOrd="1" destOrd="0" presId="urn:microsoft.com/office/officeart/2005/8/layout/hierarchy1"/>
    <dgm:cxn modelId="{0929D1C1-0239-4073-A8AB-8DEFA4FA3910}" type="presParOf" srcId="{0A358AC2-1EDA-4DC8-9E0A-E3521E42788E}" destId="{61549EF8-8697-4504-A7F3-69532BAF52B6}" srcOrd="1" destOrd="0" presId="urn:microsoft.com/office/officeart/2005/8/layout/hierarchy1"/>
    <dgm:cxn modelId="{046A9554-EA7D-4E8B-9AE1-34822D869AFD}" type="presParOf" srcId="{5EA23AC1-F4FC-43AF-9281-F51AB7EE99B8}" destId="{837D0803-F311-48A2-BCFE-7CBAC6B5E936}" srcOrd="2" destOrd="0" presId="urn:microsoft.com/office/officeart/2005/8/layout/hierarchy1"/>
    <dgm:cxn modelId="{D6E7270D-ABE9-4FAD-93FE-8AED623E9B96}" type="presParOf" srcId="{5EA23AC1-F4FC-43AF-9281-F51AB7EE99B8}" destId="{40B19350-67F6-49BC-B684-8B64A63A1403}" srcOrd="3" destOrd="0" presId="urn:microsoft.com/office/officeart/2005/8/layout/hierarchy1"/>
    <dgm:cxn modelId="{7A2805D4-46C5-4AB8-8506-5D23BA7B3B47}" type="presParOf" srcId="{40B19350-67F6-49BC-B684-8B64A63A1403}" destId="{0C2F98A1-990F-470A-AD27-7726353F5BEC}" srcOrd="0" destOrd="0" presId="urn:microsoft.com/office/officeart/2005/8/layout/hierarchy1"/>
    <dgm:cxn modelId="{1D079EA7-9199-49C5-8087-DA38AFA0CF3C}" type="presParOf" srcId="{0C2F98A1-990F-470A-AD27-7726353F5BEC}" destId="{A7996830-40EC-4406-9E49-D492FFFA723A}" srcOrd="0" destOrd="0" presId="urn:microsoft.com/office/officeart/2005/8/layout/hierarchy1"/>
    <dgm:cxn modelId="{E2C687F5-6E26-4951-838F-E280FABA3DC8}" type="presParOf" srcId="{0C2F98A1-990F-470A-AD27-7726353F5BEC}" destId="{F84E92C1-E9C8-4472-A93B-C28C4C06C377}" srcOrd="1" destOrd="0" presId="urn:microsoft.com/office/officeart/2005/8/layout/hierarchy1"/>
    <dgm:cxn modelId="{56B1E231-767E-4EFC-B874-F67159FF85E5}" type="presParOf" srcId="{40B19350-67F6-49BC-B684-8B64A63A1403}" destId="{52726EC1-279A-4EC6-88F1-57A39F969F6B}" srcOrd="1" destOrd="0" presId="urn:microsoft.com/office/officeart/2005/8/layout/hierarchy1"/>
    <dgm:cxn modelId="{06138D66-7A62-48BE-986A-5217F87EDD45}" type="presParOf" srcId="{52726EC1-279A-4EC6-88F1-57A39F969F6B}" destId="{A7EB52D5-3789-4154-836E-483041AB1360}" srcOrd="0" destOrd="0" presId="urn:microsoft.com/office/officeart/2005/8/layout/hierarchy1"/>
    <dgm:cxn modelId="{EF8C8137-3011-476F-94D6-721EF5A01131}" type="presParOf" srcId="{52726EC1-279A-4EC6-88F1-57A39F969F6B}" destId="{D4F90706-59A6-427F-A5A7-67408B01FCFB}" srcOrd="1" destOrd="0" presId="urn:microsoft.com/office/officeart/2005/8/layout/hierarchy1"/>
    <dgm:cxn modelId="{29C28289-F8D9-40AD-AE3F-CCA5A70A8370}" type="presParOf" srcId="{D4F90706-59A6-427F-A5A7-67408B01FCFB}" destId="{F6D3195B-3552-445A-BE1C-A919EF1C070E}" srcOrd="0" destOrd="0" presId="urn:microsoft.com/office/officeart/2005/8/layout/hierarchy1"/>
    <dgm:cxn modelId="{C6E2B273-BAC9-44C0-8E5B-B54546EDB086}" type="presParOf" srcId="{F6D3195B-3552-445A-BE1C-A919EF1C070E}" destId="{3F738E0F-14D6-4ADC-B79D-464FB606154C}" srcOrd="0" destOrd="0" presId="urn:microsoft.com/office/officeart/2005/8/layout/hierarchy1"/>
    <dgm:cxn modelId="{AA575203-1EB2-49F1-8591-DA0304285FA5}" type="presParOf" srcId="{F6D3195B-3552-445A-BE1C-A919EF1C070E}" destId="{76B1AA75-04EA-4A42-A0F4-E91113919A6D}" srcOrd="1" destOrd="0" presId="urn:microsoft.com/office/officeart/2005/8/layout/hierarchy1"/>
    <dgm:cxn modelId="{EA9F0B94-C0EA-4A95-90CB-B31784D5A667}" type="presParOf" srcId="{D4F90706-59A6-427F-A5A7-67408B01FCFB}" destId="{8966082F-DCAD-4694-B38F-B87CC1D6B85F}" srcOrd="1" destOrd="0" presId="urn:microsoft.com/office/officeart/2005/8/layout/hierarchy1"/>
    <dgm:cxn modelId="{5406FB4D-3059-4EC7-A0E6-B37A9590AB32}" type="presParOf" srcId="{52726EC1-279A-4EC6-88F1-57A39F969F6B}" destId="{98B1DB96-F031-4123-AEC8-9A577E0297A5}" srcOrd="2" destOrd="0" presId="urn:microsoft.com/office/officeart/2005/8/layout/hierarchy1"/>
    <dgm:cxn modelId="{5CBA46F7-8AE1-4885-BE61-9B11521AECB0}" type="presParOf" srcId="{52726EC1-279A-4EC6-88F1-57A39F969F6B}" destId="{4BCEF88C-7C5C-46F6-945B-3C87828A21D2}" srcOrd="3" destOrd="0" presId="urn:microsoft.com/office/officeart/2005/8/layout/hierarchy1"/>
    <dgm:cxn modelId="{C2734317-B84F-4FB9-86D7-842D25C2A33A}" type="presParOf" srcId="{4BCEF88C-7C5C-46F6-945B-3C87828A21D2}" destId="{454D7E9C-6DF7-4317-9BE0-1B511ABCE226}" srcOrd="0" destOrd="0" presId="urn:microsoft.com/office/officeart/2005/8/layout/hierarchy1"/>
    <dgm:cxn modelId="{58D2C092-DBFD-4DA8-8C0F-5533190F20EF}" type="presParOf" srcId="{454D7E9C-6DF7-4317-9BE0-1B511ABCE226}" destId="{3F4CC2B4-23E0-47EC-9CC4-3CA25830C452}" srcOrd="0" destOrd="0" presId="urn:microsoft.com/office/officeart/2005/8/layout/hierarchy1"/>
    <dgm:cxn modelId="{A18F7E87-0570-49DF-A632-4D42D7F68554}" type="presParOf" srcId="{454D7E9C-6DF7-4317-9BE0-1B511ABCE226}" destId="{90E46AF4-0C51-4D7F-A566-035DB8C7DBC2}" srcOrd="1" destOrd="0" presId="urn:microsoft.com/office/officeart/2005/8/layout/hierarchy1"/>
    <dgm:cxn modelId="{90E2A08D-2D20-4528-804C-76E722D680F9}" type="presParOf" srcId="{4BCEF88C-7C5C-46F6-945B-3C87828A21D2}" destId="{3912AEC3-FD5B-4671-ABFE-405929A0B6DF}" srcOrd="1" destOrd="0" presId="urn:microsoft.com/office/officeart/2005/8/layout/hierarchy1"/>
    <dgm:cxn modelId="{6825EDC0-A67C-441F-B92A-B2B213B22158}" type="presParOf" srcId="{52726EC1-279A-4EC6-88F1-57A39F969F6B}" destId="{A5D6CBB6-63E7-41DE-8A7C-FB548556A509}" srcOrd="4" destOrd="0" presId="urn:microsoft.com/office/officeart/2005/8/layout/hierarchy1"/>
    <dgm:cxn modelId="{80EEE7B5-6FF9-4D27-B853-A1D8EECFC67D}" type="presParOf" srcId="{52726EC1-279A-4EC6-88F1-57A39F969F6B}" destId="{FD4C1E37-5F64-4C71-94B8-DB73980E844A}" srcOrd="5" destOrd="0" presId="urn:microsoft.com/office/officeart/2005/8/layout/hierarchy1"/>
    <dgm:cxn modelId="{A8F1FCF6-A8D2-4D13-954B-A05AAADE2DC8}" type="presParOf" srcId="{FD4C1E37-5F64-4C71-94B8-DB73980E844A}" destId="{BAAB17F5-2540-4250-8B4D-E675EF57C122}" srcOrd="0" destOrd="0" presId="urn:microsoft.com/office/officeart/2005/8/layout/hierarchy1"/>
    <dgm:cxn modelId="{B5A71139-B7C0-49CC-9278-FC6A7AA91B75}" type="presParOf" srcId="{BAAB17F5-2540-4250-8B4D-E675EF57C122}" destId="{D3816E23-2CEB-4AB8-BFE0-E7946266BB82}" srcOrd="0" destOrd="0" presId="urn:microsoft.com/office/officeart/2005/8/layout/hierarchy1"/>
    <dgm:cxn modelId="{6FC8916C-8324-4232-A50B-C527E4C4FFE0}" type="presParOf" srcId="{BAAB17F5-2540-4250-8B4D-E675EF57C122}" destId="{E839660D-73CE-4B11-A72B-9470ED218C06}" srcOrd="1" destOrd="0" presId="urn:microsoft.com/office/officeart/2005/8/layout/hierarchy1"/>
    <dgm:cxn modelId="{92D552D4-205A-4490-8EAC-0AB3F133A146}" type="presParOf" srcId="{FD4C1E37-5F64-4C71-94B8-DB73980E844A}" destId="{C2B1C5EB-4B4A-4394-95D4-6F2CFEC0EB0D}" srcOrd="1" destOrd="0" presId="urn:microsoft.com/office/officeart/2005/8/layout/hierarchy1"/>
    <dgm:cxn modelId="{F96420E6-6CE2-47B6-A97C-4F7C3DDC1A2D}" type="presParOf" srcId="{52726EC1-279A-4EC6-88F1-57A39F969F6B}" destId="{831ABDFD-7739-40A9-9086-F36955AACB94}" srcOrd="6" destOrd="0" presId="urn:microsoft.com/office/officeart/2005/8/layout/hierarchy1"/>
    <dgm:cxn modelId="{6094E790-A4B5-4717-BCBE-501D6328F95E}" type="presParOf" srcId="{52726EC1-279A-4EC6-88F1-57A39F969F6B}" destId="{35FFAC66-56FF-40F2-A303-DF6312D148E2}" srcOrd="7" destOrd="0" presId="urn:microsoft.com/office/officeart/2005/8/layout/hierarchy1"/>
    <dgm:cxn modelId="{80389AAB-9287-4F62-A8F9-2B529EE4FAD6}" type="presParOf" srcId="{35FFAC66-56FF-40F2-A303-DF6312D148E2}" destId="{42716955-208B-40EF-BF37-42C2E8A917F0}" srcOrd="0" destOrd="0" presId="urn:microsoft.com/office/officeart/2005/8/layout/hierarchy1"/>
    <dgm:cxn modelId="{630C0347-950C-4E6A-9441-951169DAC130}" type="presParOf" srcId="{42716955-208B-40EF-BF37-42C2E8A917F0}" destId="{A2C631F5-59E0-428C-BDB2-1C23B9A81B93}" srcOrd="0" destOrd="0" presId="urn:microsoft.com/office/officeart/2005/8/layout/hierarchy1"/>
    <dgm:cxn modelId="{4C8963A8-844C-4093-9848-D10D98EF3B96}" type="presParOf" srcId="{42716955-208B-40EF-BF37-42C2E8A917F0}" destId="{3F7CA6DB-EF12-40BD-875D-FD7C6F8C2225}" srcOrd="1" destOrd="0" presId="urn:microsoft.com/office/officeart/2005/8/layout/hierarchy1"/>
    <dgm:cxn modelId="{D01BD43B-9C7D-44C1-82A7-E5F4A171611E}" type="presParOf" srcId="{35FFAC66-56FF-40F2-A303-DF6312D148E2}" destId="{3093E649-1725-46D4-9F5F-FC39CB118E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ABDFD-7739-40A9-9086-F36955AACB94}">
      <dsp:nvSpPr>
        <dsp:cNvPr id="0" name=""/>
        <dsp:cNvSpPr/>
      </dsp:nvSpPr>
      <dsp:spPr>
        <a:xfrm>
          <a:off x="7618389" y="2955225"/>
          <a:ext cx="2324960" cy="36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42"/>
              </a:lnTo>
              <a:lnTo>
                <a:pt x="2324960" y="251342"/>
              </a:lnTo>
              <a:lnTo>
                <a:pt x="2324960" y="368823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6CBB6-63E7-41DE-8A7C-FB548556A509}">
      <dsp:nvSpPr>
        <dsp:cNvPr id="0" name=""/>
        <dsp:cNvSpPr/>
      </dsp:nvSpPr>
      <dsp:spPr>
        <a:xfrm>
          <a:off x="7618389" y="2955225"/>
          <a:ext cx="774986" cy="36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42"/>
              </a:lnTo>
              <a:lnTo>
                <a:pt x="774986" y="251342"/>
              </a:lnTo>
              <a:lnTo>
                <a:pt x="774986" y="368823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1DB96-F031-4123-AEC8-9A577E0297A5}">
      <dsp:nvSpPr>
        <dsp:cNvPr id="0" name=""/>
        <dsp:cNvSpPr/>
      </dsp:nvSpPr>
      <dsp:spPr>
        <a:xfrm>
          <a:off x="6843402" y="2955225"/>
          <a:ext cx="774986" cy="368823"/>
        </a:xfrm>
        <a:custGeom>
          <a:avLst/>
          <a:gdLst/>
          <a:ahLst/>
          <a:cxnLst/>
          <a:rect l="0" t="0" r="0" b="0"/>
          <a:pathLst>
            <a:path>
              <a:moveTo>
                <a:pt x="774986" y="0"/>
              </a:moveTo>
              <a:lnTo>
                <a:pt x="774986" y="251342"/>
              </a:lnTo>
              <a:lnTo>
                <a:pt x="0" y="251342"/>
              </a:lnTo>
              <a:lnTo>
                <a:pt x="0" y="368823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B52D5-3789-4154-836E-483041AB1360}">
      <dsp:nvSpPr>
        <dsp:cNvPr id="0" name=""/>
        <dsp:cNvSpPr/>
      </dsp:nvSpPr>
      <dsp:spPr>
        <a:xfrm>
          <a:off x="5293429" y="2955225"/>
          <a:ext cx="2324960" cy="368823"/>
        </a:xfrm>
        <a:custGeom>
          <a:avLst/>
          <a:gdLst/>
          <a:ahLst/>
          <a:cxnLst/>
          <a:rect l="0" t="0" r="0" b="0"/>
          <a:pathLst>
            <a:path>
              <a:moveTo>
                <a:pt x="2324960" y="0"/>
              </a:moveTo>
              <a:lnTo>
                <a:pt x="2324960" y="251342"/>
              </a:lnTo>
              <a:lnTo>
                <a:pt x="0" y="251342"/>
              </a:lnTo>
              <a:lnTo>
                <a:pt x="0" y="368823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D0803-F311-48A2-BCFE-7CBAC6B5E936}">
      <dsp:nvSpPr>
        <dsp:cNvPr id="0" name=""/>
        <dsp:cNvSpPr/>
      </dsp:nvSpPr>
      <dsp:spPr>
        <a:xfrm>
          <a:off x="4905935" y="1781120"/>
          <a:ext cx="2712453" cy="36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42"/>
              </a:lnTo>
              <a:lnTo>
                <a:pt x="2712453" y="251342"/>
              </a:lnTo>
              <a:lnTo>
                <a:pt x="2712453" y="368823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6F850-FDE1-4451-9410-9286A81484D6}">
      <dsp:nvSpPr>
        <dsp:cNvPr id="0" name=""/>
        <dsp:cNvSpPr/>
      </dsp:nvSpPr>
      <dsp:spPr>
        <a:xfrm>
          <a:off x="2193482" y="2955225"/>
          <a:ext cx="1549973" cy="36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42"/>
              </a:lnTo>
              <a:lnTo>
                <a:pt x="1549973" y="251342"/>
              </a:lnTo>
              <a:lnTo>
                <a:pt x="1549973" y="368823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02147-8260-44B1-A690-997CD1BDDAD6}">
      <dsp:nvSpPr>
        <dsp:cNvPr id="0" name=""/>
        <dsp:cNvSpPr/>
      </dsp:nvSpPr>
      <dsp:spPr>
        <a:xfrm>
          <a:off x="2139367" y="2955225"/>
          <a:ext cx="91440" cy="377214"/>
        </a:xfrm>
        <a:custGeom>
          <a:avLst/>
          <a:gdLst/>
          <a:ahLst/>
          <a:cxnLst/>
          <a:rect l="0" t="0" r="0" b="0"/>
          <a:pathLst>
            <a:path>
              <a:moveTo>
                <a:pt x="54115" y="0"/>
              </a:moveTo>
              <a:lnTo>
                <a:pt x="54115" y="259733"/>
              </a:lnTo>
              <a:lnTo>
                <a:pt x="45720" y="259733"/>
              </a:lnTo>
              <a:lnTo>
                <a:pt x="45720" y="3772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8ABC-C58F-4A7B-BE94-7595CB1E13AC}">
      <dsp:nvSpPr>
        <dsp:cNvPr id="0" name=""/>
        <dsp:cNvSpPr/>
      </dsp:nvSpPr>
      <dsp:spPr>
        <a:xfrm>
          <a:off x="643508" y="2955225"/>
          <a:ext cx="1549973" cy="368823"/>
        </a:xfrm>
        <a:custGeom>
          <a:avLst/>
          <a:gdLst/>
          <a:ahLst/>
          <a:cxnLst/>
          <a:rect l="0" t="0" r="0" b="0"/>
          <a:pathLst>
            <a:path>
              <a:moveTo>
                <a:pt x="1549973" y="0"/>
              </a:moveTo>
              <a:lnTo>
                <a:pt x="1549973" y="251342"/>
              </a:lnTo>
              <a:lnTo>
                <a:pt x="0" y="251342"/>
              </a:lnTo>
              <a:lnTo>
                <a:pt x="0" y="368823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3D037-EBA9-4C5C-AF20-632EF452CC05}">
      <dsp:nvSpPr>
        <dsp:cNvPr id="0" name=""/>
        <dsp:cNvSpPr/>
      </dsp:nvSpPr>
      <dsp:spPr>
        <a:xfrm>
          <a:off x="2193482" y="1781120"/>
          <a:ext cx="2712453" cy="368823"/>
        </a:xfrm>
        <a:custGeom>
          <a:avLst/>
          <a:gdLst/>
          <a:ahLst/>
          <a:cxnLst/>
          <a:rect l="0" t="0" r="0" b="0"/>
          <a:pathLst>
            <a:path>
              <a:moveTo>
                <a:pt x="2712453" y="0"/>
              </a:moveTo>
              <a:lnTo>
                <a:pt x="2712453" y="251342"/>
              </a:lnTo>
              <a:lnTo>
                <a:pt x="0" y="251342"/>
              </a:lnTo>
              <a:lnTo>
                <a:pt x="0" y="368823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C226A-FAD3-4F1B-A0CA-C235E561FCD3}">
      <dsp:nvSpPr>
        <dsp:cNvPr id="0" name=""/>
        <dsp:cNvSpPr/>
      </dsp:nvSpPr>
      <dsp:spPr>
        <a:xfrm>
          <a:off x="4271855" y="975838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CD4C8-30EF-42D3-9440-F13ACE99FC33}">
      <dsp:nvSpPr>
        <dsp:cNvPr id="0" name=""/>
        <dsp:cNvSpPr/>
      </dsp:nvSpPr>
      <dsp:spPr>
        <a:xfrm>
          <a:off x="4412762" y="1109699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/>
            </a:rPr>
            <a:t>Webpage </a:t>
          </a:r>
          <a:endParaRPr lang="en-US" sz="1600" kern="1200" dirty="0"/>
        </a:p>
      </dsp:txBody>
      <dsp:txXfrm>
        <a:off x="4436348" y="1133285"/>
        <a:ext cx="1220988" cy="758109"/>
      </dsp:txXfrm>
    </dsp:sp>
    <dsp:sp modelId="{DEBD2CA4-9F46-414D-9A76-A51E4A482A14}">
      <dsp:nvSpPr>
        <dsp:cNvPr id="0" name=""/>
        <dsp:cNvSpPr/>
      </dsp:nvSpPr>
      <dsp:spPr>
        <a:xfrm>
          <a:off x="1559402" y="2149943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A1ACA-F8C1-4251-90C5-856DC7DF54FA}">
      <dsp:nvSpPr>
        <dsp:cNvPr id="0" name=""/>
        <dsp:cNvSpPr/>
      </dsp:nvSpPr>
      <dsp:spPr>
        <a:xfrm>
          <a:off x="1700308" y="2283804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/>
            </a:rPr>
            <a:t>Front End</a:t>
          </a:r>
        </a:p>
      </dsp:txBody>
      <dsp:txXfrm>
        <a:off x="1723894" y="2307390"/>
        <a:ext cx="1220988" cy="758109"/>
      </dsp:txXfrm>
    </dsp:sp>
    <dsp:sp modelId="{387CB733-5D41-4679-BE7C-C806278839F6}">
      <dsp:nvSpPr>
        <dsp:cNvPr id="0" name=""/>
        <dsp:cNvSpPr/>
      </dsp:nvSpPr>
      <dsp:spPr>
        <a:xfrm>
          <a:off x="9428" y="3324048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1C083-A4CC-4AD6-942A-4666251E103E}">
      <dsp:nvSpPr>
        <dsp:cNvPr id="0" name=""/>
        <dsp:cNvSpPr/>
      </dsp:nvSpPr>
      <dsp:spPr>
        <a:xfrm>
          <a:off x="150335" y="3457909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HTML</a:t>
          </a:r>
        </a:p>
      </dsp:txBody>
      <dsp:txXfrm>
        <a:off x="173921" y="3481495"/>
        <a:ext cx="1220988" cy="758109"/>
      </dsp:txXfrm>
    </dsp:sp>
    <dsp:sp modelId="{B3FC9497-9D2C-4AF0-80A6-17C36F183CB4}">
      <dsp:nvSpPr>
        <dsp:cNvPr id="0" name=""/>
        <dsp:cNvSpPr/>
      </dsp:nvSpPr>
      <dsp:spPr>
        <a:xfrm>
          <a:off x="1551006" y="3332439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9829B-C181-4C1E-9063-3811B93B52B2}">
      <dsp:nvSpPr>
        <dsp:cNvPr id="0" name=""/>
        <dsp:cNvSpPr/>
      </dsp:nvSpPr>
      <dsp:spPr>
        <a:xfrm>
          <a:off x="1691913" y="3466300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CSS</a:t>
          </a:r>
        </a:p>
      </dsp:txBody>
      <dsp:txXfrm>
        <a:off x="1715499" y="3489886"/>
        <a:ext cx="1220988" cy="758109"/>
      </dsp:txXfrm>
    </dsp:sp>
    <dsp:sp modelId="{E76544A6-C38A-4E45-90F0-A713894986FB}">
      <dsp:nvSpPr>
        <dsp:cNvPr id="0" name=""/>
        <dsp:cNvSpPr/>
      </dsp:nvSpPr>
      <dsp:spPr>
        <a:xfrm>
          <a:off x="3109375" y="3324048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8C6D5-BB90-48E3-BE92-894083264E83}">
      <dsp:nvSpPr>
        <dsp:cNvPr id="0" name=""/>
        <dsp:cNvSpPr/>
      </dsp:nvSpPr>
      <dsp:spPr>
        <a:xfrm>
          <a:off x="3250282" y="3457909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Java Script</a:t>
          </a:r>
        </a:p>
      </dsp:txBody>
      <dsp:txXfrm>
        <a:off x="3273868" y="3481495"/>
        <a:ext cx="1220988" cy="758109"/>
      </dsp:txXfrm>
    </dsp:sp>
    <dsp:sp modelId="{A7996830-40EC-4406-9E49-D492FFFA723A}">
      <dsp:nvSpPr>
        <dsp:cNvPr id="0" name=""/>
        <dsp:cNvSpPr/>
      </dsp:nvSpPr>
      <dsp:spPr>
        <a:xfrm>
          <a:off x="6984309" y="2149943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E92C1-E9C8-4472-A93B-C28C4C06C377}">
      <dsp:nvSpPr>
        <dsp:cNvPr id="0" name=""/>
        <dsp:cNvSpPr/>
      </dsp:nvSpPr>
      <dsp:spPr>
        <a:xfrm>
          <a:off x="7125215" y="2283804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/>
            </a:rPr>
            <a:t> Back End </a:t>
          </a:r>
          <a:endParaRPr lang="en-US" sz="1600" kern="1200" dirty="0"/>
        </a:p>
      </dsp:txBody>
      <dsp:txXfrm>
        <a:off x="7148801" y="2307390"/>
        <a:ext cx="1220988" cy="758109"/>
      </dsp:txXfrm>
    </dsp:sp>
    <dsp:sp modelId="{3F738E0F-14D6-4ADC-B79D-464FB606154C}">
      <dsp:nvSpPr>
        <dsp:cNvPr id="0" name=""/>
        <dsp:cNvSpPr/>
      </dsp:nvSpPr>
      <dsp:spPr>
        <a:xfrm>
          <a:off x="4659349" y="3324048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1AA75-04EA-4A42-A0F4-E91113919A6D}">
      <dsp:nvSpPr>
        <dsp:cNvPr id="0" name=""/>
        <dsp:cNvSpPr/>
      </dsp:nvSpPr>
      <dsp:spPr>
        <a:xfrm>
          <a:off x="4800255" y="3457909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/>
            </a:rPr>
            <a:t>Python</a:t>
          </a:r>
        </a:p>
      </dsp:txBody>
      <dsp:txXfrm>
        <a:off x="4823841" y="3481495"/>
        <a:ext cx="1220988" cy="758109"/>
      </dsp:txXfrm>
    </dsp:sp>
    <dsp:sp modelId="{3F4CC2B4-23E0-47EC-9CC4-3CA25830C452}">
      <dsp:nvSpPr>
        <dsp:cNvPr id="0" name=""/>
        <dsp:cNvSpPr/>
      </dsp:nvSpPr>
      <dsp:spPr>
        <a:xfrm>
          <a:off x="6209322" y="3324048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46AF4-0C51-4D7F-A566-035DB8C7DBC2}">
      <dsp:nvSpPr>
        <dsp:cNvPr id="0" name=""/>
        <dsp:cNvSpPr/>
      </dsp:nvSpPr>
      <dsp:spPr>
        <a:xfrm>
          <a:off x="6350229" y="3457909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/>
            </a:rPr>
            <a:t>PHP</a:t>
          </a:r>
        </a:p>
      </dsp:txBody>
      <dsp:txXfrm>
        <a:off x="6373815" y="3481495"/>
        <a:ext cx="1220988" cy="758109"/>
      </dsp:txXfrm>
    </dsp:sp>
    <dsp:sp modelId="{D3816E23-2CEB-4AB8-BFE0-E7946266BB82}">
      <dsp:nvSpPr>
        <dsp:cNvPr id="0" name=""/>
        <dsp:cNvSpPr/>
      </dsp:nvSpPr>
      <dsp:spPr>
        <a:xfrm>
          <a:off x="7759296" y="3324048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9660D-73CE-4B11-A72B-9470ED218C06}">
      <dsp:nvSpPr>
        <dsp:cNvPr id="0" name=""/>
        <dsp:cNvSpPr/>
      </dsp:nvSpPr>
      <dsp:spPr>
        <a:xfrm>
          <a:off x="7900202" y="3457909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/>
            </a:rPr>
            <a:t>Ruby</a:t>
          </a:r>
        </a:p>
      </dsp:txBody>
      <dsp:txXfrm>
        <a:off x="7923788" y="3481495"/>
        <a:ext cx="1220988" cy="758109"/>
      </dsp:txXfrm>
    </dsp:sp>
    <dsp:sp modelId="{A2C631F5-59E0-428C-BDB2-1C23B9A81B93}">
      <dsp:nvSpPr>
        <dsp:cNvPr id="0" name=""/>
        <dsp:cNvSpPr/>
      </dsp:nvSpPr>
      <dsp:spPr>
        <a:xfrm>
          <a:off x="9309269" y="3324048"/>
          <a:ext cx="1268160" cy="80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CA6DB-EF12-40BD-875D-FD7C6F8C2225}">
      <dsp:nvSpPr>
        <dsp:cNvPr id="0" name=""/>
        <dsp:cNvSpPr/>
      </dsp:nvSpPr>
      <dsp:spPr>
        <a:xfrm>
          <a:off x="9450176" y="3457909"/>
          <a:ext cx="1268160" cy="80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/>
            </a:rPr>
            <a:t>Java</a:t>
          </a:r>
        </a:p>
      </dsp:txBody>
      <dsp:txXfrm>
        <a:off x="9473762" y="3481495"/>
        <a:ext cx="1220988" cy="758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7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38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2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2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0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0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8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1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4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6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7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bhinand\Documents\Forms\CheatSheets\CSS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bhinand\Documents\Forms\CheatSheets\JavaScript.pdf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whatis/whatis_sql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Users\Abhinand\Documents\Forms\CheatSheets\HTML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852415BE-F33E-4C85-9576-1510797BC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052" t="23391" r="703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Web Development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A52C-55D7-45BD-A835-6F8D2BDD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inserting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3837-B9D6-4D4D-A673-081C84E8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Inline CSS</a:t>
            </a:r>
          </a:p>
          <a:p>
            <a:endParaRPr lang="en-US" dirty="0"/>
          </a:p>
          <a:p>
            <a:r>
              <a:rPr lang="en-US"/>
              <a:t>Internal CSS</a:t>
            </a:r>
          </a:p>
          <a:p>
            <a:endParaRPr lang="en-US" dirty="0"/>
          </a:p>
          <a:p>
            <a:r>
              <a:rPr lang="en-US"/>
              <a:t>External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3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F17-CE37-46D5-8064-91AF2089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1" y="538443"/>
            <a:ext cx="9404723" cy="1400530"/>
          </a:xfrm>
        </p:spPr>
        <p:txBody>
          <a:bodyPr/>
          <a:lstStyle/>
          <a:p>
            <a:r>
              <a:rPr lang="en-US"/>
              <a:t>Classes and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A087-A3A1-40B8-B737-60DE6C41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used to address multiple elements at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Id accesses only one element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5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252A-5FFD-425A-B4D1-4996ADD7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FE31-437B-4AC5-BA41-5B54EC15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Names</a:t>
            </a:r>
          </a:p>
          <a:p>
            <a:r>
              <a:rPr lang="en-US"/>
              <a:t>HTML5 Color Names</a:t>
            </a:r>
            <a:endParaRPr lang="en-US" dirty="0"/>
          </a:p>
          <a:p>
            <a:r>
              <a:rPr lang="en-US"/>
              <a:t>Hexadecimal</a:t>
            </a:r>
            <a:endParaRPr lang="en-US" dirty="0"/>
          </a:p>
          <a:p>
            <a:r>
              <a:rPr lang="en-US"/>
              <a:t>RGB (red,green,blue)</a:t>
            </a:r>
          </a:p>
          <a:p>
            <a:r>
              <a:rPr lang="en-US">
                <a:ea typeface="+mj-lt"/>
                <a:cs typeface="+mj-lt"/>
              </a:rPr>
              <a:t>HSL  (hue,saturation,lightness)</a:t>
            </a:r>
            <a:endParaRPr lang="en-US" dirty="0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RGBA (red,green,blue,alpha(0-10))</a:t>
            </a:r>
          </a:p>
          <a:p>
            <a:r>
              <a:rPr lang="en-US">
                <a:ea typeface="+mj-lt"/>
                <a:cs typeface="+mj-lt"/>
              </a:rPr>
              <a:t>HSLA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2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6C50-1AAF-4597-AF9A-C102794E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8A70-8434-423A-9EF3-908E2009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background-color:       ;</a:t>
            </a:r>
          </a:p>
          <a:p>
            <a:r>
              <a:rPr lang="en-US"/>
              <a:t>background-image: url('   ');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Properties</a:t>
            </a:r>
            <a:endParaRPr lang="en-US" dirty="0"/>
          </a:p>
          <a:p>
            <a:r>
              <a:rPr lang="en-US"/>
              <a:t>repeat/no-repeat</a:t>
            </a:r>
            <a:endParaRPr lang="en-US" dirty="0"/>
          </a:p>
          <a:p>
            <a:r>
              <a:rPr lang="en-US"/>
              <a:t>attachment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2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880D-4C2E-4506-A4C1-11938899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Model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9D9BA6-0B64-417E-A801-007480059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700234"/>
            <a:ext cx="8946541" cy="2900848"/>
          </a:xfrm>
        </p:spPr>
      </p:pic>
    </p:spTree>
    <p:extLst>
      <p:ext uri="{BB962C8B-B14F-4D97-AF65-F5344CB8AC3E}">
        <p14:creationId xmlns:p14="http://schemas.microsoft.com/office/powerpoint/2010/main" val="109440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9A7A-0CA2-43A1-918A-D3AE67EC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Height/Width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418C-5A31-48B7-B60F-C6D1FD8D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Height:  ;</a:t>
            </a:r>
          </a:p>
          <a:p>
            <a:r>
              <a:rPr lang="en-US" dirty="0"/>
              <a:t>Width:   ;</a:t>
            </a:r>
          </a:p>
          <a:p>
            <a:r>
              <a:rPr lang="en-US" dirty="0"/>
              <a:t>Max-height:   ;</a:t>
            </a:r>
          </a:p>
          <a:p>
            <a:r>
              <a:rPr lang="en-US" dirty="0"/>
              <a:t>Max-width:   ;</a:t>
            </a:r>
          </a:p>
          <a:p>
            <a:r>
              <a:rPr lang="en-US" dirty="0"/>
              <a:t>Min-height:   ;</a:t>
            </a:r>
          </a:p>
          <a:p>
            <a:r>
              <a:rPr lang="en-US" dirty="0"/>
              <a:t>Min-width:    ;</a:t>
            </a:r>
          </a:p>
        </p:txBody>
      </p:sp>
    </p:spTree>
    <p:extLst>
      <p:ext uri="{BB962C8B-B14F-4D97-AF65-F5344CB8AC3E}">
        <p14:creationId xmlns:p14="http://schemas.microsoft.com/office/powerpoint/2010/main" val="84051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7481-8260-4F4E-8C00-44A0EC86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C953-BFC9-4D4D-ACFC-9E0462D0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 Bar</a:t>
            </a:r>
          </a:p>
          <a:p>
            <a:r>
              <a:rPr lang="en-IN" dirty="0"/>
              <a:t>Image Gallery</a:t>
            </a:r>
          </a:p>
          <a:p>
            <a:r>
              <a:rPr lang="en-IN" dirty="0"/>
              <a:t>Counters</a:t>
            </a:r>
          </a:p>
          <a:p>
            <a:r>
              <a:rPr lang="en-IN" dirty="0"/>
              <a:t>Borders</a:t>
            </a:r>
          </a:p>
          <a:p>
            <a:r>
              <a:rPr lang="en-IN" dirty="0"/>
              <a:t>Transition</a:t>
            </a:r>
          </a:p>
          <a:p>
            <a:r>
              <a:rPr lang="en-IN" dirty="0"/>
              <a:t>Animations</a:t>
            </a:r>
          </a:p>
          <a:p>
            <a:r>
              <a:rPr lang="en-IN" dirty="0"/>
              <a:t>Overlays</a:t>
            </a:r>
            <a:endParaRPr lang="en-IN" dirty="0">
              <a:hlinkClick r:id="rId2" action="ppaction://hlinkfile"/>
            </a:endParaRPr>
          </a:p>
          <a:p>
            <a:pPr marL="0" indent="0">
              <a:buNone/>
            </a:pPr>
            <a:r>
              <a:rPr lang="en-IN" dirty="0" err="1">
                <a:hlinkClick r:id="rId2" action="ppaction://hlinkfile"/>
              </a:rPr>
              <a:t>CheatSheet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49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2F72-C553-430B-85C5-56B655DA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578" y="2750128"/>
            <a:ext cx="9404723" cy="1400530"/>
          </a:xfrm>
        </p:spPr>
        <p:txBody>
          <a:bodyPr/>
          <a:lstStyle/>
          <a:p>
            <a:r>
              <a:rPr lang="en-IN" dirty="0"/>
              <a:t>Responsive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547A-B05A-4994-877A-D9C93738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02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5231-F435-40BA-B6EC-637E6CC6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86" y="633693"/>
            <a:ext cx="9404723" cy="1400530"/>
          </a:xfrm>
        </p:spPr>
        <p:txBody>
          <a:bodyPr/>
          <a:lstStyle/>
          <a:p>
            <a:r>
              <a:rPr lang="en-US"/>
              <a:t>What is Java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2648-3A0C-484B-8B1A-50F62DAFC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437" y="187194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Programming Language</a:t>
            </a:r>
            <a:r>
              <a:rPr lang="en-US" dirty="0">
                <a:ea typeface="+mj-lt"/>
                <a:cs typeface="+mj-lt"/>
              </a:rPr>
              <a:t> for the Web.</a:t>
            </a:r>
            <a:endParaRPr lang="en-US" dirty="0"/>
          </a:p>
          <a:p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Update and change both </a:t>
            </a:r>
            <a:r>
              <a:rPr lang="en-US" b="1" dirty="0">
                <a:ea typeface="+mj-lt"/>
                <a:cs typeface="+mj-lt"/>
              </a:rPr>
              <a:t>HTML</a:t>
            </a:r>
            <a:r>
              <a:rPr lang="en-US" dirty="0">
                <a:ea typeface="+mj-lt"/>
                <a:cs typeface="+mj-lt"/>
              </a:rPr>
              <a:t> and </a:t>
            </a:r>
            <a:r>
              <a:rPr lang="en-US" b="1" dirty="0">
                <a:ea typeface="+mj-lt"/>
                <a:cs typeface="+mj-lt"/>
              </a:rPr>
              <a:t>CSS.</a:t>
            </a:r>
            <a:endParaRPr lang="en-US" dirty="0"/>
          </a:p>
          <a:p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b="1" dirty="0">
                <a:ea typeface="+mj-lt"/>
                <a:cs typeface="+mj-lt"/>
              </a:rPr>
              <a:t>Calculate</a:t>
            </a:r>
            <a:r>
              <a:rPr lang="en-US" dirty="0">
                <a:ea typeface="+mj-lt"/>
                <a:cs typeface="+mj-lt"/>
              </a:rPr>
              <a:t>, </a:t>
            </a:r>
            <a:r>
              <a:rPr lang="en-US" b="1" dirty="0">
                <a:ea typeface="+mj-lt"/>
                <a:cs typeface="+mj-lt"/>
              </a:rPr>
              <a:t>manipulate</a:t>
            </a:r>
            <a:r>
              <a:rPr lang="en-US" dirty="0">
                <a:ea typeface="+mj-lt"/>
                <a:cs typeface="+mj-lt"/>
              </a:rPr>
              <a:t> and </a:t>
            </a:r>
            <a:r>
              <a:rPr lang="en-US" b="1" dirty="0">
                <a:ea typeface="+mj-lt"/>
                <a:cs typeface="+mj-lt"/>
              </a:rPr>
              <a:t>validate</a:t>
            </a:r>
            <a:r>
              <a:rPr lang="en-US" dirty="0">
                <a:ea typeface="+mj-lt"/>
                <a:cs typeface="+mj-lt"/>
              </a:rPr>
              <a:t> data.</a:t>
            </a:r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  <a:hlinkClick r:id="rId3" action="ppaction://hlinkfile">
                  <a:snd r:embed="rId2" name="ARROW.WAV"/>
                </a:hlinkClick>
              </a:rPr>
              <a:t>JavaScript </a:t>
            </a:r>
            <a:r>
              <a:rPr lang="en-US" dirty="0" err="1">
                <a:ea typeface="+mj-lt"/>
                <a:cs typeface="+mj-lt"/>
                <a:hlinkClick r:id="rId3" action="ppaction://hlinkfile">
                  <a:snd r:embed="rId2" name="ARROW.WAV"/>
                </a:hlinkClick>
              </a:rPr>
              <a:t>CheatSheet</a:t>
            </a: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8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86D3-8B92-4596-A9C9-E2274E29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Listener()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2DDB-03A8-4A6A-8A0E-E80F4DE4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Adding an event listener:</a:t>
            </a:r>
          </a:p>
          <a:p>
            <a:pPr marL="0" indent="0">
              <a:buNone/>
            </a:pPr>
            <a:r>
              <a:rPr lang="en-IN" i="1" dirty="0" err="1"/>
              <a:t>element</a:t>
            </a:r>
            <a:r>
              <a:rPr lang="en-IN" dirty="0" err="1"/>
              <a:t>.addEventListener</a:t>
            </a:r>
            <a:r>
              <a:rPr lang="en-IN" dirty="0"/>
              <a:t>(</a:t>
            </a:r>
            <a:r>
              <a:rPr lang="en-IN" i="1" dirty="0"/>
              <a:t>event, function, </a:t>
            </a:r>
            <a:r>
              <a:rPr lang="en-IN" i="1" dirty="0" err="1"/>
              <a:t>useCapture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Function:</a:t>
            </a:r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alert ("Hello World!");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HTML5 DOM Events: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https://www.w3schools.com/jsref/dom_obj_event.asp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1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2BFB-79CF-4697-B527-A0EBD1C7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1" y="395568"/>
            <a:ext cx="9404723" cy="1400530"/>
          </a:xfrm>
        </p:spPr>
        <p:txBody>
          <a:bodyPr/>
          <a:lstStyle/>
          <a:p>
            <a:r>
              <a:rPr lang="en-US" dirty="0"/>
              <a:t>Road Map to becoming a </a:t>
            </a:r>
            <a:br>
              <a:rPr lang="en-US" dirty="0"/>
            </a:br>
            <a:r>
              <a:rPr lang="en-US" dirty="0"/>
              <a:t>Web Developer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DE78CAD-1EDB-4E4B-964D-2607F0EE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52" y="-121881"/>
            <a:ext cx="8169499" cy="7243481"/>
          </a:xfrm>
        </p:spPr>
      </p:pic>
    </p:spTree>
    <p:extLst>
      <p:ext uri="{BB962C8B-B14F-4D97-AF65-F5344CB8AC3E}">
        <p14:creationId xmlns:p14="http://schemas.microsoft.com/office/powerpoint/2010/main" val="14288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724D-E29A-45C0-9842-82E8FC58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8E03-3410-489B-9D0B-3B581934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  <a:hlinkClick r:id="rId2"/>
              </a:rPr>
              <a:t>https://www.w3schools.com/whatis/whatis_sql.asp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  <a:p>
            <a:r>
              <a:rPr lang="en-IN" dirty="0">
                <a:hlinkClick r:id="rId3"/>
              </a:rPr>
              <a:t>https://www.w3schools.com/css/default.asp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7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E324-DB31-4D23-AD70-033848E1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D409-8332-4D64-8753-17A43A54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Team Assignment:</a:t>
            </a:r>
          </a:p>
          <a:p>
            <a:r>
              <a:rPr lang="en-IN" dirty="0"/>
              <a:t>Each member designs one page of the Rotaract website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Each team member will design a page individually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best </a:t>
            </a:r>
            <a:r>
              <a:rPr lang="en-IN" dirty="0" err="1"/>
              <a:t>WebPages</a:t>
            </a:r>
            <a:r>
              <a:rPr lang="en-IN" dirty="0"/>
              <a:t> will be used for the next Rota-Year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Deadline for Submission: 27</a:t>
            </a:r>
            <a:r>
              <a:rPr lang="en-IN" baseline="30000" dirty="0"/>
              <a:t>th</a:t>
            </a:r>
            <a:r>
              <a:rPr lang="en-IN" dirty="0"/>
              <a:t> May, 2020</a:t>
            </a:r>
          </a:p>
          <a:p>
            <a:endParaRPr lang="en-IN" dirty="0"/>
          </a:p>
          <a:p>
            <a:r>
              <a:rPr lang="en-IN" dirty="0"/>
              <a:t>Certificates will be provided only on Submission of the webpage</a:t>
            </a:r>
          </a:p>
        </p:txBody>
      </p:sp>
    </p:spTree>
    <p:extLst>
      <p:ext uri="{BB962C8B-B14F-4D97-AF65-F5344CB8AC3E}">
        <p14:creationId xmlns:p14="http://schemas.microsoft.com/office/powerpoint/2010/main" val="4969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719B-3E1E-4277-9EED-AF4D6D89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961" y="928968"/>
            <a:ext cx="9404723" cy="1400530"/>
          </a:xfrm>
        </p:spPr>
        <p:txBody>
          <a:bodyPr/>
          <a:lstStyle/>
          <a:p>
            <a:r>
              <a:rPr lang="en-US"/>
              <a:t>Accesing a WebPage</a:t>
            </a:r>
          </a:p>
        </p:txBody>
      </p:sp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BD84156C-4533-4080-955E-F308E7D1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6708" y="3129243"/>
            <a:ext cx="1458174" cy="1814231"/>
          </a:xfr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8AB52A7-B63B-40AD-8B39-C323675C4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47675" y="3000375"/>
            <a:ext cx="1943100" cy="1943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0233514B-27E3-45C4-A517-77CE17D377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85" t="6630" r="21875" b="7182"/>
          <a:stretch/>
        </p:blipFill>
        <p:spPr>
          <a:xfrm>
            <a:off x="4927599" y="3432671"/>
            <a:ext cx="1520831" cy="14877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2" descr="A picture containing light&#10;&#10;Description generated with very high confidence">
            <a:extLst>
              <a:ext uri="{FF2B5EF4-FFF2-40B4-BE49-F238E27FC236}">
                <a16:creationId xmlns:a16="http://schemas.microsoft.com/office/drawing/2014/main" id="{AADA758D-6AD2-4FD0-A51B-0E6A5AD32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40000">
            <a:off x="3492472" y="3501723"/>
            <a:ext cx="942975" cy="942975"/>
          </a:xfrm>
          <a:prstGeom prst="rect">
            <a:avLst/>
          </a:prstGeom>
        </p:spPr>
      </p:pic>
      <p:sp>
        <p:nvSpPr>
          <p:cNvPr id="27" name="Minus Sign 26">
            <a:extLst>
              <a:ext uri="{FF2B5EF4-FFF2-40B4-BE49-F238E27FC236}">
                <a16:creationId xmlns:a16="http://schemas.microsoft.com/office/drawing/2014/main" id="{48C83D6E-3EEF-4B5A-AC51-A3951A70675C}"/>
              </a:ext>
            </a:extLst>
          </p:cNvPr>
          <p:cNvSpPr/>
          <p:nvPr/>
        </p:nvSpPr>
        <p:spPr>
          <a:xfrm>
            <a:off x="6448425" y="3438525"/>
            <a:ext cx="3638550" cy="91440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68B2BF3F-BF0F-4E8A-A367-CC467CF8C77D}"/>
              </a:ext>
            </a:extLst>
          </p:cNvPr>
          <p:cNvSpPr/>
          <p:nvPr/>
        </p:nvSpPr>
        <p:spPr>
          <a:xfrm>
            <a:off x="2428875" y="3724275"/>
            <a:ext cx="1638300" cy="495300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867-BBF5-4D25-B3C3-CA99B7E4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E0EBFC71-2FD3-4881-8AAB-2A70373F1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695" y="1431084"/>
            <a:ext cx="7991392" cy="4195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9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4546E17-72B0-4AD8-A3C9-11F0CDE58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551731"/>
              </p:ext>
            </p:extLst>
          </p:nvPr>
        </p:nvGraphicFramePr>
        <p:xfrm>
          <a:off x="1066334" y="487736"/>
          <a:ext cx="10727765" cy="523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83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E9A7-893B-4C91-B5D1-7E75EF33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D240A-B856-4C88-AC8C-1B4FA9F0E1EB}"/>
              </a:ext>
            </a:extLst>
          </p:cNvPr>
          <p:cNvSpPr txBox="1"/>
          <p:nvPr/>
        </p:nvSpPr>
        <p:spPr>
          <a:xfrm>
            <a:off x="6877050" y="2324100"/>
            <a:ext cx="3533775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dirty="0">
              <a:latin typeface="Comic sans"/>
            </a:endParaRPr>
          </a:p>
          <a:p>
            <a:pPr algn="ctr"/>
            <a:r>
              <a:rPr lang="en-US" sz="1400" dirty="0">
                <a:latin typeface="Comic sans"/>
              </a:rPr>
              <a:t>THE TOP BACK-END CODING LANGUAGES</a:t>
            </a:r>
          </a:p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mic sans"/>
            </a:endParaRPr>
          </a:p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mic sans"/>
              </a:rPr>
              <a:t>PHP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mic sans"/>
            </a:endParaRPr>
          </a:p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mic sans"/>
              </a:rPr>
              <a:t>Python</a:t>
            </a:r>
          </a:p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mic sans"/>
            </a:endParaRPr>
          </a:p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mic sans"/>
              </a:rPr>
              <a:t>Ruby</a:t>
            </a:r>
          </a:p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mic sans"/>
            </a:endParaRPr>
          </a:p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mic sans"/>
              </a:rPr>
              <a:t>JAVA</a:t>
            </a:r>
          </a:p>
          <a:p>
            <a:endParaRPr lang="en-US" dirty="0">
              <a:latin typeface="Comic sans"/>
            </a:endParaRPr>
          </a:p>
          <a:p>
            <a:endParaRPr lang="en-US" dirty="0">
              <a:latin typeface="Comic sans"/>
            </a:endParaRP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BE308C-73F9-47D7-B265-81DAA78CB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532" y="2140883"/>
            <a:ext cx="4095750" cy="3876675"/>
          </a:xfrm>
        </p:spPr>
      </p:pic>
    </p:spTree>
    <p:extLst>
      <p:ext uri="{BB962C8B-B14F-4D97-AF65-F5344CB8AC3E}">
        <p14:creationId xmlns:p14="http://schemas.microsoft.com/office/powerpoint/2010/main" val="64641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0AA0-B191-4DE1-9EB8-1B9F43FB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86" y="452718"/>
            <a:ext cx="9404723" cy="1400530"/>
          </a:xfrm>
        </p:spPr>
        <p:txBody>
          <a:bodyPr/>
          <a:lstStyle/>
          <a:p>
            <a:r>
              <a:rPr lang="en-US" dirty="0"/>
              <a:t>Why HTML 5?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400" dirty="0"/>
            </a:br>
            <a:r>
              <a:rPr lang="en-US" sz="2400" dirty="0">
                <a:hlinkClick r:id="rId2" action="ppaction://hlinkfile"/>
              </a:rPr>
              <a:t>HTML </a:t>
            </a:r>
            <a:r>
              <a:rPr lang="en-US" sz="2400" dirty="0" err="1">
                <a:hlinkClick r:id="rId2" action="ppaction://hlinkfile"/>
              </a:rPr>
              <a:t>CheatSheet</a:t>
            </a:r>
            <a:endParaRPr lang="en-US" sz="2400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EAC657-F783-4683-8E35-B620A05D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3473" t="7392" r="493" b="3696"/>
          <a:stretch/>
        </p:blipFill>
        <p:spPr>
          <a:xfrm>
            <a:off x="3704494" y="1364840"/>
            <a:ext cx="4334504" cy="412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38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5609-3ABA-42E5-9F2A-135A86D8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16" y="2977455"/>
            <a:ext cx="9404723" cy="1400530"/>
          </a:xfrm>
        </p:spPr>
        <p:txBody>
          <a:bodyPr/>
          <a:lstStyle/>
          <a:p>
            <a:r>
              <a:rPr lang="en-US" dirty="0"/>
              <a:t>Let's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753D-6BA2-4416-B699-A6459B88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924" y="4101148"/>
            <a:ext cx="8946541" cy="41954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6015-D913-486E-9612-15E22833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D89D-1C59-4B56-851B-2040DF58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927B5D-B6B4-4929-BE4A-C419D3F7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676698"/>
            <a:ext cx="7515225" cy="4228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04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336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Comic sans</vt:lpstr>
      <vt:lpstr>Wingdings 3</vt:lpstr>
      <vt:lpstr>Ion</vt:lpstr>
      <vt:lpstr>Web Development</vt:lpstr>
      <vt:lpstr>Road Map to becoming a  Web Developer</vt:lpstr>
      <vt:lpstr>Accesing a WebPage</vt:lpstr>
      <vt:lpstr>PowerPoint Presentation</vt:lpstr>
      <vt:lpstr>PowerPoint Presentation</vt:lpstr>
      <vt:lpstr>PowerPoint Presentation</vt:lpstr>
      <vt:lpstr>Why HTML 5?         HTML CheatSheet</vt:lpstr>
      <vt:lpstr>Let's Get Started!</vt:lpstr>
      <vt:lpstr>PowerPoint Presentation</vt:lpstr>
      <vt:lpstr>CSS inserting methods</vt:lpstr>
      <vt:lpstr>Classes and Id</vt:lpstr>
      <vt:lpstr>CSS Colors</vt:lpstr>
      <vt:lpstr>CSS Backgrounds</vt:lpstr>
      <vt:lpstr>Box Model</vt:lpstr>
      <vt:lpstr>Height/Width Property</vt:lpstr>
      <vt:lpstr>Additional </vt:lpstr>
      <vt:lpstr>Responsive Webpages</vt:lpstr>
      <vt:lpstr>What is Java Script?</vt:lpstr>
      <vt:lpstr>Event Listener()</vt:lpstr>
      <vt:lpstr>Resources:</vt:lpstr>
      <vt:lpstr>Assignment: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Abhinand Bhavan</cp:lastModifiedBy>
  <cp:revision>443</cp:revision>
  <dcterms:created xsi:type="dcterms:W3CDTF">2020-05-04T15:49:29Z</dcterms:created>
  <dcterms:modified xsi:type="dcterms:W3CDTF">2020-05-06T19:29:08Z</dcterms:modified>
</cp:coreProperties>
</file>