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E3EF-D74A-484B-9FC5-785F71B5E19B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997C-9C7E-470B-A488-27FDEA9B1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26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E3EF-D74A-484B-9FC5-785F71B5E19B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997C-9C7E-470B-A488-27FDEA9B1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98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E3EF-D74A-484B-9FC5-785F71B5E19B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997C-9C7E-470B-A488-27FDEA9B11D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5870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E3EF-D74A-484B-9FC5-785F71B5E19B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997C-9C7E-470B-A488-27FDEA9B1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683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E3EF-D74A-484B-9FC5-785F71B5E19B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997C-9C7E-470B-A488-27FDEA9B11D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5691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E3EF-D74A-484B-9FC5-785F71B5E19B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997C-9C7E-470B-A488-27FDEA9B1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660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E3EF-D74A-484B-9FC5-785F71B5E19B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997C-9C7E-470B-A488-27FDEA9B1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382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E3EF-D74A-484B-9FC5-785F71B5E19B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997C-9C7E-470B-A488-27FDEA9B1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86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E3EF-D74A-484B-9FC5-785F71B5E19B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997C-9C7E-470B-A488-27FDEA9B1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47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E3EF-D74A-484B-9FC5-785F71B5E19B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997C-9C7E-470B-A488-27FDEA9B1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74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E3EF-D74A-484B-9FC5-785F71B5E19B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997C-9C7E-470B-A488-27FDEA9B1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10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E3EF-D74A-484B-9FC5-785F71B5E19B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997C-9C7E-470B-A488-27FDEA9B1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26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E3EF-D74A-484B-9FC5-785F71B5E19B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997C-9C7E-470B-A488-27FDEA9B1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14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E3EF-D74A-484B-9FC5-785F71B5E19B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997C-9C7E-470B-A488-27FDEA9B1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02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E3EF-D74A-484B-9FC5-785F71B5E19B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997C-9C7E-470B-A488-27FDEA9B1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82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E3EF-D74A-484B-9FC5-785F71B5E19B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997C-9C7E-470B-A488-27FDEA9B1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76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8E3EF-D74A-484B-9FC5-785F71B5E19B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E8997C-9C7E-470B-A488-27FDEA9B1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12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F94585-006C-459C-A7A5-325E80F54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237" y="1321059"/>
            <a:ext cx="9092668" cy="1646302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IN" sz="3600" dirty="0">
                <a:solidFill>
                  <a:srgbClr val="080808"/>
                </a:solidFill>
              </a:rPr>
              <a:t>Embedded Software Engineering</a:t>
            </a:r>
            <a:br>
              <a:rPr lang="en-IN" sz="3600" dirty="0">
                <a:solidFill>
                  <a:srgbClr val="080808"/>
                </a:solidFill>
              </a:rPr>
            </a:br>
            <a:r>
              <a:rPr lang="en-IN" sz="3600" dirty="0">
                <a:solidFill>
                  <a:srgbClr val="080808"/>
                </a:solidFill>
              </a:rPr>
              <a:t>Exercise - 01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AEB99AA-4685-434F-87E7-E2B20479185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559352" y="3705974"/>
            <a:ext cx="32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/>
              <a:t>Nikhil Ganapathy Manjapura</a:t>
            </a:r>
          </a:p>
        </p:txBody>
      </p:sp>
    </p:spTree>
    <p:extLst>
      <p:ext uri="{BB962C8B-B14F-4D97-AF65-F5344CB8AC3E}">
        <p14:creationId xmlns:p14="http://schemas.microsoft.com/office/powerpoint/2010/main" val="15459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B010F-02C4-42D4-9618-5A1F6D6AE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50" y="405413"/>
            <a:ext cx="8596668" cy="1320800"/>
          </a:xfrm>
        </p:spPr>
        <p:txBody>
          <a:bodyPr/>
          <a:lstStyle/>
          <a:p>
            <a:r>
              <a:rPr lang="en-US" dirty="0"/>
              <a:t>Thermal and Humidity control System in Crew cabin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21F5AF-DF2F-4D29-8C7E-1895F33494DA}"/>
              </a:ext>
            </a:extLst>
          </p:cNvPr>
          <p:cNvSpPr txBox="1"/>
          <p:nvPr/>
        </p:nvSpPr>
        <p:spPr>
          <a:xfrm>
            <a:off x="846981" y="2188624"/>
            <a:ext cx="57227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System to maintain ambient environment for cabin crew.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Ideal temperature, humidity and pressure inside the cabin must be maintained for Crew survival.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3A911A-1CE6-47C8-805C-59C88CA25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813" y="1224756"/>
            <a:ext cx="2832134" cy="534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9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5A59B-266D-4096-9213-5AE5E73A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2913"/>
            <a:ext cx="8596668" cy="855216"/>
          </a:xfrm>
        </p:spPr>
        <p:txBody>
          <a:bodyPr/>
          <a:lstStyle/>
          <a:p>
            <a:r>
              <a:rPr lang="en-IN" dirty="0"/>
              <a:t>Characteristics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5B1D19-9948-4808-AE68-BBD21F93E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665" y="1609818"/>
            <a:ext cx="8596312" cy="5248182"/>
          </a:xfrm>
        </p:spPr>
        <p:txBody>
          <a:bodyPr>
            <a:noAutofit/>
          </a:bodyPr>
          <a:lstStyle/>
          <a:p>
            <a:r>
              <a:rPr lang="en-IN" dirty="0"/>
              <a:t>Hard Real Time System</a:t>
            </a:r>
          </a:p>
          <a:p>
            <a:pPr lvl="1"/>
            <a:r>
              <a:rPr lang="en-US" sz="1800" dirty="0"/>
              <a:t>Failure of sensor, actuator shall be indicated immediately, so that further action can be taken.</a:t>
            </a:r>
            <a:endParaRPr lang="en-IN" sz="1800" dirty="0"/>
          </a:p>
          <a:p>
            <a:r>
              <a:rPr lang="en-IN" dirty="0"/>
              <a:t>Reactive System and real time system</a:t>
            </a:r>
          </a:p>
          <a:p>
            <a:pPr lvl="1"/>
            <a:r>
              <a:rPr lang="en-US" sz="1800" dirty="0"/>
              <a:t>Based on sensor input alter fan and coolant pump speeds. Reactive to the inner environment of the cabin.</a:t>
            </a:r>
            <a:endParaRPr lang="en-IN" sz="1800" dirty="0"/>
          </a:p>
          <a:p>
            <a:r>
              <a:rPr lang="en-IN" dirty="0"/>
              <a:t>Continuous Systems </a:t>
            </a:r>
          </a:p>
          <a:p>
            <a:pPr lvl="1"/>
            <a:r>
              <a:rPr lang="en-US" sz="1800" dirty="0"/>
              <a:t>Sensor and actuators parameters shall be monitored, used in control logic and to be stored in the memory for further analysis continuously.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96667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307BD-EF72-45FB-85BA-E7650BF00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656" y="1295885"/>
            <a:ext cx="9659362" cy="4041428"/>
          </a:xfrm>
        </p:spPr>
        <p:txBody>
          <a:bodyPr>
            <a:normAutofit/>
          </a:bodyPr>
          <a:lstStyle/>
          <a:p>
            <a:r>
              <a:rPr lang="en-IN" dirty="0"/>
              <a:t>Dependable System</a:t>
            </a:r>
          </a:p>
          <a:p>
            <a:pPr lvl="1"/>
            <a:r>
              <a:rPr lang="en-US" sz="1800" dirty="0"/>
              <a:t>Entire system depends on sensor and actuator parameters threshold.</a:t>
            </a:r>
          </a:p>
          <a:p>
            <a:pPr lvl="1"/>
            <a:r>
              <a:rPr lang="en-US" sz="1800" dirty="0"/>
              <a:t>Emergency stop button to stop the mission. </a:t>
            </a:r>
            <a:endParaRPr lang="en-IN" sz="1800" dirty="0"/>
          </a:p>
          <a:p>
            <a:r>
              <a:rPr lang="en-IN" dirty="0"/>
              <a:t>Distributed Systems</a:t>
            </a:r>
          </a:p>
          <a:p>
            <a:pPr marL="457200" lvl="1" indent="0">
              <a:buNone/>
            </a:pPr>
            <a:r>
              <a:rPr lang="en-IN" sz="1800" dirty="0"/>
              <a:t>Following </a:t>
            </a:r>
            <a:r>
              <a:rPr lang="en-IN" sz="1800"/>
              <a:t>operations shall be </a:t>
            </a:r>
            <a:r>
              <a:rPr lang="en-IN" sz="1800" dirty="0"/>
              <a:t>distributed.</a:t>
            </a:r>
          </a:p>
          <a:p>
            <a:pPr lvl="1"/>
            <a:r>
              <a:rPr lang="en-IN" sz="1800" dirty="0"/>
              <a:t>Monitoring</a:t>
            </a:r>
          </a:p>
          <a:p>
            <a:pPr lvl="1"/>
            <a:r>
              <a:rPr lang="en-IN" sz="1800" dirty="0"/>
              <a:t>Control logic/algorithm</a:t>
            </a:r>
          </a:p>
          <a:p>
            <a:pPr lvl="1"/>
            <a:r>
              <a:rPr lang="en-IN" sz="1800" dirty="0"/>
              <a:t>Memory Management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1926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8B4B3-728A-4A6C-B34C-F3A82F445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6560" y="21082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Thank You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29006000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155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Embedded Software Engineering Exercise - 01</vt:lpstr>
      <vt:lpstr>Thermal and Humidity control System in Crew cabin</vt:lpstr>
      <vt:lpstr>Characteristics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Software Engineering</dc:title>
  <dc:creator>Abhinandan Dinakar</dc:creator>
  <cp:lastModifiedBy>Nikhil Ganapathy Manjapura</cp:lastModifiedBy>
  <cp:revision>13</cp:revision>
  <dcterms:created xsi:type="dcterms:W3CDTF">2021-12-06T22:42:41Z</dcterms:created>
  <dcterms:modified xsi:type="dcterms:W3CDTF">2021-12-07T12:05:20Z</dcterms:modified>
</cp:coreProperties>
</file>