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26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8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870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68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5691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660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38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6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47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4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10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6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14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2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82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6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E3EF-D74A-484B-9FC5-785F71B5E19B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E8997C-9C7E-470B-A488-27FDEA9B1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2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ruck" TargetMode="External"/><Relationship Id="rId3" Type="http://schemas.openxmlformats.org/officeDocument/2006/relationships/hyperlink" Target="https://en.wikipedia.org/wiki/Skid_(automobile)" TargetMode="External"/><Relationship Id="rId7" Type="http://schemas.openxmlformats.org/officeDocument/2006/relationships/hyperlink" Target="https://en.wikipedia.org/wiki/Motorcycle" TargetMode="External"/><Relationship Id="rId12" Type="http://schemas.openxmlformats.org/officeDocument/2006/relationships/image" Target="../media/image1.png"/><Relationship Id="rId2" Type="http://schemas.openxmlformats.org/officeDocument/2006/relationships/hyperlink" Target="https://en.wikipedia.org/wiki/Automobile_safe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ar" TargetMode="External"/><Relationship Id="rId11" Type="http://schemas.openxmlformats.org/officeDocument/2006/relationships/hyperlink" Target="https://en.wikipedia.org/wiki/Traction_(engineering)" TargetMode="External"/><Relationship Id="rId5" Type="http://schemas.openxmlformats.org/officeDocument/2006/relationships/hyperlink" Target="https://en.wikipedia.org/wiki/Motor_vehicle" TargetMode="External"/><Relationship Id="rId10" Type="http://schemas.openxmlformats.org/officeDocument/2006/relationships/hyperlink" Target="https://en.wikipedia.org/wiki/Wheel" TargetMode="External"/><Relationship Id="rId4" Type="http://schemas.openxmlformats.org/officeDocument/2006/relationships/hyperlink" Target="https://en.wikipedia.org/wiki/Aircraft" TargetMode="External"/><Relationship Id="rId9" Type="http://schemas.openxmlformats.org/officeDocument/2006/relationships/hyperlink" Target="https://en.wikipedia.org/wiki/Bu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F94585-006C-459C-A7A5-325E80F54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37" y="1321059"/>
            <a:ext cx="9092668" cy="1646302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IN" sz="3600" dirty="0">
                <a:solidFill>
                  <a:srgbClr val="080808"/>
                </a:solidFill>
              </a:rPr>
              <a:t>Embedded Software Engineering</a:t>
            </a:r>
            <a:br>
              <a:rPr lang="en-IN" sz="3600" dirty="0">
                <a:solidFill>
                  <a:srgbClr val="080808"/>
                </a:solidFill>
              </a:rPr>
            </a:br>
            <a:r>
              <a:rPr lang="en-IN" sz="3600" dirty="0">
                <a:solidFill>
                  <a:srgbClr val="080808"/>
                </a:solidFill>
              </a:rPr>
              <a:t>Exercise - 01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EB99AA-4685-434F-87E7-E2B2047918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75394" y="3202542"/>
            <a:ext cx="3252187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Team</a:t>
            </a:r>
            <a:endParaRPr lang="en-IN" b="1" dirty="0"/>
          </a:p>
          <a:p>
            <a:pPr algn="just"/>
            <a:r>
              <a:rPr lang="en-IN" b="1" dirty="0"/>
              <a:t>Abhinandan Dinakar</a:t>
            </a:r>
          </a:p>
          <a:p>
            <a:pPr algn="just"/>
            <a:r>
              <a:rPr lang="en-IN" b="1" dirty="0" err="1"/>
              <a:t>Jithin</a:t>
            </a:r>
            <a:r>
              <a:rPr lang="en-IN" b="1" dirty="0"/>
              <a:t> George</a:t>
            </a:r>
          </a:p>
          <a:p>
            <a:pPr algn="just"/>
            <a:r>
              <a:rPr lang="en-IN" b="1" dirty="0"/>
              <a:t>Nikhil Ganapathy </a:t>
            </a:r>
            <a:r>
              <a:rPr lang="en-IN" b="1" dirty="0" err="1"/>
              <a:t>Manjapura</a:t>
            </a:r>
            <a:endParaRPr lang="en-IN" b="1" dirty="0"/>
          </a:p>
          <a:p>
            <a:pPr algn="just"/>
            <a:r>
              <a:rPr lang="en-IN" b="1" dirty="0"/>
              <a:t>Shreya </a:t>
            </a:r>
            <a:r>
              <a:rPr lang="en-IN" b="1" dirty="0" err="1"/>
              <a:t>Manasali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9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010F-02C4-42D4-9618-5A1F6D6A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405413"/>
            <a:ext cx="8596668" cy="1320800"/>
          </a:xfrm>
        </p:spPr>
        <p:txBody>
          <a:bodyPr/>
          <a:lstStyle/>
          <a:p>
            <a:r>
              <a:rPr lang="en-US" dirty="0"/>
              <a:t>ABS (Anti-lock Braking System)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1F5AF-DF2F-4D29-8C7E-1895F33494DA}"/>
              </a:ext>
            </a:extLst>
          </p:cNvPr>
          <p:cNvSpPr txBox="1"/>
          <p:nvPr/>
        </p:nvSpPr>
        <p:spPr>
          <a:xfrm>
            <a:off x="674704" y="1433250"/>
            <a:ext cx="36487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anti-lock braking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ABS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Automobile safety"/>
              </a:rPr>
              <a:t>safety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anti-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kid (automobile)"/>
              </a:rPr>
              <a:t>skid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braking system used on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Aircraft"/>
              </a:rPr>
              <a:t>aircraft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on land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Motor vehicle"/>
              </a:rPr>
              <a:t>vehicles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such as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Car"/>
              </a:rPr>
              <a:t>cars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Motorcycle"/>
              </a:rPr>
              <a:t>motorcycles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Truck"/>
              </a:rPr>
              <a:t>trucks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Bus"/>
              </a:rPr>
              <a:t>buses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ABS operates by preventing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Wheel"/>
              </a:rPr>
              <a:t>wheels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from locking up during braking, thereby maintaining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Traction (engineering)"/>
              </a:rPr>
              <a:t>tractive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contact with the road surface and allowing the driver to maintain more control over the vehicle.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9A552-6FA2-4420-9C57-4C986FDA7B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45" y="1433250"/>
            <a:ext cx="3835154" cy="44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9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A59B-266D-4096-9213-5AE5E73A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2913"/>
            <a:ext cx="8596668" cy="855216"/>
          </a:xfrm>
        </p:spPr>
        <p:txBody>
          <a:bodyPr/>
          <a:lstStyle/>
          <a:p>
            <a:r>
              <a:rPr lang="en-IN" dirty="0"/>
              <a:t>Characteristics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5B1D19-9948-4808-AE68-BBD21F93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8129"/>
            <a:ext cx="8596312" cy="5248182"/>
          </a:xfrm>
        </p:spPr>
        <p:txBody>
          <a:bodyPr>
            <a:noAutofit/>
          </a:bodyPr>
          <a:lstStyle/>
          <a:p>
            <a:r>
              <a:rPr lang="en-IN" sz="1400" dirty="0"/>
              <a:t>Hard Real Time System</a:t>
            </a:r>
          </a:p>
          <a:p>
            <a:pPr lvl="1"/>
            <a:r>
              <a:rPr lang="en-US" sz="1400" dirty="0"/>
              <a:t>A hard real-time system is a system in which most timing constraints are hard. </a:t>
            </a:r>
            <a:r>
              <a:rPr lang="en-IN" sz="1400" dirty="0"/>
              <a:t>If deadline is missed then it can lead to catastrophic consequences.</a:t>
            </a:r>
          </a:p>
          <a:p>
            <a:r>
              <a:rPr lang="en-IN" sz="1400" dirty="0"/>
              <a:t>Reactive System</a:t>
            </a:r>
          </a:p>
          <a:p>
            <a:pPr lvl="1"/>
            <a:r>
              <a:rPr lang="en-IN" sz="1400" dirty="0"/>
              <a:t>Continuous interaction with </a:t>
            </a:r>
            <a:r>
              <a:rPr lang="en-US" sz="1400" dirty="0"/>
              <a:t>transmission output speed sensor to activate the anti-lock brakes by making the vehicle downshift the transmission or shut down part of the engine.</a:t>
            </a:r>
            <a:endParaRPr lang="en-IN" sz="1400" dirty="0"/>
          </a:p>
          <a:p>
            <a:r>
              <a:rPr lang="en-IN" sz="1400" dirty="0"/>
              <a:t>Dependable System</a:t>
            </a:r>
          </a:p>
          <a:p>
            <a:pPr lvl="1"/>
            <a:r>
              <a:rPr lang="en-US" sz="1400" dirty="0"/>
              <a:t>Helps prevent wheels from locking up – possibly allowing the driver to steer to safety.</a:t>
            </a:r>
            <a:endParaRPr lang="en-IN" sz="1400" dirty="0"/>
          </a:p>
          <a:p>
            <a:r>
              <a:rPr lang="en-IN" sz="1400" dirty="0"/>
              <a:t>Availability </a:t>
            </a:r>
          </a:p>
          <a:p>
            <a:pPr lvl="1"/>
            <a:r>
              <a:rPr lang="en-US" sz="1400" dirty="0"/>
              <a:t>The ability of the system to deliver services when requested.</a:t>
            </a:r>
            <a:endParaRPr lang="en-IN" sz="1400" dirty="0"/>
          </a:p>
          <a:p>
            <a:r>
              <a:rPr lang="en-IN" sz="1400" dirty="0"/>
              <a:t>Reliable </a:t>
            </a:r>
          </a:p>
          <a:p>
            <a:pPr lvl="1"/>
            <a:r>
              <a:rPr lang="en-IN" sz="1400" dirty="0"/>
              <a:t>The feature should be working properly and alert the component malfunction.</a:t>
            </a:r>
          </a:p>
          <a:p>
            <a:r>
              <a:rPr lang="en-IN" sz="1400" dirty="0"/>
              <a:t>Safety </a:t>
            </a:r>
          </a:p>
          <a:p>
            <a:pPr lvl="1"/>
            <a:r>
              <a:rPr lang="en-IN" sz="1400" dirty="0"/>
              <a:t> Automotive Safety Integrity Level (ASIL) - D</a:t>
            </a:r>
          </a:p>
        </p:txBody>
      </p:sp>
    </p:spTree>
    <p:extLst>
      <p:ext uri="{BB962C8B-B14F-4D97-AF65-F5344CB8AC3E}">
        <p14:creationId xmlns:p14="http://schemas.microsoft.com/office/powerpoint/2010/main" val="9666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B4B3-728A-4A6C-B34C-F3A82F44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6560" y="21082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9006000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204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Embedded Software Engineering Exercise - 01</vt:lpstr>
      <vt:lpstr>ABS (Anti-lock Braking System)</vt:lpstr>
      <vt:lpstr>Characteristics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Engineering</dc:title>
  <dc:creator>Abhinandan Dinakar</dc:creator>
  <cp:lastModifiedBy>Abhinandan Dinakar</cp:lastModifiedBy>
  <cp:revision>9</cp:revision>
  <dcterms:created xsi:type="dcterms:W3CDTF">2021-12-06T22:42:41Z</dcterms:created>
  <dcterms:modified xsi:type="dcterms:W3CDTF">2021-12-06T23:24:39Z</dcterms:modified>
</cp:coreProperties>
</file>