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embeddedFontLst>
    <p:embeddedFont>
      <p:font typeface="Lato" panose="020B0604020202020204" charset="0"/>
      <p:regular r:id="rId4"/>
      <p:bold r:id="rId5"/>
      <p:italic r:id="rId6"/>
      <p:boldItalic r:id="rId7"/>
    </p:embeddedFont>
    <p:embeddedFont>
      <p:font typeface="Montserrat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24519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9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9" name="Google Shape;19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3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85" name="Google Shape;185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4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4" name="Google Shape;204;p14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6" name="Google Shape;206;p14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_AND_BOD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6" descr="offset_comp_343059.jpg"/>
          <p:cNvPicPr preferRelativeResize="0"/>
          <p:nvPr/>
        </p:nvPicPr>
        <p:blipFill rotWithShape="1">
          <a:blip r:embed="rId2">
            <a:alphaModFix amt="80000"/>
          </a:blip>
          <a:srcRect l="30474" t="11955" r="30474" b="25870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name="adj" fmla="val 50343"/>
            </a:avLst>
          </a:prstGeom>
          <a:noFill/>
          <a:ln>
            <a:noFill/>
          </a:ln>
        </p:spPr>
      </p:pic>
      <p:sp>
        <p:nvSpPr>
          <p:cNvPr id="214" name="Google Shape;21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7" name="Google Shape;217;p16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22" name="Google Shape;222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1" name="Google Shape;7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2">
  <p:cSld name="TITLE_AND_BODY_2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7" name="Google Shape;97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7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8" name="Google Shape;108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20" name="Google Shape;12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0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0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1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0" name="Google Shape;130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1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41" name="Google Shape;141;p1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7" name="Google Shape;167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2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75" name="Google Shape;175;p1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9" name="Google Shape;179;p13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H1xctP2Iq04VtAN7dJz2v9XQOyNxnd8/view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-167447" y="393750"/>
            <a:ext cx="850384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rgbClr val="00FFFF"/>
                </a:solidFill>
              </a:rPr>
              <a:t>VIDEO LINK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528321" y="1307850"/>
            <a:ext cx="8368418" cy="30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Click on the link to view</a:t>
            </a:r>
            <a:r>
              <a:rPr lang="en-US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[Enable </a:t>
            </a:r>
            <a:r>
              <a:rPr lang="en-US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Slideshow to click]</a:t>
            </a:r>
            <a:endParaRPr lang="en-US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endParaRPr lang="en-US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en-US" sz="1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</a:p>
          <a:p>
            <a:pPr lvl="0" algn="ctr"/>
            <a:endParaRPr lang="en-US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en-US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 You can also copy and paste this link below in any browser to view ]</a:t>
            </a:r>
          </a:p>
          <a:p>
            <a:pPr lvl="0" algn="ctr"/>
            <a:endParaRPr lang="en-US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en-U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https://drive.google.com/file/d/1GH1xctP2Iq04VtAN7dJz2v9XQOyNxnd8/view?usp=sharing</a:t>
            </a:r>
            <a:endParaRPr lang="en-US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Lato</vt:lpstr>
      <vt:lpstr>Montserrat</vt:lpstr>
      <vt:lpstr>Arial</vt:lpstr>
      <vt:lpstr>Focus</vt:lpstr>
      <vt:lpstr>VIDEO LINK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Tracker</dc:title>
  <dc:creator>Abhinandan Purkait</dc:creator>
  <cp:lastModifiedBy>Abhinandan Purkait</cp:lastModifiedBy>
  <cp:revision>4</cp:revision>
  <dcterms:modified xsi:type="dcterms:W3CDTF">2020-04-08T20:22:35Z</dcterms:modified>
</cp:coreProperties>
</file>