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media/image1.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slideLayouts/slideLayout207.xml" ContentType="application/vnd.openxmlformats-officedocument.presentationml.slideLayout+xml"/>
  <Override PartName="/ppt/slideLayouts/slideLayout208.xml" ContentType="application/vnd.openxmlformats-officedocument.presentationml.slideLayout+xml"/>
  <Override PartName="/ppt/slideLayouts/slideLayout209.xml" ContentType="application/vnd.openxmlformats-officedocument.presentationml.slideLayout+xml"/>
  <Override PartName="/ppt/slideLayouts/slideLayout21.xml" ContentType="application/vnd.openxmlformats-officedocument.presentationml.slideLayout+xml"/>
  <Override PartName="/ppt/slideLayouts/slideLayout210.xml" ContentType="application/vnd.openxmlformats-officedocument.presentationml.slideLayout+xml"/>
  <Override PartName="/ppt/slideLayouts/slideLayout211.xml" ContentType="application/vnd.openxmlformats-officedocument.presentationml.slideLayout+xml"/>
  <Override PartName="/ppt/slideLayouts/slideLayout212.xml" ContentType="application/vnd.openxmlformats-officedocument.presentationml.slideLayout+xml"/>
  <Override PartName="/ppt/slideLayouts/slideLayout213.xml" ContentType="application/vnd.openxmlformats-officedocument.presentationml.slideLayout+xml"/>
  <Override PartName="/ppt/slideLayouts/slideLayout214.xml" ContentType="application/vnd.openxmlformats-officedocument.presentationml.slideLayout+xml"/>
  <Override PartName="/ppt/slideLayouts/slideLayout215.xml" ContentType="application/vnd.openxmlformats-officedocument.presentationml.slideLayout+xml"/>
  <Override PartName="/ppt/slideLayouts/slideLayout216.xml" ContentType="application/vnd.openxmlformats-officedocument.presentationml.slideLayout+xml"/>
  <Override PartName="/ppt/slideLayouts/slideLayout217.xml" ContentType="application/vnd.openxmlformats-officedocument.presentationml.slideLayout+xml"/>
  <Override PartName="/ppt/slideLayouts/slideLayout218.xml" ContentType="application/vnd.openxmlformats-officedocument.presentationml.slideLayout+xml"/>
  <Override PartName="/ppt/slideLayouts/slideLayout219.xml" ContentType="application/vnd.openxmlformats-officedocument.presentationml.slideLayout+xml"/>
  <Override PartName="/ppt/slideLayouts/slideLayout22.xml" ContentType="application/vnd.openxmlformats-officedocument.presentationml.slideLayout+xml"/>
  <Override PartName="/ppt/slideLayouts/slideLayout220.xml" ContentType="application/vnd.openxmlformats-officedocument.presentationml.slideLayout+xml"/>
  <Override PartName="/ppt/slideLayouts/slideLayout221.xml" ContentType="application/vnd.openxmlformats-officedocument.presentationml.slideLayout+xml"/>
  <Override PartName="/ppt/slideLayouts/slideLayout222.xml" ContentType="application/vnd.openxmlformats-officedocument.presentationml.slideLayout+xml"/>
  <Override PartName="/ppt/slideLayouts/slideLayout223.xml" ContentType="application/vnd.openxmlformats-officedocument.presentationml.slideLayout+xml"/>
  <Override PartName="/ppt/slideLayouts/slideLayout224.xml" ContentType="application/vnd.openxmlformats-officedocument.presentationml.slideLayout+xml"/>
  <Override PartName="/ppt/slideLayouts/slideLayout225.xml" ContentType="application/vnd.openxmlformats-officedocument.presentationml.slideLayout+xml"/>
  <Override PartName="/ppt/slideLayouts/slideLayout226.xml" ContentType="application/vnd.openxmlformats-officedocument.presentationml.slideLayout+xml"/>
  <Override PartName="/ppt/slideLayouts/slideLayout227.xml" ContentType="application/vnd.openxmlformats-officedocument.presentationml.slideLayout+xml"/>
  <Override PartName="/ppt/slideLayouts/slideLayout228.xml" ContentType="application/vnd.openxmlformats-officedocument.presentationml.slideLayout+xml"/>
  <Override PartName="/ppt/slideLayouts/slideLayout229.xml" ContentType="application/vnd.openxmlformats-officedocument.presentationml.slideLayout+xml"/>
  <Override PartName="/ppt/slideLayouts/slideLayout23.xml" ContentType="application/vnd.openxmlformats-officedocument.presentationml.slideLayout+xml"/>
  <Override PartName="/ppt/slideLayouts/slideLayout230.xml" ContentType="application/vnd.openxmlformats-officedocument.presentationml.slideLayout+xml"/>
  <Override PartName="/ppt/slideLayouts/slideLayout231.xml" ContentType="application/vnd.openxmlformats-officedocument.presentationml.slideLayout+xml"/>
  <Override PartName="/ppt/slideLayouts/slideLayout232.xml" ContentType="application/vnd.openxmlformats-officedocument.presentationml.slideLayout+xml"/>
  <Override PartName="/ppt/slideLayouts/slideLayout233.xml" ContentType="application/vnd.openxmlformats-officedocument.presentationml.slideLayout+xml"/>
  <Override PartName="/ppt/slideLayouts/slideLayout234.xml" ContentType="application/vnd.openxmlformats-officedocument.presentationml.slideLayout+xml"/>
  <Override PartName="/ppt/slideLayouts/slideLayout235.xml" ContentType="application/vnd.openxmlformats-officedocument.presentationml.slideLayout+xml"/>
  <Override PartName="/ppt/slideLayouts/slideLayout236.xml" ContentType="application/vnd.openxmlformats-officedocument.presentationml.slideLayout+xml"/>
  <Override PartName="/ppt/slideLayouts/slideLayout237.xml" ContentType="application/vnd.openxmlformats-officedocument.presentationml.slideLayout+xml"/>
  <Override PartName="/ppt/slideLayouts/slideLayout238.xml" ContentType="application/vnd.openxmlformats-officedocument.presentationml.slideLayout+xml"/>
  <Override PartName="/ppt/slideLayouts/slideLayout239.xml" ContentType="application/vnd.openxmlformats-officedocument.presentationml.slideLayout+xml"/>
  <Override PartName="/ppt/slideLayouts/slideLayout24.xml" ContentType="application/vnd.openxmlformats-officedocument.presentationml.slideLayout+xml"/>
  <Override PartName="/ppt/slideLayouts/slideLayout240.xml" ContentType="application/vnd.openxmlformats-officedocument.presentationml.slideLayout+xml"/>
  <Override PartName="/ppt/slideLayouts/slideLayout241.xml" ContentType="application/vnd.openxmlformats-officedocument.presentationml.slideLayout+xml"/>
  <Override PartName="/ppt/slideLayouts/slideLayout242.xml" ContentType="application/vnd.openxmlformats-officedocument.presentationml.slideLayout+xml"/>
  <Override PartName="/ppt/slideLayouts/slideLayout243.xml" ContentType="application/vnd.openxmlformats-officedocument.presentationml.slideLayout+xml"/>
  <Override PartName="/ppt/slideLayouts/slideLayout244.xml" ContentType="application/vnd.openxmlformats-officedocument.presentationml.slideLayout+xml"/>
  <Override PartName="/ppt/slideLayouts/slideLayout245.xml" ContentType="application/vnd.openxmlformats-officedocument.presentationml.slideLayout+xml"/>
  <Override PartName="/ppt/slideLayouts/slideLayout246.xml" ContentType="application/vnd.openxmlformats-officedocument.presentationml.slideLayout+xml"/>
  <Override PartName="/ppt/slideLayouts/slideLayout247.xml" ContentType="application/vnd.openxmlformats-officedocument.presentationml.slideLayout+xml"/>
  <Override PartName="/ppt/slideLayouts/slideLayout248.xml" ContentType="application/vnd.openxmlformats-officedocument.presentationml.slideLayout+xml"/>
  <Override PartName="/ppt/slideLayouts/slideLayout249.xml" ContentType="application/vnd.openxmlformats-officedocument.presentationml.slideLayout+xml"/>
  <Override PartName="/ppt/slideLayouts/slideLayout25.xml" ContentType="application/vnd.openxmlformats-officedocument.presentationml.slideLayout+xml"/>
  <Override PartName="/ppt/slideLayouts/slideLayout250.xml" ContentType="application/vnd.openxmlformats-officedocument.presentationml.slideLayout+xml"/>
  <Override PartName="/ppt/slideLayouts/slideLayout251.xml" ContentType="application/vnd.openxmlformats-officedocument.presentationml.slideLayout+xml"/>
  <Override PartName="/ppt/slideLayouts/slideLayout252.xml" ContentType="application/vnd.openxmlformats-officedocument.presentationml.slideLayout+xml"/>
  <Override PartName="/ppt/slideLayouts/slideLayout253.xml" ContentType="application/vnd.openxmlformats-officedocument.presentationml.slideLayout+xml"/>
  <Override PartName="/ppt/slideLayouts/slideLayout254.xml" ContentType="application/vnd.openxmlformats-officedocument.presentationml.slideLayout+xml"/>
  <Override PartName="/ppt/slideLayouts/slideLayout255.xml" ContentType="application/vnd.openxmlformats-officedocument.presentationml.slideLayout+xml"/>
  <Override PartName="/ppt/slideLayouts/slideLayout256.xml" ContentType="application/vnd.openxmlformats-officedocument.presentationml.slideLayout+xml"/>
  <Override PartName="/ppt/slideLayouts/slideLayout257.xml" ContentType="application/vnd.openxmlformats-officedocument.presentationml.slideLayout+xml"/>
  <Override PartName="/ppt/slideLayouts/slideLayout258.xml" ContentType="application/vnd.openxmlformats-officedocument.presentationml.slideLayout+xml"/>
  <Override PartName="/ppt/slideLayouts/slideLayout259.xml" ContentType="application/vnd.openxmlformats-officedocument.presentationml.slideLayout+xml"/>
  <Override PartName="/ppt/slideLayouts/slideLayout26.xml" ContentType="application/vnd.openxmlformats-officedocument.presentationml.slideLayout+xml"/>
  <Override PartName="/ppt/slideLayouts/slideLayout260.xml" ContentType="application/vnd.openxmlformats-officedocument.presentationml.slideLayout+xml"/>
  <Override PartName="/ppt/slideLayouts/slideLayout261.xml" ContentType="application/vnd.openxmlformats-officedocument.presentationml.slideLayout+xml"/>
  <Override PartName="/ppt/slideLayouts/slideLayout262.xml" ContentType="application/vnd.openxmlformats-officedocument.presentationml.slideLayout+xml"/>
  <Override PartName="/ppt/slideLayouts/slideLayout263.xml" ContentType="application/vnd.openxmlformats-officedocument.presentationml.slideLayout+xml"/>
  <Override PartName="/ppt/slideLayouts/slideLayout264.xml" ContentType="application/vnd.openxmlformats-officedocument.presentationml.slideLayout+xml"/>
  <Override PartName="/ppt/slideLayouts/slideLayout265.xml" ContentType="application/vnd.openxmlformats-officedocument.presentationml.slideLayout+xml"/>
  <Override PartName="/ppt/slideLayouts/slideLayout266.xml" ContentType="application/vnd.openxmlformats-officedocument.presentationml.slideLayout+xml"/>
  <Override PartName="/ppt/slideLayouts/slideLayout267.xml" ContentType="application/vnd.openxmlformats-officedocument.presentationml.slideLayout+xml"/>
  <Override PartName="/ppt/slideLayouts/slideLayout268.xml" ContentType="application/vnd.openxmlformats-officedocument.presentationml.slideLayout+xml"/>
  <Override PartName="/ppt/slideLayouts/slideLayout269.xml" ContentType="application/vnd.openxmlformats-officedocument.presentationml.slideLayout+xml"/>
  <Override PartName="/ppt/slideLayouts/slideLayout27.xml" ContentType="application/vnd.openxmlformats-officedocument.presentationml.slideLayout+xml"/>
  <Override PartName="/ppt/slideLayouts/slideLayout270.xml" ContentType="application/vnd.openxmlformats-officedocument.presentationml.slideLayout+xml"/>
  <Override PartName="/ppt/slideLayouts/slideLayout271.xml" ContentType="application/vnd.openxmlformats-officedocument.presentationml.slideLayout+xml"/>
  <Override PartName="/ppt/slideLayouts/slideLayout272.xml" ContentType="application/vnd.openxmlformats-officedocument.presentationml.slideLayout+xml"/>
  <Override PartName="/ppt/slideLayouts/slideLayout273.xml" ContentType="application/vnd.openxmlformats-officedocument.presentationml.slideLayout+xml"/>
  <Override PartName="/ppt/slideLayouts/slideLayout274.xml" ContentType="application/vnd.openxmlformats-officedocument.presentationml.slideLayout+xml"/>
  <Override PartName="/ppt/slideLayouts/slideLayout275.xml" ContentType="application/vnd.openxmlformats-officedocument.presentationml.slideLayout+xml"/>
  <Override PartName="/ppt/slideLayouts/slideLayout276.xml" ContentType="application/vnd.openxmlformats-officedocument.presentationml.slideLayout+xml"/>
  <Override PartName="/ppt/slideLayouts/slideLayout277.xml" ContentType="application/vnd.openxmlformats-officedocument.presentationml.slideLayout+xml"/>
  <Override PartName="/ppt/slideLayouts/slideLayout278.xml" ContentType="application/vnd.openxmlformats-officedocument.presentationml.slideLayout+xml"/>
  <Override PartName="/ppt/slideLayouts/slideLayout279.xml" ContentType="application/vnd.openxmlformats-officedocument.presentationml.slideLayout+xml"/>
  <Override PartName="/ppt/slideLayouts/slideLayout28.xml" ContentType="application/vnd.openxmlformats-officedocument.presentationml.slideLayout+xml"/>
  <Override PartName="/ppt/slideLayouts/slideLayout280.xml" ContentType="application/vnd.openxmlformats-officedocument.presentationml.slideLayout+xml"/>
  <Override PartName="/ppt/slideLayouts/slideLayout281.xml" ContentType="application/vnd.openxmlformats-officedocument.presentationml.slideLayout+xml"/>
  <Override PartName="/ppt/slideLayouts/slideLayout282.xml" ContentType="application/vnd.openxmlformats-officedocument.presentationml.slideLayout+xml"/>
  <Override PartName="/ppt/slideLayouts/slideLayout283.xml" ContentType="application/vnd.openxmlformats-officedocument.presentationml.slideLayout+xml"/>
  <Override PartName="/ppt/slideLayouts/slideLayout284.xml" ContentType="application/vnd.openxmlformats-officedocument.presentationml.slideLayout+xml"/>
  <Override PartName="/ppt/slideLayouts/slideLayout285.xml" ContentType="application/vnd.openxmlformats-officedocument.presentationml.slideLayout+xml"/>
  <Override PartName="/ppt/slideLayouts/slideLayout286.xml" ContentType="application/vnd.openxmlformats-officedocument.presentationml.slideLayout+xml"/>
  <Override PartName="/ppt/slideLayouts/slideLayout287.xml" ContentType="application/vnd.openxmlformats-officedocument.presentationml.slideLayout+xml"/>
  <Override PartName="/ppt/slideLayouts/slideLayout288.xml" ContentType="application/vnd.openxmlformats-officedocument.presentationml.slideLayout+xml"/>
  <Override PartName="/ppt/slideLayouts/slideLayout289.xml" ContentType="application/vnd.openxmlformats-officedocument.presentationml.slideLayout+xml"/>
  <Override PartName="/ppt/slideLayouts/slideLayout29.xml" ContentType="application/vnd.openxmlformats-officedocument.presentationml.slideLayout+xml"/>
  <Override PartName="/ppt/slideLayouts/slideLayout290.xml" ContentType="application/vnd.openxmlformats-officedocument.presentationml.slideLayout+xml"/>
  <Override PartName="/ppt/slideLayouts/slideLayout291.xml" ContentType="application/vnd.openxmlformats-officedocument.presentationml.slideLayout+xml"/>
  <Override PartName="/ppt/slideLayouts/slideLayout292.xml" ContentType="application/vnd.openxmlformats-officedocument.presentationml.slideLayout+xml"/>
  <Override PartName="/ppt/slideLayouts/slideLayout293.xml" ContentType="application/vnd.openxmlformats-officedocument.presentationml.slideLayout+xml"/>
  <Override PartName="/ppt/slideLayouts/slideLayout294.xml" ContentType="application/vnd.openxmlformats-officedocument.presentationml.slideLayout+xml"/>
  <Override PartName="/ppt/slideLayouts/slideLayout295.xml" ContentType="application/vnd.openxmlformats-officedocument.presentationml.slideLayout+xml"/>
  <Override PartName="/ppt/slideLayouts/slideLayout296.xml" ContentType="application/vnd.openxmlformats-officedocument.presentationml.slideLayout+xml"/>
  <Override PartName="/ppt/slideLayouts/slideLayout297.xml" ContentType="application/vnd.openxmlformats-officedocument.presentationml.slideLayout+xml"/>
  <Override PartName="/ppt/slideLayouts/slideLayout298.xml" ContentType="application/vnd.openxmlformats-officedocument.presentationml.slideLayout+xml"/>
  <Override PartName="/ppt/slideLayouts/slideLayout29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00.xml" ContentType="application/vnd.openxmlformats-officedocument.presentationml.slideLayout+xml"/>
  <Override PartName="/ppt/slideLayouts/slideLayout301.xml" ContentType="application/vnd.openxmlformats-officedocument.presentationml.slideLayout+xml"/>
  <Override PartName="/ppt/slideLayouts/slideLayout302.xml" ContentType="application/vnd.openxmlformats-officedocument.presentationml.slideLayout+xml"/>
  <Override PartName="/ppt/slideLayouts/slideLayout303.xml" ContentType="application/vnd.openxmlformats-officedocument.presentationml.slideLayout+xml"/>
  <Override PartName="/ppt/slideLayouts/slideLayout304.xml" ContentType="application/vnd.openxmlformats-officedocument.presentationml.slideLayout+xml"/>
  <Override PartName="/ppt/slideLayouts/slideLayout305.xml" ContentType="application/vnd.openxmlformats-officedocument.presentationml.slideLayout+xml"/>
  <Override PartName="/ppt/slideLayouts/slideLayout306.xml" ContentType="application/vnd.openxmlformats-officedocument.presentationml.slideLayout+xml"/>
  <Override PartName="/ppt/slideLayouts/slideLayout307.xml" ContentType="application/vnd.openxmlformats-officedocument.presentationml.slideLayout+xml"/>
  <Override PartName="/ppt/slideLayouts/slideLayout308.xml" ContentType="application/vnd.openxmlformats-officedocument.presentationml.slideLayout+xml"/>
  <Override PartName="/ppt/slideLayouts/slideLayout309.xml" ContentType="application/vnd.openxmlformats-officedocument.presentationml.slideLayout+xml"/>
  <Override PartName="/ppt/slideLayouts/slideLayout31.xml" ContentType="application/vnd.openxmlformats-officedocument.presentationml.slideLayout+xml"/>
  <Override PartName="/ppt/slideLayouts/slideLayout310.xml" ContentType="application/vnd.openxmlformats-officedocument.presentationml.slideLayout+xml"/>
  <Override PartName="/ppt/slideLayouts/slideLayout311.xml" ContentType="application/vnd.openxmlformats-officedocument.presentationml.slideLayout+xml"/>
  <Override PartName="/ppt/slideLayouts/slideLayout312.xml" ContentType="application/vnd.openxmlformats-officedocument.presentationml.slideLayout+xml"/>
  <Override PartName="/ppt/slideLayouts/slideLayout313.xml" ContentType="application/vnd.openxmlformats-officedocument.presentationml.slideLayout+xml"/>
  <Override PartName="/ppt/slideLayouts/slideLayout314.xml" ContentType="application/vnd.openxmlformats-officedocument.presentationml.slideLayout+xml"/>
  <Override PartName="/ppt/slideLayouts/slideLayout315.xml" ContentType="application/vnd.openxmlformats-officedocument.presentationml.slideLayout+xml"/>
  <Override PartName="/ppt/slideLayouts/slideLayout316.xml" ContentType="application/vnd.openxmlformats-officedocument.presentationml.slideLayout+xml"/>
  <Override PartName="/ppt/slideLayouts/slideLayout317.xml" ContentType="application/vnd.openxmlformats-officedocument.presentationml.slideLayout+xml"/>
  <Override PartName="/ppt/slideLayouts/slideLayout318.xml" ContentType="application/vnd.openxmlformats-officedocument.presentationml.slideLayout+xml"/>
  <Override PartName="/ppt/slideLayouts/slideLayout319.xml" ContentType="application/vnd.openxmlformats-officedocument.presentationml.slideLayout+xml"/>
  <Override PartName="/ppt/slideLayouts/slideLayout32.xml" ContentType="application/vnd.openxmlformats-officedocument.presentationml.slideLayout+xml"/>
  <Override PartName="/ppt/slideLayouts/slideLayout320.xml" ContentType="application/vnd.openxmlformats-officedocument.presentationml.slideLayout+xml"/>
  <Override PartName="/ppt/slideLayouts/slideLayout321.xml" ContentType="application/vnd.openxmlformats-officedocument.presentationml.slideLayout+xml"/>
  <Override PartName="/ppt/slideLayouts/slideLayout322.xml" ContentType="application/vnd.openxmlformats-officedocument.presentationml.slideLayout+xml"/>
  <Override PartName="/ppt/slideLayouts/slideLayout323.xml" ContentType="application/vnd.openxmlformats-officedocument.presentationml.slideLayout+xml"/>
  <Override PartName="/ppt/slideLayouts/slideLayout324.xml" ContentType="application/vnd.openxmlformats-officedocument.presentationml.slideLayout+xml"/>
  <Override PartName="/ppt/slideLayouts/slideLayout325.xml" ContentType="application/vnd.openxmlformats-officedocument.presentationml.slideLayout+xml"/>
  <Override PartName="/ppt/slideLayouts/slideLayout326.xml" ContentType="application/vnd.openxmlformats-officedocument.presentationml.slideLayout+xml"/>
  <Override PartName="/ppt/slideLayouts/slideLayout327.xml" ContentType="application/vnd.openxmlformats-officedocument.presentationml.slideLayout+xml"/>
  <Override PartName="/ppt/slideLayouts/slideLayout328.xml" ContentType="application/vnd.openxmlformats-officedocument.presentationml.slideLayout+xml"/>
  <Override PartName="/ppt/slideLayouts/slideLayout329.xml" ContentType="application/vnd.openxmlformats-officedocument.presentationml.slideLayout+xml"/>
  <Override PartName="/ppt/slideLayouts/slideLayout33.xml" ContentType="application/vnd.openxmlformats-officedocument.presentationml.slideLayout+xml"/>
  <Override PartName="/ppt/slideLayouts/slideLayout330.xml" ContentType="application/vnd.openxmlformats-officedocument.presentationml.slideLayout+xml"/>
  <Override PartName="/ppt/slideLayouts/slideLayout331.xml" ContentType="application/vnd.openxmlformats-officedocument.presentationml.slideLayout+xml"/>
  <Override PartName="/ppt/slideLayouts/slideLayout332.xml" ContentType="application/vnd.openxmlformats-officedocument.presentationml.slideLayout+xml"/>
  <Override PartName="/ppt/slideLayouts/slideLayout333.xml" ContentType="application/vnd.openxmlformats-officedocument.presentationml.slideLayout+xml"/>
  <Override PartName="/ppt/slideLayouts/slideLayout334.xml" ContentType="application/vnd.openxmlformats-officedocument.presentationml.slideLayout+xml"/>
  <Override PartName="/ppt/slideLayouts/slideLayout335.xml" ContentType="application/vnd.openxmlformats-officedocument.presentationml.slideLayout+xml"/>
  <Override PartName="/ppt/slideLayouts/slideLayout336.xml" ContentType="application/vnd.openxmlformats-officedocument.presentationml.slideLayout+xml"/>
  <Override PartName="/ppt/slideLayouts/slideLayout337.xml" ContentType="application/vnd.openxmlformats-officedocument.presentationml.slideLayout+xml"/>
  <Override PartName="/ppt/slideLayouts/slideLayout338.xml" ContentType="application/vnd.openxmlformats-officedocument.presentationml.slideLayout+xml"/>
  <Override PartName="/ppt/slideLayouts/slideLayout339.xml" ContentType="application/vnd.openxmlformats-officedocument.presentationml.slideLayout+xml"/>
  <Override PartName="/ppt/slideLayouts/slideLayout34.xml" ContentType="application/vnd.openxmlformats-officedocument.presentationml.slideLayout+xml"/>
  <Override PartName="/ppt/slideLayouts/slideLayout340.xml" ContentType="application/vnd.openxmlformats-officedocument.presentationml.slideLayout+xml"/>
  <Override PartName="/ppt/slideLayouts/slideLayout341.xml" ContentType="application/vnd.openxmlformats-officedocument.presentationml.slideLayout+xml"/>
  <Override PartName="/ppt/slideLayouts/slideLayout342.xml" ContentType="application/vnd.openxmlformats-officedocument.presentationml.slideLayout+xml"/>
  <Override PartName="/ppt/slideLayouts/slideLayout343.xml" ContentType="application/vnd.openxmlformats-officedocument.presentationml.slideLayout+xml"/>
  <Override PartName="/ppt/slideLayouts/slideLayout344.xml" ContentType="application/vnd.openxmlformats-officedocument.presentationml.slideLayout+xml"/>
  <Override PartName="/ppt/slideLayouts/slideLayout345.xml" ContentType="application/vnd.openxmlformats-officedocument.presentationml.slideLayout+xml"/>
  <Override PartName="/ppt/slideLayouts/slideLayout346.xml" ContentType="application/vnd.openxmlformats-officedocument.presentationml.slideLayout+xml"/>
  <Override PartName="/ppt/slideLayouts/slideLayout347.xml" ContentType="application/vnd.openxmlformats-officedocument.presentationml.slideLayout+xml"/>
  <Override PartName="/ppt/slideLayouts/slideLayout348.xml" ContentType="application/vnd.openxmlformats-officedocument.presentationml.slideLayout+xml"/>
  <Override PartName="/ppt/slideLayouts/slideLayout349.xml" ContentType="application/vnd.openxmlformats-officedocument.presentationml.slideLayout+xml"/>
  <Override PartName="/ppt/slideLayouts/slideLayout35.xml" ContentType="application/vnd.openxmlformats-officedocument.presentationml.slideLayout+xml"/>
  <Override PartName="/ppt/slideLayouts/slideLayout350.xml" ContentType="application/vnd.openxmlformats-officedocument.presentationml.slideLayout+xml"/>
  <Override PartName="/ppt/slideLayouts/slideLayout351.xml" ContentType="application/vnd.openxmlformats-officedocument.presentationml.slideLayout+xml"/>
  <Override PartName="/ppt/slideLayouts/slideLayout352.xml" ContentType="application/vnd.openxmlformats-officedocument.presentationml.slideLayout+xml"/>
  <Override PartName="/ppt/slideLayouts/slideLayout353.xml" ContentType="application/vnd.openxmlformats-officedocument.presentationml.slideLayout+xml"/>
  <Override PartName="/ppt/slideLayouts/slideLayout354.xml" ContentType="application/vnd.openxmlformats-officedocument.presentationml.slideLayout+xml"/>
  <Override PartName="/ppt/slideLayouts/slideLayout355.xml" ContentType="application/vnd.openxmlformats-officedocument.presentationml.slideLayout+xml"/>
  <Override PartName="/ppt/slideLayouts/slideLayout356.xml" ContentType="application/vnd.openxmlformats-officedocument.presentationml.slideLayout+xml"/>
  <Override PartName="/ppt/slideLayouts/slideLayout357.xml" ContentType="application/vnd.openxmlformats-officedocument.presentationml.slideLayout+xml"/>
  <Override PartName="/ppt/slideLayouts/slideLayout358.xml" ContentType="application/vnd.openxmlformats-officedocument.presentationml.slideLayout+xml"/>
  <Override PartName="/ppt/slideLayouts/slideLayout359.xml" ContentType="application/vnd.openxmlformats-officedocument.presentationml.slideLayout+xml"/>
  <Override PartName="/ppt/slideLayouts/slideLayout36.xml" ContentType="application/vnd.openxmlformats-officedocument.presentationml.slideLayout+xml"/>
  <Override PartName="/ppt/slideLayouts/slideLayout360.xml" ContentType="application/vnd.openxmlformats-officedocument.presentationml.slideLayout+xml"/>
  <Override PartName="/ppt/slideLayouts/slideLayout361.xml" ContentType="application/vnd.openxmlformats-officedocument.presentationml.slideLayout+xml"/>
  <Override PartName="/ppt/slideLayouts/slideLayout362.xml" ContentType="application/vnd.openxmlformats-officedocument.presentationml.slideLayout+xml"/>
  <Override PartName="/ppt/slideLayouts/slideLayout363.xml" ContentType="application/vnd.openxmlformats-officedocument.presentationml.slideLayout+xml"/>
  <Override PartName="/ppt/slideLayouts/slideLayout364.xml" ContentType="application/vnd.openxmlformats-officedocument.presentationml.slideLayout+xml"/>
  <Override PartName="/ppt/slideLayouts/slideLayout365.xml" ContentType="application/vnd.openxmlformats-officedocument.presentationml.slideLayout+xml"/>
  <Override PartName="/ppt/slideLayouts/slideLayout366.xml" ContentType="application/vnd.openxmlformats-officedocument.presentationml.slideLayout+xml"/>
  <Override PartName="/ppt/slideLayouts/slideLayout367.xml" ContentType="application/vnd.openxmlformats-officedocument.presentationml.slideLayout+xml"/>
  <Override PartName="/ppt/slideLayouts/slideLayout368.xml" ContentType="application/vnd.openxmlformats-officedocument.presentationml.slideLayout+xml"/>
  <Override PartName="/ppt/slideLayouts/slideLayout369.xml" ContentType="application/vnd.openxmlformats-officedocument.presentationml.slideLayout+xml"/>
  <Override PartName="/ppt/slideLayouts/slideLayout37.xml" ContentType="application/vnd.openxmlformats-officedocument.presentationml.slideLayout+xml"/>
  <Override PartName="/ppt/slideLayouts/slideLayout370.xml" ContentType="application/vnd.openxmlformats-officedocument.presentationml.slideLayout+xml"/>
  <Override PartName="/ppt/slideLayouts/slideLayout371.xml" ContentType="application/vnd.openxmlformats-officedocument.presentationml.slideLayout+xml"/>
  <Override PartName="/ppt/slideLayouts/slideLayout372.xml" ContentType="application/vnd.openxmlformats-officedocument.presentationml.slideLayout+xml"/>
  <Override PartName="/ppt/slideLayouts/slideLayout373.xml" ContentType="application/vnd.openxmlformats-officedocument.presentationml.slideLayout+xml"/>
  <Override PartName="/ppt/slideLayouts/slideLayout374.xml" ContentType="application/vnd.openxmlformats-officedocument.presentationml.slideLayout+xml"/>
  <Override PartName="/ppt/slideLayouts/slideLayout375.xml" ContentType="application/vnd.openxmlformats-officedocument.presentationml.slideLayout+xml"/>
  <Override PartName="/ppt/slideLayouts/slideLayout376.xml" ContentType="application/vnd.openxmlformats-officedocument.presentationml.slideLayout+xml"/>
  <Override PartName="/ppt/slideLayouts/slideLayout377.xml" ContentType="application/vnd.openxmlformats-officedocument.presentationml.slideLayout+xml"/>
  <Override PartName="/ppt/slideLayouts/slideLayout378.xml" ContentType="application/vnd.openxmlformats-officedocument.presentationml.slideLayout+xml"/>
  <Override PartName="/ppt/slideLayouts/slideLayout379.xml" ContentType="application/vnd.openxmlformats-officedocument.presentationml.slideLayout+xml"/>
  <Override PartName="/ppt/slideLayouts/slideLayout38.xml" ContentType="application/vnd.openxmlformats-officedocument.presentationml.slideLayout+xml"/>
  <Override PartName="/ppt/slideLayouts/slideLayout380.xml" ContentType="application/vnd.openxmlformats-officedocument.presentationml.slideLayout+xml"/>
  <Override PartName="/ppt/slideLayouts/slideLayout381.xml" ContentType="application/vnd.openxmlformats-officedocument.presentationml.slideLayout+xml"/>
  <Override PartName="/ppt/slideLayouts/slideLayout382.xml" ContentType="application/vnd.openxmlformats-officedocument.presentationml.slideLayout+xml"/>
  <Override PartName="/ppt/slideLayouts/slideLayout383.xml" ContentType="application/vnd.openxmlformats-officedocument.presentationml.slideLayout+xml"/>
  <Override PartName="/ppt/slideLayouts/slideLayout384.xml" ContentType="application/vnd.openxmlformats-officedocument.presentationml.slideLayout+xml"/>
  <Override PartName="/ppt/slideLayouts/slideLayout385.xml" ContentType="application/vnd.openxmlformats-officedocument.presentationml.slideLayout+xml"/>
  <Override PartName="/ppt/slideLayouts/slideLayout386.xml" ContentType="application/vnd.openxmlformats-officedocument.presentationml.slideLayout+xml"/>
  <Override PartName="/ppt/slideLayouts/slideLayout387.xml" ContentType="application/vnd.openxmlformats-officedocument.presentationml.slideLayout+xml"/>
  <Override PartName="/ppt/slideLayouts/slideLayout388.xml" ContentType="application/vnd.openxmlformats-officedocument.presentationml.slideLayout+xml"/>
  <Override PartName="/ppt/slideLayouts/slideLayout389.xml" ContentType="application/vnd.openxmlformats-officedocument.presentationml.slideLayout+xml"/>
  <Override PartName="/ppt/slideLayouts/slideLayout39.xml" ContentType="application/vnd.openxmlformats-officedocument.presentationml.slideLayout+xml"/>
  <Override PartName="/ppt/slideLayouts/slideLayout390.xml" ContentType="application/vnd.openxmlformats-officedocument.presentationml.slideLayout+xml"/>
  <Override PartName="/ppt/slideLayouts/slideLayout391.xml" ContentType="application/vnd.openxmlformats-officedocument.presentationml.slideLayout+xml"/>
  <Override PartName="/ppt/slideLayouts/slideLayout392.xml" ContentType="application/vnd.openxmlformats-officedocument.presentationml.slideLayout+xml"/>
  <Override PartName="/ppt/slideLayouts/slideLayout393.xml" ContentType="application/vnd.openxmlformats-officedocument.presentationml.slideLayout+xml"/>
  <Override PartName="/ppt/slideLayouts/slideLayout394.xml" ContentType="application/vnd.openxmlformats-officedocument.presentationml.slideLayout+xml"/>
  <Override PartName="/ppt/slideLayouts/slideLayout395.xml" ContentType="application/vnd.openxmlformats-officedocument.presentationml.slideLayout+xml"/>
  <Override PartName="/ppt/slideLayouts/slideLayout396.xml" ContentType="application/vnd.openxmlformats-officedocument.presentationml.slideLayout+xml"/>
  <Override PartName="/ppt/slideLayouts/slideLayout397.xml" ContentType="application/vnd.openxmlformats-officedocument.presentationml.slideLayout+xml"/>
  <Override PartName="/ppt/slideLayouts/slideLayout398.xml" ContentType="application/vnd.openxmlformats-officedocument.presentationml.slideLayout+xml"/>
  <Override PartName="/ppt/slideLayouts/slideLayout39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00.xml" ContentType="application/vnd.openxmlformats-officedocument.presentationml.slideLayout+xml"/>
  <Override PartName="/ppt/slideLayouts/slideLayout401.xml" ContentType="application/vnd.openxmlformats-officedocument.presentationml.slideLayout+xml"/>
  <Override PartName="/ppt/slideLayouts/slideLayout402.xml" ContentType="application/vnd.openxmlformats-officedocument.presentationml.slideLayout+xml"/>
  <Override PartName="/ppt/slideLayouts/slideLayout403.xml" ContentType="application/vnd.openxmlformats-officedocument.presentationml.slideLayout+xml"/>
  <Override PartName="/ppt/slideLayouts/slideLayout404.xml" ContentType="application/vnd.openxmlformats-officedocument.presentationml.slideLayout+xml"/>
  <Override PartName="/ppt/slideLayouts/slideLayout405.xml" ContentType="application/vnd.openxmlformats-officedocument.presentationml.slideLayout+xml"/>
  <Override PartName="/ppt/slideLayouts/slideLayout406.xml" ContentType="application/vnd.openxmlformats-officedocument.presentationml.slideLayout+xml"/>
  <Override PartName="/ppt/slideLayouts/slideLayout407.xml" ContentType="application/vnd.openxmlformats-officedocument.presentationml.slideLayout+xml"/>
  <Override PartName="/ppt/slideLayouts/slideLayout408.xml" ContentType="application/vnd.openxmlformats-officedocument.presentationml.slideLayout+xml"/>
  <Override PartName="/ppt/slideLayouts/slideLayout409.xml" ContentType="application/vnd.openxmlformats-officedocument.presentationml.slideLayout+xml"/>
  <Override PartName="/ppt/slideLayouts/slideLayout41.xml" ContentType="application/vnd.openxmlformats-officedocument.presentationml.slideLayout+xml"/>
  <Override PartName="/ppt/slideLayouts/slideLayout410.xml" ContentType="application/vnd.openxmlformats-officedocument.presentationml.slideLayout+xml"/>
  <Override PartName="/ppt/slideLayouts/slideLayout411.xml" ContentType="application/vnd.openxmlformats-officedocument.presentationml.slideLayout+xml"/>
  <Override PartName="/ppt/slideLayouts/slideLayout412.xml" ContentType="application/vnd.openxmlformats-officedocument.presentationml.slideLayout+xml"/>
  <Override PartName="/ppt/slideLayouts/slideLayout413.xml" ContentType="application/vnd.openxmlformats-officedocument.presentationml.slideLayout+xml"/>
  <Override PartName="/ppt/slideLayouts/slideLayout414.xml" ContentType="application/vnd.openxmlformats-officedocument.presentationml.slideLayout+xml"/>
  <Override PartName="/ppt/slideLayouts/slideLayout415.xml" ContentType="application/vnd.openxmlformats-officedocument.presentationml.slideLayout+xml"/>
  <Override PartName="/ppt/slideLayouts/slideLayout416.xml" ContentType="application/vnd.openxmlformats-officedocument.presentationml.slideLayout+xml"/>
  <Override PartName="/ppt/slideLayouts/slideLayout417.xml" ContentType="application/vnd.openxmlformats-officedocument.presentationml.slideLayout+xml"/>
  <Override PartName="/ppt/slideLayouts/slideLayout418.xml" ContentType="application/vnd.openxmlformats-officedocument.presentationml.slideLayout+xml"/>
  <Override PartName="/ppt/slideLayouts/slideLayout419.xml" ContentType="application/vnd.openxmlformats-officedocument.presentationml.slideLayout+xml"/>
  <Override PartName="/ppt/slideLayouts/slideLayout42.xml" ContentType="application/vnd.openxmlformats-officedocument.presentationml.slideLayout+xml"/>
  <Override PartName="/ppt/slideLayouts/slideLayout420.xml" ContentType="application/vnd.openxmlformats-officedocument.presentationml.slideLayout+xml"/>
  <Override PartName="/ppt/slideLayouts/slideLayout421.xml" ContentType="application/vnd.openxmlformats-officedocument.presentationml.slideLayout+xml"/>
  <Override PartName="/ppt/slideLayouts/slideLayout422.xml" ContentType="application/vnd.openxmlformats-officedocument.presentationml.slideLayout+xml"/>
  <Override PartName="/ppt/slideLayouts/slideLayout423.xml" ContentType="application/vnd.openxmlformats-officedocument.presentationml.slideLayout+xml"/>
  <Override PartName="/ppt/slideLayouts/slideLayout424.xml" ContentType="application/vnd.openxmlformats-officedocument.presentationml.slideLayout+xml"/>
  <Override PartName="/ppt/slideLayouts/slideLayout425.xml" ContentType="application/vnd.openxmlformats-officedocument.presentationml.slideLayout+xml"/>
  <Override PartName="/ppt/slideLayouts/slideLayout426.xml" ContentType="application/vnd.openxmlformats-officedocument.presentationml.slideLayout+xml"/>
  <Override PartName="/ppt/slideLayouts/slideLayout427.xml" ContentType="application/vnd.openxmlformats-officedocument.presentationml.slideLayout+xml"/>
  <Override PartName="/ppt/slideLayouts/slideLayout428.xml" ContentType="application/vnd.openxmlformats-officedocument.presentationml.slideLayout+xml"/>
  <Override PartName="/ppt/slideLayouts/slideLayout429.xml" ContentType="application/vnd.openxmlformats-officedocument.presentationml.slideLayout+xml"/>
  <Override PartName="/ppt/slideLayouts/slideLayout43.xml" ContentType="application/vnd.openxmlformats-officedocument.presentationml.slideLayout+xml"/>
  <Override PartName="/ppt/slideLayouts/slideLayout430.xml" ContentType="application/vnd.openxmlformats-officedocument.presentationml.slideLayout+xml"/>
  <Override PartName="/ppt/slideLayouts/slideLayout431.xml" ContentType="application/vnd.openxmlformats-officedocument.presentationml.slideLayout+xml"/>
  <Override PartName="/ppt/slideLayouts/slideLayout432.xml" ContentType="application/vnd.openxmlformats-officedocument.presentationml.slideLayout+xml"/>
  <Override PartName="/ppt/slideLayouts/slideLayout433.xml" ContentType="application/vnd.openxmlformats-officedocument.presentationml.slideLayout+xml"/>
  <Override PartName="/ppt/slideLayouts/slideLayout434.xml" ContentType="application/vnd.openxmlformats-officedocument.presentationml.slideLayout+xml"/>
  <Override PartName="/ppt/slideLayouts/slideLayout435.xml" ContentType="application/vnd.openxmlformats-officedocument.presentationml.slideLayout+xml"/>
  <Override PartName="/ppt/slideLayouts/slideLayout436.xml" ContentType="application/vnd.openxmlformats-officedocument.presentationml.slideLayout+xml"/>
  <Override PartName="/ppt/slideLayouts/slideLayout437.xml" ContentType="application/vnd.openxmlformats-officedocument.presentationml.slideLayout+xml"/>
  <Override PartName="/ppt/slideLayouts/slideLayout438.xml" ContentType="application/vnd.openxmlformats-officedocument.presentationml.slideLayout+xml"/>
  <Override PartName="/ppt/slideLayouts/slideLayout439.xml" ContentType="application/vnd.openxmlformats-officedocument.presentationml.slideLayout+xml"/>
  <Override PartName="/ppt/slideLayouts/slideLayout44.xml" ContentType="application/vnd.openxmlformats-officedocument.presentationml.slideLayout+xml"/>
  <Override PartName="/ppt/slideLayouts/slideLayout440.xml" ContentType="application/vnd.openxmlformats-officedocument.presentationml.slideLayout+xml"/>
  <Override PartName="/ppt/slideLayouts/slideLayout441.xml" ContentType="application/vnd.openxmlformats-officedocument.presentationml.slideLayout+xml"/>
  <Override PartName="/ppt/slideLayouts/slideLayout442.xml" ContentType="application/vnd.openxmlformats-officedocument.presentationml.slideLayout+xml"/>
  <Override PartName="/ppt/slideLayouts/slideLayout443.xml" ContentType="application/vnd.openxmlformats-officedocument.presentationml.slideLayout+xml"/>
  <Override PartName="/ppt/slideLayouts/slideLayout444.xml" ContentType="application/vnd.openxmlformats-officedocument.presentationml.slideLayout+xml"/>
  <Override PartName="/ppt/slideLayouts/slideLayout445.xml" ContentType="application/vnd.openxmlformats-officedocument.presentationml.slideLayout+xml"/>
  <Override PartName="/ppt/slideLayouts/slideLayout446.xml" ContentType="application/vnd.openxmlformats-officedocument.presentationml.slideLayout+xml"/>
  <Override PartName="/ppt/slideLayouts/slideLayout447.xml" ContentType="application/vnd.openxmlformats-officedocument.presentationml.slideLayout+xml"/>
  <Override PartName="/ppt/slideLayouts/slideLayout448.xml" ContentType="application/vnd.openxmlformats-officedocument.presentationml.slideLayout+xml"/>
  <Override PartName="/ppt/slideLayouts/slideLayout449.xml" ContentType="application/vnd.openxmlformats-officedocument.presentationml.slideLayout+xml"/>
  <Override PartName="/ppt/slideLayouts/slideLayout45.xml" ContentType="application/vnd.openxmlformats-officedocument.presentationml.slideLayout+xml"/>
  <Override PartName="/ppt/slideLayouts/slideLayout450.xml" ContentType="application/vnd.openxmlformats-officedocument.presentationml.slideLayout+xml"/>
  <Override PartName="/ppt/slideLayouts/slideLayout451.xml" ContentType="application/vnd.openxmlformats-officedocument.presentationml.slideLayout+xml"/>
  <Override PartName="/ppt/slideLayouts/slideLayout452.xml" ContentType="application/vnd.openxmlformats-officedocument.presentationml.slideLayout+xml"/>
  <Override PartName="/ppt/slideLayouts/slideLayout453.xml" ContentType="application/vnd.openxmlformats-officedocument.presentationml.slideLayout+xml"/>
  <Override PartName="/ppt/slideLayouts/slideLayout454.xml" ContentType="application/vnd.openxmlformats-officedocument.presentationml.slideLayout+xml"/>
  <Override PartName="/ppt/slideLayouts/slideLayout455.xml" ContentType="application/vnd.openxmlformats-officedocument.presentationml.slideLayout+xml"/>
  <Override PartName="/ppt/slideLayouts/slideLayout456.xml" ContentType="application/vnd.openxmlformats-officedocument.presentationml.slideLayout+xml"/>
  <Override PartName="/ppt/slideLayouts/slideLayout457.xml" ContentType="application/vnd.openxmlformats-officedocument.presentationml.slideLayout+xml"/>
  <Override PartName="/ppt/slideLayouts/slideLayout458.xml" ContentType="application/vnd.openxmlformats-officedocument.presentationml.slideLayout+xml"/>
  <Override PartName="/ppt/slideLayouts/slideLayout459.xml" ContentType="application/vnd.openxmlformats-officedocument.presentationml.slideLayout+xml"/>
  <Override PartName="/ppt/slideLayouts/slideLayout46.xml" ContentType="application/vnd.openxmlformats-officedocument.presentationml.slideLayout+xml"/>
  <Override PartName="/ppt/slideLayouts/slideLayout460.xml" ContentType="application/vnd.openxmlformats-officedocument.presentationml.slideLayout+xml"/>
  <Override PartName="/ppt/slideLayouts/slideLayout461.xml" ContentType="application/vnd.openxmlformats-officedocument.presentationml.slideLayout+xml"/>
  <Override PartName="/ppt/slideLayouts/slideLayout462.xml" ContentType="application/vnd.openxmlformats-officedocument.presentationml.slideLayout+xml"/>
  <Override PartName="/ppt/slideLayouts/slideLayout463.xml" ContentType="application/vnd.openxmlformats-officedocument.presentationml.slideLayout+xml"/>
  <Override PartName="/ppt/slideLayouts/slideLayout464.xml" ContentType="application/vnd.openxmlformats-officedocument.presentationml.slideLayout+xml"/>
  <Override PartName="/ppt/slideLayouts/slideLayout465.xml" ContentType="application/vnd.openxmlformats-officedocument.presentationml.slideLayout+xml"/>
  <Override PartName="/ppt/slideLayouts/slideLayout466.xml" ContentType="application/vnd.openxmlformats-officedocument.presentationml.slideLayout+xml"/>
  <Override PartName="/ppt/slideLayouts/slideLayout467.xml" ContentType="application/vnd.openxmlformats-officedocument.presentationml.slideLayout+xml"/>
  <Override PartName="/ppt/slideLayouts/slideLayout468.xml" ContentType="application/vnd.openxmlformats-officedocument.presentationml.slideLayout+xml"/>
  <Override PartName="/ppt/slideLayouts/slideLayout469.xml" ContentType="application/vnd.openxmlformats-officedocument.presentationml.slideLayout+xml"/>
  <Override PartName="/ppt/slideLayouts/slideLayout47.xml" ContentType="application/vnd.openxmlformats-officedocument.presentationml.slideLayout+xml"/>
  <Override PartName="/ppt/slideLayouts/slideLayout470.xml" ContentType="application/vnd.openxmlformats-officedocument.presentationml.slideLayout+xml"/>
  <Override PartName="/ppt/slideLayouts/slideLayout471.xml" ContentType="application/vnd.openxmlformats-officedocument.presentationml.slideLayout+xml"/>
  <Override PartName="/ppt/slideLayouts/slideLayout472.xml" ContentType="application/vnd.openxmlformats-officedocument.presentationml.slideLayout+xml"/>
  <Override PartName="/ppt/slideLayouts/slideLayout473.xml" ContentType="application/vnd.openxmlformats-officedocument.presentationml.slideLayout+xml"/>
  <Override PartName="/ppt/slideLayouts/slideLayout474.xml" ContentType="application/vnd.openxmlformats-officedocument.presentationml.slideLayout+xml"/>
  <Override PartName="/ppt/slideLayouts/slideLayout475.xml" ContentType="application/vnd.openxmlformats-officedocument.presentationml.slideLayout+xml"/>
  <Override PartName="/ppt/slideLayouts/slideLayout476.xml" ContentType="application/vnd.openxmlformats-officedocument.presentationml.slideLayout+xml"/>
  <Override PartName="/ppt/slideLayouts/slideLayout477.xml" ContentType="application/vnd.openxmlformats-officedocument.presentationml.slideLayout+xml"/>
  <Override PartName="/ppt/slideLayouts/slideLayout478.xml" ContentType="application/vnd.openxmlformats-officedocument.presentationml.slideLayout+xml"/>
  <Override PartName="/ppt/slideLayouts/slideLayout479.xml" ContentType="application/vnd.openxmlformats-officedocument.presentationml.slideLayout+xml"/>
  <Override PartName="/ppt/slideLayouts/slideLayout48.xml" ContentType="application/vnd.openxmlformats-officedocument.presentationml.slideLayout+xml"/>
  <Override PartName="/ppt/slideLayouts/slideLayout480.xml" ContentType="application/vnd.openxmlformats-officedocument.presentationml.slideLayout+xml"/>
  <Override PartName="/ppt/slideLayouts/slideLayout481.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Masters/slideMaster1.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slideMaster2.xml" ContentType="application/vnd.openxmlformats-officedocument.presentationml.slideMaster+xml"/>
  <Override PartName="/ppt/slideMasters/slideMaster20.xml" ContentType="application/vnd.openxmlformats-officedocument.presentationml.slideMaster+xml"/>
  <Override PartName="/ppt/slideMasters/slideMaster21.xml" ContentType="application/vnd.openxmlformats-officedocument.presentationml.slideMaster+xml"/>
  <Override PartName="/ppt/slideMasters/slideMaster22.xml" ContentType="application/vnd.openxmlformats-officedocument.presentationml.slideMaster+xml"/>
  <Override PartName="/ppt/slideMasters/slideMaster23.xml" ContentType="application/vnd.openxmlformats-officedocument.presentationml.slideMaster+xml"/>
  <Override PartName="/ppt/slideMasters/slideMaster24.xml" ContentType="application/vnd.openxmlformats-officedocument.presentationml.slideMaster+xml"/>
  <Override PartName="/ppt/slideMasters/slideMaster25.xml" ContentType="application/vnd.openxmlformats-officedocument.presentationml.slideMaster+xml"/>
  <Override PartName="/ppt/slideMasters/slideMaster26.xml" ContentType="application/vnd.openxmlformats-officedocument.presentationml.slideMaster+xml"/>
  <Override PartName="/ppt/slideMasters/slideMaster27.xml" ContentType="application/vnd.openxmlformats-officedocument.presentationml.slideMaster+xml"/>
  <Override PartName="/ppt/slideMasters/slideMaster28.xml" ContentType="application/vnd.openxmlformats-officedocument.presentationml.slideMaster+xml"/>
  <Override PartName="/ppt/slideMasters/slideMaster29.xml" ContentType="application/vnd.openxmlformats-officedocument.presentationml.slideMaster+xml"/>
  <Override PartName="/ppt/slideMasters/slideMaster3.xml" ContentType="application/vnd.openxmlformats-officedocument.presentationml.slideMaster+xml"/>
  <Override PartName="/ppt/slideMasters/slideMaster30.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theme/theme12.xml" ContentType="application/vnd.openxmlformats-officedocument.theme+xml"/>
  <Override PartName="/ppt/theme/theme13.xml" ContentType="application/vnd.openxmlformats-officedocument.theme+xml"/>
  <Override PartName="/ppt/theme/theme14.xml" ContentType="application/vnd.openxmlformats-officedocument.theme+xml"/>
  <Override PartName="/ppt/theme/theme15.xml" ContentType="application/vnd.openxmlformats-officedocument.theme+xml"/>
  <Override PartName="/ppt/theme/theme16.xml" ContentType="application/vnd.openxmlformats-officedocument.theme+xml"/>
  <Override PartName="/ppt/theme/theme17.xml" ContentType="application/vnd.openxmlformats-officedocument.theme+xml"/>
  <Override PartName="/ppt/theme/theme18.xml" ContentType="application/vnd.openxmlformats-officedocument.theme+xml"/>
  <Override PartName="/ppt/theme/theme19.xml" ContentType="application/vnd.openxmlformats-officedocument.theme+xml"/>
  <Override PartName="/ppt/theme/theme2.xml" ContentType="application/vnd.openxmlformats-officedocument.theme+xml"/>
  <Override PartName="/ppt/theme/theme20.xml" ContentType="application/vnd.openxmlformats-officedocument.theme+xml"/>
  <Override PartName="/ppt/theme/theme21.xml" ContentType="application/vnd.openxmlformats-officedocument.theme+xml"/>
  <Override PartName="/ppt/theme/theme22.xml" ContentType="application/vnd.openxmlformats-officedocument.theme+xml"/>
  <Override PartName="/ppt/theme/theme23.xml" ContentType="application/vnd.openxmlformats-officedocument.theme+xml"/>
  <Override PartName="/ppt/theme/theme24.xml" ContentType="application/vnd.openxmlformats-officedocument.theme+xml"/>
  <Override PartName="/ppt/theme/theme25.xml" ContentType="application/vnd.openxmlformats-officedocument.theme+xml"/>
  <Override PartName="/ppt/theme/theme26.xml" ContentType="application/vnd.openxmlformats-officedocument.theme+xml"/>
  <Override PartName="/ppt/theme/theme27.xml" ContentType="application/vnd.openxmlformats-officedocument.theme+xml"/>
  <Override PartName="/ppt/theme/theme28.xml" ContentType="application/vnd.openxmlformats-officedocument.theme+xml"/>
  <Override PartName="/ppt/theme/theme29.xml" ContentType="application/vnd.openxmlformats-officedocument.theme+xml"/>
  <Override PartName="/ppt/theme/theme3.xml" ContentType="application/vnd.openxmlformats-officedocument.theme+xml"/>
  <Override PartName="/ppt/theme/theme30.xml" ContentType="application/vnd.openxmlformats-officedocument.theme+xml"/>
  <Override PartName="/ppt/theme/theme31.xml" ContentType="application/vnd.openxmlformats-officedocument.theme+xml"/>
  <Override PartName="/ppt/theme/theme32.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6" r:id="rId3"/>
    <p:sldMasterId id="2147483683" r:id="rId4"/>
    <p:sldMasterId id="2147483700" r:id="rId5"/>
    <p:sldMasterId id="2147483717" r:id="rId6"/>
    <p:sldMasterId id="2147483734" r:id="rId7"/>
    <p:sldMasterId id="2147483751" r:id="rId8"/>
    <p:sldMasterId id="2147483768" r:id="rId9"/>
    <p:sldMasterId id="2147483785" r:id="rId10"/>
    <p:sldMasterId id="2147483802" r:id="rId11"/>
    <p:sldMasterId id="2147483819" r:id="rId12"/>
    <p:sldMasterId id="2147483836" r:id="rId13"/>
    <p:sldMasterId id="2147483853" r:id="rId14"/>
    <p:sldMasterId id="2147483870" r:id="rId15"/>
    <p:sldMasterId id="2147483887" r:id="rId16"/>
    <p:sldMasterId id="2147483904" r:id="rId17"/>
    <p:sldMasterId id="2147483921" r:id="rId18"/>
    <p:sldMasterId id="2147483938" r:id="rId19"/>
    <p:sldMasterId id="2147483955" r:id="rId20"/>
    <p:sldMasterId id="2147483972" r:id="rId21"/>
    <p:sldMasterId id="2147483989" r:id="rId22"/>
    <p:sldMasterId id="2147484006" r:id="rId23"/>
    <p:sldMasterId id="2147484023" r:id="rId24"/>
    <p:sldMasterId id="2147484040" r:id="rId25"/>
    <p:sldMasterId id="2147484057" r:id="rId26"/>
    <p:sldMasterId id="2147484074" r:id="rId27"/>
    <p:sldMasterId id="2147484091" r:id="rId28"/>
    <p:sldMasterId id="2147484108" r:id="rId29"/>
    <p:sldMasterId id="2147484125" r:id="rId30"/>
    <p:sldMasterId id="2147484142" r:id="rId31"/>
  </p:sldMasterIdLst>
  <p:notesMasterIdLst>
    <p:notesMasterId r:id="rId33"/>
  </p:notesMasterIdLst>
  <p:handoutMasterIdLst>
    <p:handoutMasterId r:id="rId64"/>
  </p:handoutMasterIdLst>
  <p:sldIdLst>
    <p:sldId id="345" r:id="rId32"/>
    <p:sldId id="265" r:id="rId34"/>
    <p:sldId id="296" r:id="rId35"/>
    <p:sldId id="297" r:id="rId36"/>
    <p:sldId id="298" r:id="rId37"/>
    <p:sldId id="299" r:id="rId38"/>
    <p:sldId id="300" r:id="rId39"/>
    <p:sldId id="302" r:id="rId40"/>
    <p:sldId id="304" r:id="rId41"/>
    <p:sldId id="305" r:id="rId42"/>
    <p:sldId id="306" r:id="rId43"/>
    <p:sldId id="308" r:id="rId44"/>
    <p:sldId id="313" r:id="rId45"/>
    <p:sldId id="316" r:id="rId46"/>
    <p:sldId id="318" r:id="rId47"/>
    <p:sldId id="321" r:id="rId48"/>
    <p:sldId id="319" r:id="rId49"/>
    <p:sldId id="325" r:id="rId50"/>
    <p:sldId id="326" r:id="rId51"/>
    <p:sldId id="327" r:id="rId52"/>
    <p:sldId id="328" r:id="rId53"/>
    <p:sldId id="329" r:id="rId54"/>
    <p:sldId id="389" r:id="rId55"/>
    <p:sldId id="330" r:id="rId56"/>
    <p:sldId id="332" r:id="rId57"/>
    <p:sldId id="338" r:id="rId58"/>
    <p:sldId id="340" r:id="rId59"/>
    <p:sldId id="385" r:id="rId60"/>
    <p:sldId id="342" r:id="rId61"/>
    <p:sldId id="384" r:id="rId62"/>
    <p:sldId id="382" r:id="rId63"/>
  </p:sldIdLst>
  <p:sldSz cx="9144000" cy="6858000" type="screen4x3"/>
  <p:notesSz cx="6934200" cy="92202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97883"/>
    <a:srgbClr val="C2DBDC"/>
    <a:srgbClr val="EF4755"/>
    <a:srgbClr val="6600FF"/>
    <a:srgbClr val="009999"/>
    <a:srgbClr val="FF3300"/>
    <a:srgbClr val="FF6633"/>
    <a:srgbClr val="F8F8F8"/>
    <a:srgbClr val="FFFF99"/>
    <a:srgbClr val="B1A9C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p:cViewPr varScale="1">
        <p:scale>
          <a:sx n="114" d="100"/>
          <a:sy n="114" d="100"/>
        </p:scale>
        <p:origin x="144" y="102"/>
      </p:cViewPr>
      <p:guideLst>
        <p:guide orient="horz" pos="2266"/>
        <p:guide pos="2880"/>
      </p:guideLst>
    </p:cSldViewPr>
  </p:slideViewPr>
  <p:notesTextViewPr>
    <p:cViewPr>
      <p:scale>
        <a:sx n="100" d="100"/>
        <a:sy n="100" d="100"/>
      </p:scale>
      <p:origin x="0" y="0"/>
    </p:cViewPr>
  </p:notesTextViewPr>
  <p:notesViewPr>
    <p:cSldViewPr>
      <p:cViewPr varScale="1">
        <p:scale>
          <a:sx n="48" d="100"/>
          <a:sy n="48" d="100"/>
        </p:scale>
        <p:origin x="-1950" y="-90"/>
      </p:cViewPr>
      <p:guideLst>
        <p:guide orient="horz" pos="3046"/>
        <p:guide pos="2184"/>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Master" Target="slideMasters/slideMaster8.xml"/><Relationship Id="rId8" Type="http://schemas.openxmlformats.org/officeDocument/2006/relationships/slideMaster" Target="slideMasters/slideMaster7.xml"/><Relationship Id="rId7" Type="http://schemas.openxmlformats.org/officeDocument/2006/relationships/slideMaster" Target="slideMasters/slideMaster6.xml"/><Relationship Id="rId67" Type="http://schemas.openxmlformats.org/officeDocument/2006/relationships/tableStyles" Target="tableStyles.xml"/><Relationship Id="rId66" Type="http://schemas.openxmlformats.org/officeDocument/2006/relationships/viewProps" Target="viewProps.xml"/><Relationship Id="rId65" Type="http://schemas.openxmlformats.org/officeDocument/2006/relationships/presProps" Target="presProps.xml"/><Relationship Id="rId64" Type="http://schemas.openxmlformats.org/officeDocument/2006/relationships/handoutMaster" Target="handoutMasters/handoutMaster1.xml"/><Relationship Id="rId63" Type="http://schemas.openxmlformats.org/officeDocument/2006/relationships/slide" Target="slides/slide31.xml"/><Relationship Id="rId62" Type="http://schemas.openxmlformats.org/officeDocument/2006/relationships/slide" Target="slides/slide30.xml"/><Relationship Id="rId61" Type="http://schemas.openxmlformats.org/officeDocument/2006/relationships/slide" Target="slides/slide29.xml"/><Relationship Id="rId60" Type="http://schemas.openxmlformats.org/officeDocument/2006/relationships/slide" Target="slides/slide28.xml"/><Relationship Id="rId6" Type="http://schemas.openxmlformats.org/officeDocument/2006/relationships/slideMaster" Target="slideMasters/slideMaster5.xml"/><Relationship Id="rId59" Type="http://schemas.openxmlformats.org/officeDocument/2006/relationships/slide" Target="slides/slide27.xml"/><Relationship Id="rId58" Type="http://schemas.openxmlformats.org/officeDocument/2006/relationships/slide" Target="slides/slide26.xml"/><Relationship Id="rId57" Type="http://schemas.openxmlformats.org/officeDocument/2006/relationships/slide" Target="slides/slide25.xml"/><Relationship Id="rId56" Type="http://schemas.openxmlformats.org/officeDocument/2006/relationships/slide" Target="slides/slide24.xml"/><Relationship Id="rId55" Type="http://schemas.openxmlformats.org/officeDocument/2006/relationships/slide" Target="slides/slide23.xml"/><Relationship Id="rId54" Type="http://schemas.openxmlformats.org/officeDocument/2006/relationships/slide" Target="slides/slide22.xml"/><Relationship Id="rId53" Type="http://schemas.openxmlformats.org/officeDocument/2006/relationships/slide" Target="slides/slide21.xml"/><Relationship Id="rId52" Type="http://schemas.openxmlformats.org/officeDocument/2006/relationships/slide" Target="slides/slide20.xml"/><Relationship Id="rId51" Type="http://schemas.openxmlformats.org/officeDocument/2006/relationships/slide" Target="slides/slide19.xml"/><Relationship Id="rId50" Type="http://schemas.openxmlformats.org/officeDocument/2006/relationships/slide" Target="slides/slide18.xml"/><Relationship Id="rId5" Type="http://schemas.openxmlformats.org/officeDocument/2006/relationships/slideMaster" Target="slideMasters/slideMaster4.xml"/><Relationship Id="rId49" Type="http://schemas.openxmlformats.org/officeDocument/2006/relationships/slide" Target="slides/slide17.xml"/><Relationship Id="rId48" Type="http://schemas.openxmlformats.org/officeDocument/2006/relationships/slide" Target="slides/slide16.xml"/><Relationship Id="rId47" Type="http://schemas.openxmlformats.org/officeDocument/2006/relationships/slide" Target="slides/slide15.xml"/><Relationship Id="rId46" Type="http://schemas.openxmlformats.org/officeDocument/2006/relationships/slide" Target="slides/slide14.xml"/><Relationship Id="rId45" Type="http://schemas.openxmlformats.org/officeDocument/2006/relationships/slide" Target="slides/slide13.xml"/><Relationship Id="rId44" Type="http://schemas.openxmlformats.org/officeDocument/2006/relationships/slide" Target="slides/slide12.xml"/><Relationship Id="rId43" Type="http://schemas.openxmlformats.org/officeDocument/2006/relationships/slide" Target="slides/slide11.xml"/><Relationship Id="rId42" Type="http://schemas.openxmlformats.org/officeDocument/2006/relationships/slide" Target="slides/slide10.xml"/><Relationship Id="rId41" Type="http://schemas.openxmlformats.org/officeDocument/2006/relationships/slide" Target="slides/slide9.xml"/><Relationship Id="rId40" Type="http://schemas.openxmlformats.org/officeDocument/2006/relationships/slide" Target="slides/slide8.xml"/><Relationship Id="rId4" Type="http://schemas.openxmlformats.org/officeDocument/2006/relationships/slideMaster" Target="slideMasters/slideMaster3.xml"/><Relationship Id="rId39" Type="http://schemas.openxmlformats.org/officeDocument/2006/relationships/slide" Target="slides/slide7.xml"/><Relationship Id="rId38" Type="http://schemas.openxmlformats.org/officeDocument/2006/relationships/slide" Target="slides/slide6.xml"/><Relationship Id="rId37" Type="http://schemas.openxmlformats.org/officeDocument/2006/relationships/slide" Target="slides/slide5.xml"/><Relationship Id="rId36" Type="http://schemas.openxmlformats.org/officeDocument/2006/relationships/slide" Target="slides/slide4.xml"/><Relationship Id="rId35" Type="http://schemas.openxmlformats.org/officeDocument/2006/relationships/slide" Target="slides/slide3.xml"/><Relationship Id="rId34" Type="http://schemas.openxmlformats.org/officeDocument/2006/relationships/slide" Target="slides/slide2.xml"/><Relationship Id="rId33" Type="http://schemas.openxmlformats.org/officeDocument/2006/relationships/notesMaster" Target="notesMasters/notesMaster1.xml"/><Relationship Id="rId32" Type="http://schemas.openxmlformats.org/officeDocument/2006/relationships/slide" Target="slides/slide1.xml"/><Relationship Id="rId31" Type="http://schemas.openxmlformats.org/officeDocument/2006/relationships/slideMaster" Target="slideMasters/slideMaster30.xml"/><Relationship Id="rId30" Type="http://schemas.openxmlformats.org/officeDocument/2006/relationships/slideMaster" Target="slideMasters/slideMaster29.xml"/><Relationship Id="rId3" Type="http://schemas.openxmlformats.org/officeDocument/2006/relationships/slideMaster" Target="slideMasters/slideMaster2.xml"/><Relationship Id="rId29" Type="http://schemas.openxmlformats.org/officeDocument/2006/relationships/slideMaster" Target="slideMasters/slideMaster28.xml"/><Relationship Id="rId28" Type="http://schemas.openxmlformats.org/officeDocument/2006/relationships/slideMaster" Target="slideMasters/slideMaster27.xml"/><Relationship Id="rId27" Type="http://schemas.openxmlformats.org/officeDocument/2006/relationships/slideMaster" Target="slideMasters/slideMaster26.xml"/><Relationship Id="rId26" Type="http://schemas.openxmlformats.org/officeDocument/2006/relationships/slideMaster" Target="slideMasters/slideMaster25.xml"/><Relationship Id="rId25" Type="http://schemas.openxmlformats.org/officeDocument/2006/relationships/slideMaster" Target="slideMasters/slideMaster24.xml"/><Relationship Id="rId24" Type="http://schemas.openxmlformats.org/officeDocument/2006/relationships/slideMaster" Target="slideMasters/slideMaster23.xml"/><Relationship Id="rId23" Type="http://schemas.openxmlformats.org/officeDocument/2006/relationships/slideMaster" Target="slideMasters/slideMaster22.xml"/><Relationship Id="rId22" Type="http://schemas.openxmlformats.org/officeDocument/2006/relationships/slideMaster" Target="slideMasters/slideMaster21.xml"/><Relationship Id="rId21" Type="http://schemas.openxmlformats.org/officeDocument/2006/relationships/slideMaster" Target="slideMasters/slideMaster20.xml"/><Relationship Id="rId20" Type="http://schemas.openxmlformats.org/officeDocument/2006/relationships/slideMaster" Target="slideMasters/slideMaster19.xml"/><Relationship Id="rId2" Type="http://schemas.openxmlformats.org/officeDocument/2006/relationships/theme" Target="theme/theme1.xml"/><Relationship Id="rId19" Type="http://schemas.openxmlformats.org/officeDocument/2006/relationships/slideMaster" Target="slideMasters/slideMaster18.xml"/><Relationship Id="rId18" Type="http://schemas.openxmlformats.org/officeDocument/2006/relationships/slideMaster" Target="slideMasters/slideMaster17.xml"/><Relationship Id="rId17" Type="http://schemas.openxmlformats.org/officeDocument/2006/relationships/slideMaster" Target="slideMasters/slideMaster16.xml"/><Relationship Id="rId16" Type="http://schemas.openxmlformats.org/officeDocument/2006/relationships/slideMaster" Target="slideMasters/slideMaster15.xml"/><Relationship Id="rId15" Type="http://schemas.openxmlformats.org/officeDocument/2006/relationships/slideMaster" Target="slideMasters/slideMaster14.xml"/><Relationship Id="rId14" Type="http://schemas.openxmlformats.org/officeDocument/2006/relationships/slideMaster" Target="slideMasters/slideMaster13.xml"/><Relationship Id="rId13" Type="http://schemas.openxmlformats.org/officeDocument/2006/relationships/slideMaster" Target="slideMasters/slideMaster12.xml"/><Relationship Id="rId12" Type="http://schemas.openxmlformats.org/officeDocument/2006/relationships/slideMaster" Target="slideMasters/slideMaster11.xml"/><Relationship Id="rId11" Type="http://schemas.openxmlformats.org/officeDocument/2006/relationships/slideMaster" Target="slideMasters/slideMaster10.xml"/><Relationship Id="rId10" Type="http://schemas.openxmlformats.org/officeDocument/2006/relationships/slideMaster" Target="slideMasters/slideMaster9.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938" name="Rectangle 2"/>
          <p:cNvSpPr>
            <a:spLocks noGrp="true" noChangeArrowheads="true"/>
          </p:cNvSpPr>
          <p:nvPr>
            <p:ph type="hdr" sz="quarter"/>
          </p:nvPr>
        </p:nvSpPr>
        <p:spPr bwMode="auto">
          <a:xfrm>
            <a:off x="0" y="0"/>
            <a:ext cx="3005138"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309" tIns="46154" rIns="92309" bIns="46154" numCol="1" anchor="t" anchorCtr="false" compatLnSpc="true"/>
          <a:lstStyle>
            <a:lvl1pPr defTabSz="922655" eaLnBrk="1" hangingPunct="1">
              <a:defRPr kumimoji="1" sz="1200"/>
            </a:lvl1pPr>
          </a:lstStyle>
          <a:p>
            <a:endParaRPr lang="en-US" altLang="en-US"/>
          </a:p>
        </p:txBody>
      </p:sp>
      <p:sp>
        <p:nvSpPr>
          <p:cNvPr id="39939" name="Rectangle 3"/>
          <p:cNvSpPr>
            <a:spLocks noGrp="true" noChangeArrowheads="true"/>
          </p:cNvSpPr>
          <p:nvPr>
            <p:ph type="dt" sz="quarter" idx="1"/>
          </p:nvPr>
        </p:nvSpPr>
        <p:spPr bwMode="auto">
          <a:xfrm>
            <a:off x="3927475" y="0"/>
            <a:ext cx="3005138"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309" tIns="46154" rIns="92309" bIns="46154" numCol="1" anchor="t" anchorCtr="false" compatLnSpc="true"/>
          <a:lstStyle>
            <a:lvl1pPr algn="r" defTabSz="922655" eaLnBrk="1" hangingPunct="1">
              <a:defRPr kumimoji="1" sz="1200"/>
            </a:lvl1pPr>
          </a:lstStyle>
          <a:p>
            <a:endParaRPr lang="en-US" altLang="en-US"/>
          </a:p>
        </p:txBody>
      </p:sp>
      <p:sp>
        <p:nvSpPr>
          <p:cNvPr id="39940" name="Rectangle 4"/>
          <p:cNvSpPr>
            <a:spLocks noGrp="true" noChangeArrowheads="true"/>
          </p:cNvSpPr>
          <p:nvPr>
            <p:ph type="ftr" sz="quarter" idx="2"/>
          </p:nvPr>
        </p:nvSpPr>
        <p:spPr bwMode="auto">
          <a:xfrm>
            <a:off x="0" y="8758238"/>
            <a:ext cx="3005138"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309" tIns="46154" rIns="92309" bIns="46154" numCol="1" anchor="b" anchorCtr="false" compatLnSpc="true"/>
          <a:lstStyle>
            <a:lvl1pPr defTabSz="922655" eaLnBrk="1" hangingPunct="1">
              <a:defRPr kumimoji="1" sz="1200"/>
            </a:lvl1pPr>
          </a:lstStyle>
          <a:p>
            <a:endParaRPr lang="en-US" altLang="en-US"/>
          </a:p>
        </p:txBody>
      </p:sp>
      <p:sp>
        <p:nvSpPr>
          <p:cNvPr id="39941" name="Rectangle 5"/>
          <p:cNvSpPr>
            <a:spLocks noGrp="true" noChangeArrowheads="true"/>
          </p:cNvSpPr>
          <p:nvPr>
            <p:ph type="sldNum" sz="quarter" idx="3"/>
          </p:nvPr>
        </p:nvSpPr>
        <p:spPr bwMode="auto">
          <a:xfrm>
            <a:off x="3927475" y="8758238"/>
            <a:ext cx="3005138"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309" tIns="46154" rIns="92309" bIns="46154" numCol="1" anchor="b" anchorCtr="false" compatLnSpc="true"/>
          <a:lstStyle>
            <a:lvl1pPr algn="r" defTabSz="922655" eaLnBrk="1" hangingPunct="1">
              <a:defRPr kumimoji="1" sz="1200">
                <a:latin typeface="Arial Black" panose="020B0A04020102020204" pitchFamily="34" charset="0"/>
              </a:defRPr>
            </a:lvl1pPr>
          </a:lstStyle>
          <a:p>
            <a:fld id="{D9BEC05E-BFAF-4310-AC41-ADBFA8DC75B7}" type="slidenum">
              <a:rPr lang="en-US" altLang="en-US"/>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1.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true" noChangeArrowheads="true"/>
          </p:cNvSpPr>
          <p:nvPr>
            <p:ph type="hdr" sz="quarter"/>
          </p:nvPr>
        </p:nvSpPr>
        <p:spPr bwMode="auto">
          <a:xfrm>
            <a:off x="0" y="0"/>
            <a:ext cx="3005138"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309" tIns="46154" rIns="92309" bIns="46154" numCol="1" anchor="ctr" anchorCtr="false" compatLnSpc="true"/>
          <a:lstStyle>
            <a:lvl1pPr defTabSz="922655">
              <a:defRPr sz="1200"/>
            </a:lvl1pPr>
          </a:lstStyle>
          <a:p>
            <a:endParaRPr lang="en-US" altLang="en-US"/>
          </a:p>
        </p:txBody>
      </p:sp>
      <p:sp>
        <p:nvSpPr>
          <p:cNvPr id="1027" name="Rectangle 3"/>
          <p:cNvSpPr>
            <a:spLocks noGrp="true" noChangeArrowheads="true"/>
          </p:cNvSpPr>
          <p:nvPr>
            <p:ph type="dt" idx="1"/>
          </p:nvPr>
        </p:nvSpPr>
        <p:spPr bwMode="auto">
          <a:xfrm>
            <a:off x="3929063" y="0"/>
            <a:ext cx="3005137"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309" tIns="46154" rIns="92309" bIns="46154" numCol="1" anchor="ctr" anchorCtr="false" compatLnSpc="true"/>
          <a:lstStyle>
            <a:lvl1pPr algn="r" defTabSz="922655">
              <a:defRPr sz="1200"/>
            </a:lvl1pPr>
          </a:lstStyle>
          <a:p>
            <a:endParaRPr lang="en-US" altLang="en-US"/>
          </a:p>
        </p:txBody>
      </p:sp>
      <p:sp>
        <p:nvSpPr>
          <p:cNvPr id="1028" name="Rectangle 4"/>
          <p:cNvSpPr>
            <a:spLocks noGrp="true" noRot="true" noChangeAspect="true" noChangeArrowheads="true" noTextEdit="true"/>
          </p:cNvSpPr>
          <p:nvPr>
            <p:ph type="sldImg" idx="2"/>
          </p:nvPr>
        </p:nvSpPr>
        <p:spPr bwMode="auto">
          <a:xfrm>
            <a:off x="1162050" y="692150"/>
            <a:ext cx="4610100" cy="3457575"/>
          </a:xfrm>
          <a:prstGeom prst="rect">
            <a:avLst/>
          </a:prstGeom>
          <a:noFill/>
          <a:ln w="9525">
            <a:solidFill>
              <a:srgbClr val="0000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29" name="Rectangle 5"/>
          <p:cNvSpPr>
            <a:spLocks noGrp="true" noChangeArrowheads="true"/>
          </p:cNvSpPr>
          <p:nvPr>
            <p:ph type="body" sz="quarter" idx="3"/>
          </p:nvPr>
        </p:nvSpPr>
        <p:spPr bwMode="auto">
          <a:xfrm>
            <a:off x="923925" y="4379913"/>
            <a:ext cx="5086350" cy="414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309" tIns="46154" rIns="92309" bIns="46154" numCol="1" anchor="t" anchorCtr="false" compatLnSpc="true"/>
          <a:lstStyle/>
          <a:p>
            <a:pPr lvl="0"/>
            <a:r>
              <a:rPr lang="en-US" altLang="en-US"/>
              <a:t>Click to edit Master text styles</a:t>
            </a:r>
            <a:endParaRPr lang="en-US" altLang="en-US"/>
          </a:p>
          <a:p>
            <a:pPr lvl="1"/>
            <a:r>
              <a:rPr lang="en-US" altLang="en-US"/>
              <a:t>Second level</a:t>
            </a:r>
            <a:endParaRPr lang="en-US" altLang="en-US"/>
          </a:p>
          <a:p>
            <a:pPr lvl="2"/>
            <a:r>
              <a:rPr lang="en-US" altLang="en-US"/>
              <a:t>Third level</a:t>
            </a:r>
            <a:endParaRPr lang="en-US" altLang="en-US"/>
          </a:p>
          <a:p>
            <a:pPr lvl="3"/>
            <a:r>
              <a:rPr lang="en-US" altLang="en-US"/>
              <a:t>Fourth level</a:t>
            </a:r>
            <a:endParaRPr lang="en-US" altLang="en-US"/>
          </a:p>
          <a:p>
            <a:pPr lvl="4"/>
            <a:r>
              <a:rPr lang="en-US" altLang="en-US"/>
              <a:t>Fifth level</a:t>
            </a:r>
            <a:endParaRPr lang="en-US" altLang="en-US"/>
          </a:p>
        </p:txBody>
      </p:sp>
      <p:sp>
        <p:nvSpPr>
          <p:cNvPr id="1030" name="Rectangle 6"/>
          <p:cNvSpPr>
            <a:spLocks noGrp="true" noChangeArrowheads="true"/>
          </p:cNvSpPr>
          <p:nvPr>
            <p:ph type="ftr" sz="quarter" idx="4"/>
          </p:nvPr>
        </p:nvSpPr>
        <p:spPr bwMode="auto">
          <a:xfrm>
            <a:off x="0" y="8759825"/>
            <a:ext cx="3005138"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309" tIns="46154" rIns="92309" bIns="46154" numCol="1" anchor="b" anchorCtr="false" compatLnSpc="true"/>
          <a:lstStyle>
            <a:lvl1pPr defTabSz="922655">
              <a:defRPr sz="1200"/>
            </a:lvl1pPr>
          </a:lstStyle>
          <a:p>
            <a:endParaRPr lang="en-US" altLang="en-US"/>
          </a:p>
        </p:txBody>
      </p:sp>
      <p:sp>
        <p:nvSpPr>
          <p:cNvPr id="1031" name="Rectangle 7"/>
          <p:cNvSpPr>
            <a:spLocks noGrp="true" noChangeArrowheads="true"/>
          </p:cNvSpPr>
          <p:nvPr>
            <p:ph type="sldNum" sz="quarter" idx="5"/>
          </p:nvPr>
        </p:nvSpPr>
        <p:spPr bwMode="auto">
          <a:xfrm>
            <a:off x="3929063" y="8759825"/>
            <a:ext cx="3005137"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309" tIns="46154" rIns="92309" bIns="46154" numCol="1" anchor="b" anchorCtr="false" compatLnSpc="true"/>
          <a:lstStyle>
            <a:lvl1pPr algn="r" defTabSz="922655">
              <a:defRPr sz="1200">
                <a:latin typeface="Arial Black" panose="020B0A04020102020204" pitchFamily="34" charset="0"/>
              </a:defRPr>
            </a:lvl1pPr>
          </a:lstStyle>
          <a:p>
            <a:fld id="{32D83F28-F387-4D2E-B1FE-6B124E408331}" type="slidenum">
              <a:rPr lang="en-US" altLang="en-US"/>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panose="020B0604020202020204" pitchFamily="34" charset="0"/>
        <a:ea typeface="+mn-ea"/>
        <a:cs typeface="+mn-cs"/>
      </a:defRPr>
    </a:lvl1pPr>
    <a:lvl2pPr marL="457200" algn="l" rtl="0" eaLnBrk="0" fontAlgn="base" hangingPunct="0">
      <a:spcBef>
        <a:spcPct val="30000"/>
      </a:spcBef>
      <a:spcAft>
        <a:spcPct val="0"/>
      </a:spcAft>
      <a:defRPr kumimoji="1" sz="1200" kern="1200">
        <a:solidFill>
          <a:schemeClr val="tx1"/>
        </a:solidFill>
        <a:latin typeface="Arial" panose="020B0604020202020204" pitchFamily="34" charset="0"/>
        <a:ea typeface="+mn-ea"/>
        <a:cs typeface="+mn-cs"/>
      </a:defRPr>
    </a:lvl2pPr>
    <a:lvl3pPr marL="914400" algn="l" rtl="0" eaLnBrk="0" fontAlgn="base" hangingPunct="0">
      <a:spcBef>
        <a:spcPct val="30000"/>
      </a:spcBef>
      <a:spcAft>
        <a:spcPct val="0"/>
      </a:spcAft>
      <a:defRPr kumimoji="1" sz="1200" kern="1200">
        <a:solidFill>
          <a:schemeClr val="tx1"/>
        </a:solidFill>
        <a:latin typeface="Arial" panose="020B0604020202020204" pitchFamily="34"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Arial" panose="020B0604020202020204" pitchFamily="34"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54" name="Shape 54"/>
        <p:cNvGrpSpPr/>
        <p:nvPr/>
      </p:nvGrpSpPr>
      <p:grpSpPr>
        <a:xfrm>
          <a:off x="0" y="0"/>
          <a:ext cx="0" cy="0"/>
          <a:chOff x="0" y="0"/>
          <a:chExt cx="0" cy="0"/>
        </a:xfrm>
      </p:grpSpPr>
      <p:sp>
        <p:nvSpPr>
          <p:cNvPr id="55" name="Google Shape;55;g35f391192_00:notes"/>
          <p:cNvSpPr/>
          <p:nvPr>
            <p:ph type="sldImg" idx="2"/>
          </p:nvPr>
        </p:nvSpPr>
        <p:spPr>
          <a:xfrm>
            <a:off x="381175" y="685800"/>
            <a:ext cx="6096300" cy="3429000"/>
          </a:xfrm>
          <a:custGeom>
            <a:avLst/>
            <a:gdLst/>
            <a:ahLst/>
            <a:cxnLst/>
            <a:rect l="l" t="t" r="r" b="b"/>
            <a:pathLst>
              <a:path w="120000" h="120000" extrusionOk="false">
                <a:moveTo>
                  <a:pt x="0" y="0"/>
                </a:moveTo>
                <a:lnTo>
                  <a:pt x="120000" y="0"/>
                </a:lnTo>
                <a:lnTo>
                  <a:pt x="120000" y="120000"/>
                </a:lnTo>
                <a:lnTo>
                  <a:pt x="0" y="120000"/>
                </a:lnTo>
                <a:close/>
              </a:path>
            </a:pathLst>
          </a:custGeom>
        </p:spPr>
      </p:sp>
      <p:sp>
        <p:nvSpPr>
          <p:cNvPr id="56" name="Google Shape;56;g35f391192_00:notes"/>
          <p:cNvSpPr txBox="true"/>
          <p:nvPr>
            <p:ph type="body" idx="1"/>
          </p:nvPr>
        </p:nvSpPr>
        <p:spPr>
          <a:xfrm>
            <a:off x="685800" y="4343400"/>
            <a:ext cx="5486400" cy="4114800"/>
          </a:xfrm>
          <a:prstGeom prst="rect">
            <a:avLst/>
          </a:prstGeom>
        </p:spPr>
        <p:txBody>
          <a:bodyPr spcFirstLastPara="1" wrap="square" lIns="91425" tIns="91425" rIns="91425" bIns="91425" anchor="t" anchorCtr="false">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7.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3.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7.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15.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8.xml"/></Relationships>
</file>

<file path=ppt/slideLayouts/_rels/slideLayout116.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8.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29.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8.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31.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9.xml"/></Relationships>
</file>

<file path=ppt/slideLayouts/_rels/slideLayout132.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9.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45.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9.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47.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0.xml"/></Relationships>
</file>

<file path=ppt/slideLayouts/_rels/slideLayout148.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0.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61.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0.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63.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1.xml"/></Relationships>
</file>

<file path=ppt/slideLayouts/_rels/slideLayout164.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1.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77.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1.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79.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0.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2.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93.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2.xml"/></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95.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3.xml"/></Relationships>
</file>

<file path=ppt/slideLayouts/_rels/slideLayout196.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3.xml"/></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9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0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0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0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0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0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0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0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0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0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09.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211.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4.xml"/></Relationships>
</file>

<file path=ppt/slideLayouts/_rels/slideLayout212.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4.xml"/></Relationships>
</file>

<file path=ppt/slideLayouts/_rels/slideLayout21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21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21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21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21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21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21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22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22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22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22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225.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4.xml"/></Relationships>
</file>

<file path=ppt/slideLayouts/_rels/slideLayout226.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27.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5.xml"/></Relationships>
</file>

<file path=ppt/slideLayouts/_rels/slideLayout228.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5.xml"/></Relationships>
</file>

<file path=ppt/slideLayouts/_rels/slideLayout22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31.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32.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33.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3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3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36.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37.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38.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3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41.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5.xml"/></Relationships>
</file>

<file path=ppt/slideLayouts/_rels/slideLayout24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43.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6.xml"/></Relationships>
</file>

<file path=ppt/slideLayouts/_rels/slideLayout244.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6.xml"/></Relationships>
</file>

<file path=ppt/slideLayouts/_rels/slideLayout245.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4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47.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48.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49.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0.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5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5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53.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54.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55.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5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57.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6.xml"/></Relationships>
</file>

<file path=ppt/slideLayouts/_rels/slideLayout258.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59.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7.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0.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7.xml"/></Relationships>
</file>

<file path=ppt/slideLayouts/_rels/slideLayout261.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62.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63.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64.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65.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66.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6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68.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69.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0.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71.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72.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73.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7.xml"/></Relationships>
</file>

<file path=ppt/slideLayouts/_rels/slideLayout274.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75.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8.xml"/></Relationships>
</file>

<file path=ppt/slideLayouts/_rels/slideLayout276.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8.xml"/></Relationships>
</file>

<file path=ppt/slideLayouts/_rels/slideLayout277.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7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79.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0.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81.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82.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83.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84.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85.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86.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87.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8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89.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8.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0.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91.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9.xml"/></Relationships>
</file>

<file path=ppt/slideLayouts/_rels/slideLayout292.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9.xml"/></Relationships>
</file>

<file path=ppt/slideLayouts/_rels/slideLayout293.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94.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95.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96.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97.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98.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99.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00.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301.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302.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303.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304.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305.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19.xml"/></Relationships>
</file>

<file path=ppt/slideLayouts/_rels/slideLayout306.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307.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20.xml"/></Relationships>
</file>

<file path=ppt/slideLayouts/_rels/slideLayout308.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20.xml"/></Relationships>
</file>

<file path=ppt/slideLayouts/_rels/slideLayout309.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311.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312.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313.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314.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315.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316.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317.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318.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319.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321.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20.xml"/></Relationships>
</file>

<file path=ppt/slideLayouts/_rels/slideLayout322.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323.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21.xml"/></Relationships>
</file>

<file path=ppt/slideLayouts/_rels/slideLayout324.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21.xml"/></Relationships>
</file>

<file path=ppt/slideLayouts/_rels/slideLayout325.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326.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327.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328.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329.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30.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33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332.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333.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334.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335.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336.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337.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21.xml"/></Relationships>
</file>

<file path=ppt/slideLayouts/_rels/slideLayout338.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339.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2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0.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22.xml"/></Relationships>
</file>

<file path=ppt/slideLayouts/_rels/slideLayout341.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342.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343.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344.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345.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346.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347.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348.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349.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50.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351.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352.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353.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22.xml"/></Relationships>
</file>

<file path=ppt/slideLayouts/_rels/slideLayout354.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355.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23.xml"/></Relationships>
</file>

<file path=ppt/slideLayouts/_rels/slideLayout356.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23.xml"/></Relationships>
</file>

<file path=ppt/slideLayouts/_rels/slideLayout357.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358.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359.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60.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361.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362.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363.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364.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365.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366.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367.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368.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369.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2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0.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371.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24.xml"/></Relationships>
</file>

<file path=ppt/slideLayouts/_rels/slideLayout372.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24.xml"/></Relationships>
</file>

<file path=ppt/slideLayouts/_rels/slideLayout373.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374.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375.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376.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377.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378.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379.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0.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381.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382.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383.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384.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385.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24.xml"/></Relationships>
</file>

<file path=ppt/slideLayouts/_rels/slideLayout386.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387.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25.xml"/></Relationships>
</file>

<file path=ppt/slideLayouts/_rels/slideLayout388.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25.xml"/></Relationships>
</file>

<file path=ppt/slideLayouts/_rels/slideLayout389.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0.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391.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392.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393.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394.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395.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396.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397.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398.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399.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00.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401.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25.xml"/></Relationships>
</file>

<file path=ppt/slideLayouts/_rels/slideLayout402.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403.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26.xml"/></Relationships>
</file>

<file path=ppt/slideLayouts/_rels/slideLayout404.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26.xml"/></Relationships>
</file>

<file path=ppt/slideLayouts/_rels/slideLayout405.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406.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407.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408.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409.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0.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411.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412.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413.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414.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415.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416.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417.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26.xml"/></Relationships>
</file>

<file path=ppt/slideLayouts/_rels/slideLayout418.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419.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27.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0.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27.xml"/></Relationships>
</file>

<file path=ppt/slideLayouts/_rels/slideLayout421.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422.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423.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424.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425.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426.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427.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428.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429.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0.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431.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432.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433.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27.xml"/></Relationships>
</file>

<file path=ppt/slideLayouts/_rels/slideLayout434.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435.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28.xml"/></Relationships>
</file>

<file path=ppt/slideLayouts/_rels/slideLayout436.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28.xml"/></Relationships>
</file>

<file path=ppt/slideLayouts/_rels/slideLayout437.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438.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439.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0.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441.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442.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443.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444.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445.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446.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447.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448.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449.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28.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0.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451.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29.xml"/></Relationships>
</file>

<file path=ppt/slideLayouts/_rels/slideLayout452.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29.xml"/></Relationships>
</file>

<file path=ppt/slideLayouts/_rels/slideLayout453.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454.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455.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456.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457.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458.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459.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0.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461.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462.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463.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464.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465.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29.xml"/></Relationships>
</file>

<file path=ppt/slideLayouts/_rels/slideLayout466.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467.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30.xml"/></Relationships>
</file>

<file path=ppt/slideLayouts/_rels/slideLayout468.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30.xml"/></Relationships>
</file>

<file path=ppt/slideLayouts/_rels/slideLayout469.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0.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471.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472.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473.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474.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475.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476.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477.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478.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479.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0.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481.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30.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1.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3.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84.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7.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9.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1.png"/><Relationship Id="rId1" Type="http://schemas.openxmlformats.org/officeDocument/2006/relationships/slideMaster" Target="../slideMasters/slideMaster7.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90128" name="Rectangle 16"/>
          <p:cNvSpPr>
            <a:spLocks noGrp="true" noChangeArrowheads="true"/>
          </p:cNvSpPr>
          <p:nvPr>
            <p:ph type="dt" sz="half" idx="2"/>
          </p:nvPr>
        </p:nvSpPr>
        <p:spPr>
          <a:xfrm>
            <a:off x="457200" y="6248400"/>
            <a:ext cx="2133600" cy="457200"/>
          </a:xfrm>
        </p:spPr>
        <p:txBody>
          <a:bodyPr/>
          <a:lstStyle>
            <a:lvl1pPr>
              <a:defRPr/>
            </a:lvl1pPr>
          </a:lstStyle>
          <a:p>
            <a:endParaRPr lang="en-US" altLang="en-US"/>
          </a:p>
        </p:txBody>
      </p:sp>
      <p:sp>
        <p:nvSpPr>
          <p:cNvPr id="90129" name="Rectangle 17"/>
          <p:cNvSpPr>
            <a:spLocks noGrp="true" noChangeArrowheads="true"/>
          </p:cNvSpPr>
          <p:nvPr>
            <p:ph type="ftr" sz="quarter" idx="3"/>
          </p:nvPr>
        </p:nvSpPr>
        <p:spPr/>
        <p:txBody>
          <a:bodyPr/>
          <a:lstStyle>
            <a:lvl1pPr>
              <a:defRPr/>
            </a:lvl1pPr>
          </a:lstStyle>
          <a:p>
            <a:endParaRPr lang="en-US" altLang="en-US"/>
          </a:p>
        </p:txBody>
      </p:sp>
      <p:sp>
        <p:nvSpPr>
          <p:cNvPr id="90130" name="Rectangle 18"/>
          <p:cNvSpPr>
            <a:spLocks noGrp="true" noChangeArrowheads="true"/>
          </p:cNvSpPr>
          <p:nvPr>
            <p:ph type="sldNum" sz="quarter" idx="4"/>
          </p:nvPr>
        </p:nvSpPr>
        <p:spPr/>
        <p:txBody>
          <a:bodyPr/>
          <a:lstStyle>
            <a:lvl1pPr>
              <a:defRPr/>
            </a:lvl1pPr>
          </a:lstStyle>
          <a:p>
            <a:fld id="{2757A297-25DA-4E2C-BAB7-44199D986FBE}" type="slidenum">
              <a:rPr lang="en-US" altLang="en-US" smtClean="0"/>
            </a:fld>
            <a:endParaRPr lang="en-US" altLang="en-US" dirty="0"/>
          </a:p>
        </p:txBody>
      </p:sp>
      <p:sp>
        <p:nvSpPr>
          <p:cNvPr id="90131" name="Rectangle 19"/>
          <p:cNvSpPr>
            <a:spLocks noGrp="true" noChangeArrowheads="true"/>
          </p:cNvSpPr>
          <p:nvPr>
            <p:ph type="ctrTitle"/>
          </p:nvPr>
        </p:nvSpPr>
        <p:spPr>
          <a:xfrm>
            <a:off x="457200" y="1828800"/>
            <a:ext cx="6019800" cy="2209800"/>
          </a:xfrm>
        </p:spPr>
        <p:txBody>
          <a:bodyPr/>
          <a:lstStyle>
            <a:lvl1pPr>
              <a:defRPr>
                <a:solidFill>
                  <a:schemeClr val="accent3"/>
                </a:solidFill>
              </a:defRPr>
            </a:lvl1pPr>
          </a:lstStyle>
          <a:p>
            <a:pPr lvl="0"/>
            <a:r>
              <a:rPr lang="en-US" altLang="en-US" noProof="0"/>
              <a:t>Click to edit Master title style</a:t>
            </a:r>
            <a:endParaRPr lang="en-US" altLang="en-US" noProof="0"/>
          </a:p>
        </p:txBody>
      </p:sp>
      <p:sp>
        <p:nvSpPr>
          <p:cNvPr id="90132" name="Rectangle 20"/>
          <p:cNvSpPr>
            <a:spLocks noGrp="true" noChangeArrowheads="true"/>
          </p:cNvSpPr>
          <p:nvPr>
            <p:ph type="subTitle" idx="1"/>
          </p:nvPr>
        </p:nvSpPr>
        <p:spPr>
          <a:xfrm>
            <a:off x="457200" y="4267200"/>
            <a:ext cx="6019800" cy="1752600"/>
          </a:xfrm>
        </p:spPr>
        <p:txBody>
          <a:bodyPr/>
          <a:lstStyle>
            <a:lvl1pPr marL="0" indent="0" algn="l">
              <a:buFont typeface="Wingdings" panose="05000000000000000000" pitchFamily="2" charset="2"/>
              <a:buNone/>
              <a:defRPr>
                <a:solidFill>
                  <a:schemeClr val="accent1"/>
                </a:solidFill>
              </a:defRPr>
            </a:lvl1pPr>
          </a:lstStyle>
          <a:p>
            <a:pPr lvl="0"/>
            <a:r>
              <a:rPr lang="en-US" altLang="en-US" noProof="0"/>
              <a:t>Click to edit Master subtitle style</a:t>
            </a:r>
            <a:endParaRPr lang="en-US" altLang="en-US" noProof="0"/>
          </a:p>
        </p:txBody>
      </p:sp>
    </p:spTree>
  </p:cSld>
  <p:clrMapOvr>
    <a:masterClrMapping/>
  </p:clrMapOvr>
  <p:transition spd="slow"/>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457200"/>
            <a:ext cx="2949575" cy="1600200"/>
          </a:xfrm>
        </p:spPr>
        <p:txBody>
          <a:bodyPr anchor="b"/>
          <a:lstStyle>
            <a:lvl1pPr>
              <a:defRPr sz="3200"/>
            </a:lvl1pPr>
          </a:lstStyle>
          <a:p>
            <a:r>
              <a:rPr lang="en-US"/>
              <a:t>Click to edit Master title style</a:t>
            </a:r>
            <a:endParaRPr lang="en-US"/>
          </a:p>
        </p:txBody>
      </p:sp>
      <p:sp>
        <p:nvSpPr>
          <p:cNvPr id="3" name="Picture Placeholder 2"/>
          <p:cNvSpPr>
            <a:spLocks noGrp="true"/>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a:p>
        </p:txBody>
      </p:sp>
      <p:sp>
        <p:nvSpPr>
          <p:cNvPr id="4" name="Text Placeholder 3"/>
          <p:cNvSpPr>
            <a:spLocks noGrp="true"/>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F5F5CDA0-80DA-48D8-B4CB-109B8CD7869F}"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9" name="Rectangle 8"/>
          <p:cNvSpPr/>
          <p:nvPr userDrawn="true"/>
        </p:nvSpPr>
        <p:spPr bwMode="auto">
          <a:xfrm>
            <a:off x="-19235" y="6653815"/>
            <a:ext cx="1162235" cy="204186"/>
          </a:xfrm>
          <a:prstGeom prst="rect">
            <a:avLst/>
          </a:prstGeom>
          <a:solidFill>
            <a:schemeClr val="accent4"/>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0" name="Rectangle 9"/>
          <p:cNvSpPr/>
          <p:nvPr userDrawn="true"/>
        </p:nvSpPr>
        <p:spPr bwMode="auto">
          <a:xfrm>
            <a:off x="1143000" y="6653814"/>
            <a:ext cx="1162235" cy="204186"/>
          </a:xfrm>
          <a:prstGeom prst="rect">
            <a:avLst/>
          </a:prstGeom>
          <a:solidFill>
            <a:schemeClr val="bg2"/>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pic>
        <p:nvPicPr>
          <p:cNvPr id="7" name="Graphic 6"/>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8" name="Teardrop 7"/>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2" name="Title 1"/>
          <p:cNvSpPr>
            <a:spLocks noGrp="true"/>
          </p:cNvSpPr>
          <p:nvPr>
            <p:ph type="title"/>
          </p:nvPr>
        </p:nvSpPr>
        <p:spPr>
          <a:xfrm>
            <a:off x="457200" y="457200"/>
            <a:ext cx="6629400" cy="1371600"/>
          </a:xfrm>
        </p:spPr>
        <p:txBody>
          <a:bodyPr/>
          <a:lstStyle>
            <a:lvl1pPr>
              <a:defRPr>
                <a:solidFill>
                  <a:schemeClr val="accent5"/>
                </a:solidFill>
              </a:defRPr>
            </a:lvl1pPr>
          </a:lstStyle>
          <a:p>
            <a:r>
              <a:rPr lang="en-US"/>
              <a:t>Click to edit Master title style</a:t>
            </a:r>
            <a:endParaRPr lang="en-US" dirty="0"/>
          </a:p>
        </p:txBody>
      </p:sp>
      <p:sp>
        <p:nvSpPr>
          <p:cNvPr id="3" name="Content Placeholder 2"/>
          <p:cNvSpPr>
            <a:spLocks noGrp="true"/>
          </p:cNvSpPr>
          <p:nvPr>
            <p:ph idx="1"/>
          </p:nvPr>
        </p:nvSpPr>
        <p:spPr>
          <a:xfrm>
            <a:off x="457200" y="1981200"/>
            <a:ext cx="8229600" cy="2286000"/>
          </a:xfrm>
        </p:spPr>
        <p:txBody>
          <a:bodyPr/>
          <a:lstStyle>
            <a:lvl1pPr marL="0" indent="0">
              <a:buNone/>
              <a:defRPr>
                <a:solidFill>
                  <a:schemeClr val="accent1"/>
                </a:solidFill>
              </a:defRPr>
            </a:lvl1pPr>
            <a:lvl2pPr marL="742950" indent="-285750">
              <a:buClr>
                <a:schemeClr val="accent3"/>
              </a:buClr>
              <a:buFont typeface="Arial" panose="020B0604020202020204" pitchFamily="34" charset="0"/>
              <a:buChar char="•"/>
              <a:defRPr/>
            </a:lvl2pPr>
            <a:lvl3pPr marL="1143000" indent="-228600">
              <a:buClr>
                <a:schemeClr val="accent3"/>
              </a:buClr>
              <a:buFont typeface="Arial" panose="020B0604020202020204" pitchFamily="34" charset="0"/>
              <a:buChar char="•"/>
              <a:defRPr/>
            </a:lvl3pPr>
            <a:lvl4pPr marL="1600200" indent="-228600">
              <a:buClr>
                <a:schemeClr val="accent3"/>
              </a:buClr>
              <a:buFont typeface="Arial" panose="020B0604020202020204" pitchFamily="34" charset="0"/>
              <a:buChar char="•"/>
              <a:defRPr/>
            </a:lvl4pPr>
            <a:lvl5pPr marL="2057400" indent="-228600">
              <a:buClr>
                <a:schemeClr val="accent3"/>
              </a:buClr>
              <a:buFont typeface="Arial" panose="020B0604020202020204" pitchFamily="34" charset="0"/>
              <a:buChar char="•"/>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1" name="Rectangle 10"/>
          <p:cNvSpPr/>
          <p:nvPr userDrawn="true"/>
        </p:nvSpPr>
        <p:spPr bwMode="auto">
          <a:xfrm>
            <a:off x="2305235" y="6655200"/>
            <a:ext cx="1162235" cy="204186"/>
          </a:xfrm>
          <a:prstGeom prst="rect">
            <a:avLst/>
          </a:prstGeom>
          <a:solidFill>
            <a:schemeClr val="accent5"/>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2" name="Text Placeholder 12"/>
          <p:cNvSpPr>
            <a:spLocks noGrp="true"/>
          </p:cNvSpPr>
          <p:nvPr>
            <p:ph type="body" sz="quarter" idx="13" hasCustomPrompt="true"/>
          </p:nvPr>
        </p:nvSpPr>
        <p:spPr>
          <a:xfrm>
            <a:off x="457199" y="4843770"/>
            <a:ext cx="3943165" cy="1763915"/>
          </a:xfrm>
        </p:spPr>
        <p:txBody>
          <a:bodyPr/>
          <a:lstStyle>
            <a:lvl1pPr marL="0" indent="0">
              <a:buFont typeface="Arial" panose="020B0604020202020204" pitchFamily="34" charset="0"/>
              <a:buNone/>
              <a:defRPr lang="en-US" sz="1600" b="0" i="0" smtClean="0">
                <a:effectLst/>
                <a:latin typeface="Lucida Console" panose="020B060904050402020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b="0" i="0" dirty="0">
                <a:solidFill>
                  <a:srgbClr val="000000"/>
                </a:solidFill>
                <a:effectLst/>
                <a:latin typeface="Open Sans" panose="020B0606030504020204" pitchFamily="34" charset="0"/>
              </a:rPr>
              <a:t>Lorem ipsum dolor sit </a:t>
            </a:r>
            <a:r>
              <a:rPr lang="en-US" b="0" i="0" dirty="0" err="1">
                <a:solidFill>
                  <a:srgbClr val="000000"/>
                </a:solidFill>
                <a:effectLst/>
                <a:latin typeface="Open Sans" panose="020B0606030504020204" pitchFamily="34" charset="0"/>
              </a:rPr>
              <a:t>amet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consectetur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adipiscing</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sed</a:t>
            </a:r>
            <a:r>
              <a:rPr lang="en-US" b="0" i="0" dirty="0">
                <a:solidFill>
                  <a:srgbClr val="000000"/>
                </a:solidFill>
                <a:effectLst/>
                <a:latin typeface="Open Sans" panose="020B0606030504020204" pitchFamily="34" charset="0"/>
              </a:rPr>
              <a:t> do </a:t>
            </a:r>
            <a:r>
              <a:rPr lang="en-US" b="0" i="0" dirty="0" err="1">
                <a:solidFill>
                  <a:srgbClr val="000000"/>
                </a:solidFill>
                <a:effectLst/>
                <a:latin typeface="Open Sans" panose="020B0606030504020204" pitchFamily="34" charset="0"/>
              </a:rPr>
              <a:t>eiusmod</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tempor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incididunt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labore</a:t>
            </a:r>
            <a:r>
              <a:rPr lang="en-US" b="0" i="0" dirty="0">
                <a:solidFill>
                  <a:srgbClr val="000000"/>
                </a:solidFill>
                <a:effectLst/>
                <a:latin typeface="Open Sans" panose="020B0606030504020204" pitchFamily="34" charset="0"/>
              </a:rPr>
              <a:t> et dolore magna </a:t>
            </a:r>
            <a:r>
              <a:rPr lang="en-US" b="0" i="0" dirty="0" err="1">
                <a:solidFill>
                  <a:srgbClr val="000000"/>
                </a:solidFill>
                <a:effectLst/>
                <a:latin typeface="Open Sans" panose="020B0606030504020204" pitchFamily="34" charset="0"/>
              </a:rPr>
              <a:t>aliqua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enim</a:t>
            </a:r>
            <a:r>
              <a:rPr lang="en-US" b="0" i="0" dirty="0">
                <a:solidFill>
                  <a:srgbClr val="000000"/>
                </a:solidFill>
                <a:effectLst/>
                <a:latin typeface="Open Sans" panose="020B0606030504020204" pitchFamily="34" charset="0"/>
              </a:rPr>
              <a:t> ad minim </a:t>
            </a:r>
            <a:r>
              <a:rPr lang="en-US" b="0" i="0" dirty="0" err="1">
                <a:solidFill>
                  <a:srgbClr val="000000"/>
                </a:solidFill>
                <a:effectLst/>
                <a:latin typeface="Open Sans" panose="020B0606030504020204" pitchFamily="34" charset="0"/>
              </a:rPr>
              <a:t>veniam</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quis</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nostrud</a:t>
            </a:r>
            <a:r>
              <a:rPr lang="en-US" b="0" i="0" dirty="0">
                <a:solidFill>
                  <a:srgbClr val="000000"/>
                </a:solidFill>
                <a:effectLst/>
                <a:latin typeface="Open Sans" panose="020B0606030504020204" pitchFamily="34" charset="0"/>
              </a:rPr>
              <a:t> exercitation </a:t>
            </a:r>
            <a:r>
              <a:rPr lang="en-US" b="0" i="0" dirty="0" err="1">
                <a:solidFill>
                  <a:srgbClr val="000000"/>
                </a:solidFill>
                <a:effectLst/>
                <a:latin typeface="Open Sans" panose="020B0606030504020204" pitchFamily="34" charset="0"/>
              </a:rPr>
              <a:t>ullamco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laboris</a:t>
            </a:r>
            <a:r>
              <a:rPr lang="en-US" b="0" i="0" dirty="0">
                <a:solidFill>
                  <a:srgbClr val="000000"/>
                </a:solidFill>
                <a:effectLst/>
                <a:latin typeface="Open Sans" panose="020B0606030504020204" pitchFamily="34" charset="0"/>
              </a:rPr>
              <a:t> nisi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aliquip</a:t>
            </a:r>
            <a:r>
              <a:rPr lang="en-US" b="0" i="0" dirty="0">
                <a:solidFill>
                  <a:srgbClr val="000000"/>
                </a:solidFill>
                <a:effectLst/>
                <a:latin typeface="Open Sans" panose="020B0606030504020204" pitchFamily="34" charset="0"/>
              </a:rPr>
              <a:t> ex </a:t>
            </a:r>
            <a:r>
              <a:rPr lang="en-US" b="0" i="0" dirty="0" err="1">
                <a:solidFill>
                  <a:srgbClr val="000000"/>
                </a:solidFill>
                <a:effectLst/>
                <a:latin typeface="Open Sans" panose="020B0606030504020204" pitchFamily="34" charset="0"/>
              </a:rPr>
              <a:t>ea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commodo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consequat</a:t>
            </a:r>
            <a:r>
              <a:rPr lang="en-US" b="0" i="0" dirty="0">
                <a:solidFill>
                  <a:srgbClr val="000000"/>
                </a:solidFill>
                <a:effectLst/>
                <a:latin typeface="Open Sans" panose="020B0606030504020204" pitchFamily="34" charset="0"/>
              </a:rPr>
              <a:t>. </a:t>
            </a:r>
            <a:endParaRPr lang="en-US" dirty="0"/>
          </a:p>
        </p:txBody>
      </p:sp>
      <p:sp>
        <p:nvSpPr>
          <p:cNvPr id="13" name="Text Placeholder 14"/>
          <p:cNvSpPr>
            <a:spLocks noGrp="true"/>
          </p:cNvSpPr>
          <p:nvPr>
            <p:ph type="body" sz="quarter" idx="14" hasCustomPrompt="true"/>
          </p:nvPr>
        </p:nvSpPr>
        <p:spPr>
          <a:xfrm>
            <a:off x="4743634" y="4849427"/>
            <a:ext cx="3943165" cy="1752600"/>
          </a:xfrm>
        </p:spPr>
        <p:txBody>
          <a:bodyPr/>
          <a:lstStyle>
            <a:lvl1pPr>
              <a:defRPr sz="1600">
                <a:latin typeface="Lucida Console" panose="020B0609040504020204" charset="0"/>
              </a:defRPr>
            </a:lvl1pPr>
          </a:lstStyle>
          <a:p>
            <a:pPr lvl="0"/>
            <a:r>
              <a:rPr lang="en-US" b="0" i="0" dirty="0">
                <a:solidFill>
                  <a:srgbClr val="000000"/>
                </a:solidFill>
                <a:effectLst/>
                <a:latin typeface="Open Sans" panose="020B0606030504020204" pitchFamily="34" charset="0"/>
              </a:rPr>
              <a:t>Duis </a:t>
            </a:r>
            <a:r>
              <a:rPr lang="en-US" b="0" i="0" dirty="0" err="1">
                <a:solidFill>
                  <a:srgbClr val="000000"/>
                </a:solidFill>
                <a:effectLst/>
                <a:latin typeface="Open Sans" panose="020B0606030504020204" pitchFamily="34" charset="0"/>
              </a:rPr>
              <a:t>aute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irure</a:t>
            </a:r>
            <a:r>
              <a:rPr lang="en-US" b="0" i="0" dirty="0">
                <a:solidFill>
                  <a:srgbClr val="000000"/>
                </a:solidFill>
                <a:effectLst/>
                <a:latin typeface="Open Sans" panose="020B0606030504020204" pitchFamily="34" charset="0"/>
              </a:rPr>
              <a:t> dolor in </a:t>
            </a:r>
            <a:r>
              <a:rPr lang="en-US" b="0" i="0" dirty="0" err="1">
                <a:solidFill>
                  <a:srgbClr val="000000"/>
                </a:solidFill>
                <a:effectLst/>
                <a:latin typeface="Open Sans" panose="020B0606030504020204" pitchFamily="34" charset="0"/>
              </a:rPr>
              <a:t>reprehenderit</a:t>
            </a:r>
            <a:r>
              <a:rPr lang="en-US" b="0" i="0" dirty="0">
                <a:solidFill>
                  <a:srgbClr val="000000"/>
                </a:solidFill>
                <a:effectLst/>
                <a:latin typeface="Open Sans" panose="020B0606030504020204" pitchFamily="34" charset="0"/>
              </a:rPr>
              <a:t> in </a:t>
            </a:r>
            <a:r>
              <a:rPr lang="en-US" b="0" i="0" dirty="0" err="1">
                <a:solidFill>
                  <a:srgbClr val="000000"/>
                </a:solidFill>
                <a:effectLst/>
                <a:latin typeface="Open Sans" panose="020B0606030504020204" pitchFamily="34" charset="0"/>
              </a:rPr>
              <a:t>voluptate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velit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esse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cillum</a:t>
            </a:r>
            <a:r>
              <a:rPr lang="en-US" b="0" i="0" dirty="0">
                <a:solidFill>
                  <a:srgbClr val="000000"/>
                </a:solidFill>
                <a:effectLst/>
                <a:latin typeface="Open Sans" panose="020B0606030504020204" pitchFamily="34" charset="0"/>
              </a:rPr>
              <a:t> dolore </a:t>
            </a:r>
            <a:r>
              <a:rPr lang="en-US" b="0" i="0" dirty="0" err="1">
                <a:solidFill>
                  <a:srgbClr val="000000"/>
                </a:solidFill>
                <a:effectLst/>
                <a:latin typeface="Open Sans" panose="020B0606030504020204" pitchFamily="34" charset="0"/>
              </a:rPr>
              <a:t>eu</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fugiat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nulla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pariatur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Excepteur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sint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occaecat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cupidatat</a:t>
            </a:r>
            <a:r>
              <a:rPr lang="en-US" b="0" i="0" dirty="0">
                <a:solidFill>
                  <a:srgbClr val="000000"/>
                </a:solidFill>
                <a:effectLst/>
                <a:latin typeface="Open Sans" panose="020B0606030504020204" pitchFamily="34" charset="0"/>
              </a:rPr>
              <a:t> non </a:t>
            </a:r>
            <a:r>
              <a:rPr lang="en-US" b="0" i="0" dirty="0" err="1">
                <a:solidFill>
                  <a:srgbClr val="000000"/>
                </a:solidFill>
                <a:effectLst/>
                <a:latin typeface="Open Sans" panose="020B0606030504020204" pitchFamily="34" charset="0"/>
              </a:rPr>
              <a:t>proident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sunt</a:t>
            </a:r>
            <a:r>
              <a:rPr lang="en-US" b="0" i="0" dirty="0">
                <a:solidFill>
                  <a:srgbClr val="000000"/>
                </a:solidFill>
                <a:effectLst/>
                <a:latin typeface="Open Sans" panose="020B0606030504020204" pitchFamily="34" charset="0"/>
              </a:rPr>
              <a:t> in culpa qui </a:t>
            </a:r>
            <a:r>
              <a:rPr lang="en-US" b="0" i="0" dirty="0" err="1">
                <a:solidFill>
                  <a:srgbClr val="000000"/>
                </a:solidFill>
                <a:effectLst/>
                <a:latin typeface="Open Sans" panose="020B0606030504020204" pitchFamily="34" charset="0"/>
              </a:rPr>
              <a:t>officia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deserunt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mollit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anim</a:t>
            </a:r>
            <a:r>
              <a:rPr lang="en-US" b="0" i="0" dirty="0">
                <a:solidFill>
                  <a:srgbClr val="000000"/>
                </a:solidFill>
                <a:effectLst/>
                <a:latin typeface="Open Sans" panose="020B0606030504020204" pitchFamily="34" charset="0"/>
              </a:rPr>
              <a:t> id </a:t>
            </a:r>
            <a:r>
              <a:rPr lang="en-US" b="0" i="0" dirty="0" err="1">
                <a:solidFill>
                  <a:srgbClr val="000000"/>
                </a:solidFill>
                <a:effectLst/>
                <a:latin typeface="Open Sans" panose="020B0606030504020204" pitchFamily="34" charset="0"/>
              </a:rPr>
              <a:t>est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laborum</a:t>
            </a:r>
            <a:r>
              <a:rPr lang="en-US" b="0" i="0" dirty="0">
                <a:solidFill>
                  <a:srgbClr val="000000"/>
                </a:solidFill>
                <a:effectLst/>
                <a:latin typeface="Open Sans" panose="020B0606030504020204" pitchFamily="34" charset="0"/>
              </a:rPr>
              <a:t>.</a:t>
            </a:r>
            <a:endParaRPr lang="en-US" dirty="0"/>
          </a:p>
        </p:txBody>
      </p:sp>
    </p:spTree>
  </p:cSld>
  <p:clrMapOvr>
    <a:masterClrMapping/>
  </p:clrMapOvr>
  <p:transition spd="slow"/>
</p:sldLayout>
</file>

<file path=ppt/slideLayouts/slideLayout10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true"/>
          </p:cNvSpPr>
          <p:nvPr>
            <p:ph type="title"/>
          </p:nvPr>
        </p:nvSpPr>
        <p:spPr>
          <a:xfrm>
            <a:off x="623888" y="1709738"/>
            <a:ext cx="7886700" cy="2852737"/>
          </a:xfrm>
        </p:spPr>
        <p:txBody>
          <a:bodyPr anchor="b"/>
          <a:lstStyle>
            <a:lvl1pPr>
              <a:defRPr sz="6000"/>
            </a:lvl1pPr>
          </a:lstStyle>
          <a:p>
            <a:r>
              <a:rPr lang="en-US"/>
              <a:t>Click to edit Master title style</a:t>
            </a:r>
            <a:endParaRPr lang="en-US"/>
          </a:p>
        </p:txBody>
      </p:sp>
      <p:sp>
        <p:nvSpPr>
          <p:cNvPr id="3" name="Text Placeholder 2"/>
          <p:cNvSpPr>
            <a:spLocks noGrp="true"/>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1B9C6344-3052-44C1-9017-6FC986659251}"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dirty="0"/>
          </a:p>
        </p:txBody>
      </p:sp>
    </p:spTree>
  </p:cSld>
  <p:clrMapOvr>
    <a:masterClrMapping/>
  </p:clrMapOvr>
  <p:transition spd="slow"/>
</p:sldLayout>
</file>

<file path=ppt/slideLayouts/slideLayout10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Content Placeholder 2"/>
          <p:cNvSpPr>
            <a:spLocks noGrp="true"/>
          </p:cNvSpPr>
          <p:nvPr>
            <p:ph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true"/>
          </p:cNvSpPr>
          <p:nvPr>
            <p:ph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A78529B3-D109-4045-8674-05A0BCB6F47C}"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10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365125"/>
            <a:ext cx="7886700" cy="1325563"/>
          </a:xfrm>
        </p:spPr>
        <p:txBody>
          <a:bodyPr/>
          <a:lstStyle/>
          <a:p>
            <a:r>
              <a:rPr lang="en-US"/>
              <a:t>Click to edit Master title style</a:t>
            </a:r>
            <a:endParaRPr lang="en-US"/>
          </a:p>
        </p:txBody>
      </p:sp>
      <p:sp>
        <p:nvSpPr>
          <p:cNvPr id="3" name="Text Placeholder 2"/>
          <p:cNvSpPr>
            <a:spLocks noGrp="true"/>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4" name="Content Placeholder 3"/>
          <p:cNvSpPr>
            <a:spLocks noGrp="true"/>
          </p:cNvSpPr>
          <p:nvPr>
            <p:ph sz="half" idx="2"/>
          </p:nvPr>
        </p:nvSpPr>
        <p:spPr>
          <a:xfrm>
            <a:off x="630238" y="2505075"/>
            <a:ext cx="3868737"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true"/>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6" name="Content Placeholder 5"/>
          <p:cNvSpPr>
            <a:spLocks noGrp="true"/>
          </p:cNvSpPr>
          <p:nvPr>
            <p:ph sz="quarter" idx="4"/>
          </p:nvPr>
        </p:nvSpPr>
        <p:spPr>
          <a:xfrm>
            <a:off x="4629150" y="2505075"/>
            <a:ext cx="3887788"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Footer Placeholder 6"/>
          <p:cNvSpPr>
            <a:spLocks noGrp="true"/>
          </p:cNvSpPr>
          <p:nvPr>
            <p:ph type="ftr" sz="quarter" idx="10"/>
          </p:nvPr>
        </p:nvSpPr>
        <p:spPr/>
        <p:txBody>
          <a:bodyPr/>
          <a:lstStyle>
            <a:lvl1pPr>
              <a:defRPr/>
            </a:lvl1pPr>
          </a:lstStyle>
          <a:p>
            <a:endParaRPr lang="en-US" altLang="en-US"/>
          </a:p>
        </p:txBody>
      </p:sp>
      <p:sp>
        <p:nvSpPr>
          <p:cNvPr id="8" name="Slide Number Placeholder 7"/>
          <p:cNvSpPr>
            <a:spLocks noGrp="true"/>
          </p:cNvSpPr>
          <p:nvPr>
            <p:ph type="sldNum" sz="quarter" idx="11"/>
          </p:nvPr>
        </p:nvSpPr>
        <p:spPr/>
        <p:txBody>
          <a:bodyPr/>
          <a:lstStyle>
            <a:lvl1pPr>
              <a:defRPr/>
            </a:lvl1pPr>
          </a:lstStyle>
          <a:p>
            <a:fld id="{5CE7979A-3B8C-4A9C-9E48-FBBF83626624}" type="slidenum">
              <a:rPr lang="en-US" altLang="en-US"/>
            </a:fld>
            <a:endParaRPr lang="en-US" altLang="en-US"/>
          </a:p>
        </p:txBody>
      </p:sp>
      <p:sp>
        <p:nvSpPr>
          <p:cNvPr id="9" name="Date Placeholder 8"/>
          <p:cNvSpPr>
            <a:spLocks noGrp="true"/>
          </p:cNvSpPr>
          <p:nvPr>
            <p:ph type="dt" sz="half" idx="12"/>
          </p:nvPr>
        </p:nvSpPr>
        <p:spPr/>
        <p:txBody>
          <a:bodyPr/>
          <a:lstStyle>
            <a:lvl1pPr>
              <a:defRPr/>
            </a:lvl1pPr>
          </a:lstStyle>
          <a:p>
            <a:endParaRPr lang="en-US" altLang="en-US"/>
          </a:p>
        </p:txBody>
      </p:sp>
      <p:sp>
        <p:nvSpPr>
          <p:cNvPr id="10" name="Rectangle 9"/>
          <p:cNvSpPr/>
          <p:nvPr userDrawn="true"/>
        </p:nvSpPr>
        <p:spPr bwMode="auto">
          <a:xfrm>
            <a:off x="-19235" y="6705601"/>
            <a:ext cx="1162235" cy="152399"/>
          </a:xfrm>
          <a:prstGeom prst="rect">
            <a:avLst/>
          </a:prstGeom>
          <a:solidFill>
            <a:schemeClr val="accent1"/>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1" name="Rectangle 10"/>
          <p:cNvSpPr/>
          <p:nvPr userDrawn="true"/>
        </p:nvSpPr>
        <p:spPr bwMode="auto">
          <a:xfrm>
            <a:off x="1143000" y="6705600"/>
            <a:ext cx="1162235" cy="152399"/>
          </a:xfrm>
          <a:prstGeom prst="rect">
            <a:avLst/>
          </a:prstGeom>
          <a:solidFill>
            <a:schemeClr val="accent6"/>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2" name="Teardrop 11"/>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13" name="Rectangle 12"/>
          <p:cNvSpPr/>
          <p:nvPr userDrawn="true"/>
        </p:nvSpPr>
        <p:spPr bwMode="auto">
          <a:xfrm>
            <a:off x="2305235" y="6706986"/>
            <a:ext cx="1162235" cy="152399"/>
          </a:xfrm>
          <a:prstGeom prst="rect">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transition spd="slow"/>
</p:sldLayout>
</file>

<file path=ppt/slideLayouts/slideLayout10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Footer Placeholder 2"/>
          <p:cNvSpPr>
            <a:spLocks noGrp="true"/>
          </p:cNvSpPr>
          <p:nvPr>
            <p:ph type="ftr" sz="quarter" idx="10"/>
          </p:nvPr>
        </p:nvSpPr>
        <p:spPr/>
        <p:txBody>
          <a:bodyPr/>
          <a:lstStyle>
            <a:lvl1pPr>
              <a:defRPr/>
            </a:lvl1pPr>
          </a:lstStyle>
          <a:p>
            <a:endParaRPr lang="en-US" altLang="en-US"/>
          </a:p>
        </p:txBody>
      </p:sp>
      <p:sp>
        <p:nvSpPr>
          <p:cNvPr id="4" name="Slide Number Placeholder 3"/>
          <p:cNvSpPr>
            <a:spLocks noGrp="true"/>
          </p:cNvSpPr>
          <p:nvPr>
            <p:ph type="sldNum" sz="quarter" idx="11"/>
          </p:nvPr>
        </p:nvSpPr>
        <p:spPr/>
        <p:txBody>
          <a:bodyPr/>
          <a:lstStyle>
            <a:lvl1pPr>
              <a:defRPr/>
            </a:lvl1pPr>
          </a:lstStyle>
          <a:p>
            <a:fld id="{18761A08-01FA-414B-AF34-7CBBE177D9AB}" type="slidenum">
              <a:rPr lang="en-US" altLang="en-US"/>
            </a:fld>
            <a:endParaRPr lang="en-US" altLang="en-US"/>
          </a:p>
        </p:txBody>
      </p:sp>
      <p:sp>
        <p:nvSpPr>
          <p:cNvPr id="5" name="Date Placeholder 4"/>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10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true"/>
          </p:cNvSpPr>
          <p:nvPr>
            <p:ph type="ftr" sz="quarter" idx="10"/>
          </p:nvPr>
        </p:nvSpPr>
        <p:spPr/>
        <p:txBody>
          <a:bodyPr/>
          <a:lstStyle>
            <a:lvl1pPr>
              <a:defRPr/>
            </a:lvl1pPr>
          </a:lstStyle>
          <a:p>
            <a:endParaRPr lang="en-US" altLang="en-US"/>
          </a:p>
        </p:txBody>
      </p:sp>
      <p:sp>
        <p:nvSpPr>
          <p:cNvPr id="3" name="Slide Number Placeholder 2"/>
          <p:cNvSpPr>
            <a:spLocks noGrp="true"/>
          </p:cNvSpPr>
          <p:nvPr>
            <p:ph type="sldNum" sz="quarter" idx="11"/>
          </p:nvPr>
        </p:nvSpPr>
        <p:spPr/>
        <p:txBody>
          <a:bodyPr/>
          <a:lstStyle>
            <a:lvl1pPr>
              <a:defRPr/>
            </a:lvl1pPr>
          </a:lstStyle>
          <a:p>
            <a:fld id="{054509E2-2EA7-4CCF-BFE3-9B166712C5C7}" type="slidenum">
              <a:rPr lang="en-US" altLang="en-US"/>
            </a:fld>
            <a:endParaRPr lang="en-US" altLang="en-US"/>
          </a:p>
        </p:txBody>
      </p:sp>
      <p:sp>
        <p:nvSpPr>
          <p:cNvPr id="4" name="Date Placeholder 3"/>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10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457200"/>
            <a:ext cx="2949575" cy="1600200"/>
          </a:xfrm>
        </p:spPr>
        <p:txBody>
          <a:bodyPr anchor="b"/>
          <a:lstStyle>
            <a:lvl1pPr>
              <a:defRPr sz="3200"/>
            </a:lvl1pPr>
          </a:lstStyle>
          <a:p>
            <a:r>
              <a:rPr lang="en-US"/>
              <a:t>Click to edit Master title style</a:t>
            </a:r>
            <a:endParaRPr lang="en-US"/>
          </a:p>
        </p:txBody>
      </p:sp>
      <p:sp>
        <p:nvSpPr>
          <p:cNvPr id="3" name="Content Placeholder 2"/>
          <p:cNvSpPr>
            <a:spLocks noGrp="true"/>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true"/>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BA59A777-624F-47A9-880B-D8E9EAD0858F}"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10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457200"/>
            <a:ext cx="2949575" cy="1600200"/>
          </a:xfrm>
        </p:spPr>
        <p:txBody>
          <a:bodyPr anchor="b"/>
          <a:lstStyle>
            <a:lvl1pPr>
              <a:defRPr sz="3200"/>
            </a:lvl1pPr>
          </a:lstStyle>
          <a:p>
            <a:r>
              <a:rPr lang="en-US"/>
              <a:t>Click to edit Master title style</a:t>
            </a:r>
            <a:endParaRPr lang="en-US"/>
          </a:p>
        </p:txBody>
      </p:sp>
      <p:sp>
        <p:nvSpPr>
          <p:cNvPr id="3" name="Picture Placeholder 2"/>
          <p:cNvSpPr>
            <a:spLocks noGrp="true"/>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a:p>
        </p:txBody>
      </p:sp>
      <p:sp>
        <p:nvSpPr>
          <p:cNvPr id="4" name="Text Placeholder 3"/>
          <p:cNvSpPr>
            <a:spLocks noGrp="true"/>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F5F5CDA0-80DA-48D8-B4CB-109B8CD7869F}"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10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Vertical Text Placeholder 2"/>
          <p:cNvSpPr>
            <a:spLocks noGrp="true"/>
          </p:cNvSpPr>
          <p:nvPr>
            <p:ph type="body" orient="vert" idx="1"/>
          </p:nvPr>
        </p:nvSpPr>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DB245EC0-5CDC-4F83-ABFB-A17F42046F02}"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10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true"/>
          </p:cNvSpPr>
          <p:nvPr>
            <p:ph type="title" orient="vert"/>
          </p:nvPr>
        </p:nvSpPr>
        <p:spPr>
          <a:xfrm>
            <a:off x="6629400" y="457200"/>
            <a:ext cx="2057400" cy="5410200"/>
          </a:xfrm>
        </p:spPr>
        <p:txBody>
          <a:bodyPr vert="eaVert"/>
          <a:lstStyle/>
          <a:p>
            <a:r>
              <a:rPr lang="en-US"/>
              <a:t>Click to edit Master title style</a:t>
            </a:r>
            <a:endParaRPr lang="en-US"/>
          </a:p>
        </p:txBody>
      </p:sp>
      <p:sp>
        <p:nvSpPr>
          <p:cNvPr id="3" name="Vertical Text Placeholder 2"/>
          <p:cNvSpPr>
            <a:spLocks noGrp="true"/>
          </p:cNvSpPr>
          <p:nvPr>
            <p:ph type="body" orient="vert" idx="1"/>
          </p:nvPr>
        </p:nvSpPr>
        <p:spPr>
          <a:xfrm>
            <a:off x="457200" y="457200"/>
            <a:ext cx="6019800" cy="5410200"/>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A0F1A974-5EB8-46E3-AD55-FFDCE36963EC}"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Vertical Text Placeholder 2"/>
          <p:cNvSpPr>
            <a:spLocks noGrp="true"/>
          </p:cNvSpPr>
          <p:nvPr>
            <p:ph type="body" orient="vert" idx="1"/>
          </p:nvPr>
        </p:nvSpPr>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DB245EC0-5CDC-4F83-ABFB-A17F42046F02}"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110.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Online Image Placeholder 3"/>
          <p:cNvSpPr>
            <a:spLocks noGrp="true"/>
          </p:cNvSpPr>
          <p:nvPr>
            <p:ph type="clipArt" sz="half" idx="2" hasCustomPrompt="true"/>
          </p:nvPr>
        </p:nvSpPr>
        <p:spPr>
          <a:xfrm>
            <a:off x="4648200" y="1981200"/>
            <a:ext cx="4038600" cy="3886200"/>
          </a:xfrm>
        </p:spPr>
        <p:txBody>
          <a:bodyPr/>
          <a:lstStyle/>
          <a:p>
            <a:r>
              <a:rPr lang="en-US"/>
              <a:t>Click icon to add online image</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D1FA0DF1-69A4-49BC-8004-2A306D22542E}"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111.xml><?xml version="1.0" encoding="utf-8"?>
<p:sldLayout xmlns:a="http://schemas.openxmlformats.org/drawingml/2006/main" xmlns:r="http://schemas.openxmlformats.org/officeDocument/2006/relationships" xmlns:p="http://schemas.openxmlformats.org/presentationml/2006/main" type="clipArtAndTx" preserve="1">
  <p:cSld name="Title, Clip Art and Tex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Online Image Placeholder 2"/>
          <p:cNvSpPr>
            <a:spLocks noGrp="true"/>
          </p:cNvSpPr>
          <p:nvPr>
            <p:ph type="clipArt" sz="half" idx="1" hasCustomPrompt="true"/>
          </p:nvPr>
        </p:nvSpPr>
        <p:spPr>
          <a:xfrm>
            <a:off x="457200" y="1981200"/>
            <a:ext cx="4038600" cy="3886200"/>
          </a:xfrm>
        </p:spPr>
        <p:txBody>
          <a:bodyPr/>
          <a:lstStyle/>
          <a:p>
            <a:r>
              <a:rPr lang="en-US"/>
              <a:t>Click icon to add online image</a:t>
            </a:r>
            <a:endParaRPr lang="en-US"/>
          </a:p>
        </p:txBody>
      </p:sp>
      <p:sp>
        <p:nvSpPr>
          <p:cNvPr id="4" name="Text Placeholder 3"/>
          <p:cNvSpPr>
            <a:spLocks noGrp="true"/>
          </p:cNvSpPr>
          <p:nvPr>
            <p:ph type="body"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B7E8BFF1-E06B-44F8-B74E-0941AEA927AF}"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112.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8229600" cy="18669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true"/>
          </p:cNvSpPr>
          <p:nvPr>
            <p:ph sz="half" idx="2"/>
          </p:nvPr>
        </p:nvSpPr>
        <p:spPr>
          <a:xfrm>
            <a:off x="457200" y="4000500"/>
            <a:ext cx="8229600" cy="18669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30A26CE2-9548-48BB-BFD6-B9FA4A2E6551}"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1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pic>
        <p:nvPicPr>
          <p:cNvPr id="8" name="Graphic 7"/>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true"/>
          </p:cNvSpPr>
          <p:nvPr>
            <p:ph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46577E7E-26B3-4112-A923-A16012F7B175}"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114.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90128" name="Rectangle 16"/>
          <p:cNvSpPr>
            <a:spLocks noGrp="true" noChangeArrowheads="true"/>
          </p:cNvSpPr>
          <p:nvPr>
            <p:ph type="dt" sz="half" idx="2"/>
          </p:nvPr>
        </p:nvSpPr>
        <p:spPr>
          <a:xfrm>
            <a:off x="457200" y="6248400"/>
            <a:ext cx="2133600" cy="457200"/>
          </a:xfrm>
        </p:spPr>
        <p:txBody>
          <a:bodyPr/>
          <a:lstStyle>
            <a:lvl1pPr>
              <a:defRPr/>
            </a:lvl1pPr>
          </a:lstStyle>
          <a:p>
            <a:endParaRPr lang="en-US" altLang="en-US"/>
          </a:p>
        </p:txBody>
      </p:sp>
      <p:sp>
        <p:nvSpPr>
          <p:cNvPr id="90129" name="Rectangle 17"/>
          <p:cNvSpPr>
            <a:spLocks noGrp="true" noChangeArrowheads="true"/>
          </p:cNvSpPr>
          <p:nvPr>
            <p:ph type="ftr" sz="quarter" idx="3"/>
          </p:nvPr>
        </p:nvSpPr>
        <p:spPr/>
        <p:txBody>
          <a:bodyPr/>
          <a:lstStyle>
            <a:lvl1pPr>
              <a:defRPr/>
            </a:lvl1pPr>
          </a:lstStyle>
          <a:p>
            <a:endParaRPr lang="en-US" altLang="en-US"/>
          </a:p>
        </p:txBody>
      </p:sp>
      <p:sp>
        <p:nvSpPr>
          <p:cNvPr id="90130" name="Rectangle 18"/>
          <p:cNvSpPr>
            <a:spLocks noGrp="true" noChangeArrowheads="true"/>
          </p:cNvSpPr>
          <p:nvPr>
            <p:ph type="sldNum" sz="quarter" idx="4"/>
          </p:nvPr>
        </p:nvSpPr>
        <p:spPr/>
        <p:txBody>
          <a:bodyPr/>
          <a:lstStyle>
            <a:lvl1pPr>
              <a:defRPr/>
            </a:lvl1pPr>
          </a:lstStyle>
          <a:p>
            <a:fld id="{2757A297-25DA-4E2C-BAB7-44199D986FBE}" type="slidenum">
              <a:rPr lang="en-US" altLang="en-US" smtClean="0"/>
            </a:fld>
            <a:endParaRPr lang="en-US" altLang="en-US" dirty="0"/>
          </a:p>
        </p:txBody>
      </p:sp>
      <p:sp>
        <p:nvSpPr>
          <p:cNvPr id="90131" name="Rectangle 19"/>
          <p:cNvSpPr>
            <a:spLocks noGrp="true" noChangeArrowheads="true"/>
          </p:cNvSpPr>
          <p:nvPr>
            <p:ph type="ctrTitle"/>
          </p:nvPr>
        </p:nvSpPr>
        <p:spPr>
          <a:xfrm>
            <a:off x="457200" y="1828800"/>
            <a:ext cx="6019800" cy="2209800"/>
          </a:xfrm>
        </p:spPr>
        <p:txBody>
          <a:bodyPr/>
          <a:lstStyle>
            <a:lvl1pPr>
              <a:defRPr>
                <a:solidFill>
                  <a:schemeClr val="accent3"/>
                </a:solidFill>
              </a:defRPr>
            </a:lvl1pPr>
          </a:lstStyle>
          <a:p>
            <a:pPr lvl="0"/>
            <a:r>
              <a:rPr lang="en-US" altLang="en-US" noProof="0"/>
              <a:t>Click to edit Master title style</a:t>
            </a:r>
            <a:endParaRPr lang="en-US" altLang="en-US" noProof="0"/>
          </a:p>
        </p:txBody>
      </p:sp>
      <p:sp>
        <p:nvSpPr>
          <p:cNvPr id="90132" name="Rectangle 20"/>
          <p:cNvSpPr>
            <a:spLocks noGrp="true" noChangeArrowheads="true"/>
          </p:cNvSpPr>
          <p:nvPr>
            <p:ph type="subTitle" idx="1"/>
          </p:nvPr>
        </p:nvSpPr>
        <p:spPr>
          <a:xfrm>
            <a:off x="457200" y="4267200"/>
            <a:ext cx="6019800" cy="1752600"/>
          </a:xfrm>
        </p:spPr>
        <p:txBody>
          <a:bodyPr/>
          <a:lstStyle>
            <a:lvl1pPr marL="0" indent="0" algn="l">
              <a:buFont typeface="Wingdings" panose="05000000000000000000" pitchFamily="2" charset="2"/>
              <a:buNone/>
              <a:defRPr>
                <a:solidFill>
                  <a:schemeClr val="accent1"/>
                </a:solidFill>
              </a:defRPr>
            </a:lvl1pPr>
          </a:lstStyle>
          <a:p>
            <a:pPr lvl="0"/>
            <a:r>
              <a:rPr lang="en-US" altLang="en-US" noProof="0"/>
              <a:t>Click to edit Master subtitle style</a:t>
            </a:r>
            <a:endParaRPr lang="en-US" altLang="en-US" noProof="0"/>
          </a:p>
        </p:txBody>
      </p:sp>
    </p:spTree>
  </p:cSld>
  <p:clrMapOvr>
    <a:masterClrMapping/>
  </p:clrMapOvr>
  <p:transition spd="slow"/>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7" name="Graphic 6"/>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8" name="Teardrop 7"/>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2" name="Title 1"/>
          <p:cNvSpPr>
            <a:spLocks noGrp="true"/>
          </p:cNvSpPr>
          <p:nvPr>
            <p:ph type="title"/>
          </p:nvPr>
        </p:nvSpPr>
        <p:spPr>
          <a:xfrm>
            <a:off x="457200" y="457200"/>
            <a:ext cx="6629400" cy="1371600"/>
          </a:xfrm>
        </p:spPr>
        <p:txBody>
          <a:bodyPr/>
          <a:lstStyle>
            <a:lvl1pPr>
              <a:defRPr>
                <a:solidFill>
                  <a:schemeClr val="accent3"/>
                </a:solidFill>
              </a:defRPr>
            </a:lvl1pPr>
          </a:lstStyle>
          <a:p>
            <a:r>
              <a:rPr lang="en-US"/>
              <a:t>Click to edit Master title style</a:t>
            </a:r>
            <a:endParaRPr lang="en-US" dirty="0"/>
          </a:p>
        </p:txBody>
      </p:sp>
      <p:sp>
        <p:nvSpPr>
          <p:cNvPr id="3" name="Content Placeholder 2"/>
          <p:cNvSpPr>
            <a:spLocks noGrp="true"/>
          </p:cNvSpPr>
          <p:nvPr>
            <p:ph idx="1"/>
          </p:nvPr>
        </p:nvSpPr>
        <p:spPr>
          <a:xfrm>
            <a:off x="457200" y="1981200"/>
            <a:ext cx="8229600" cy="2286000"/>
          </a:xfrm>
        </p:spPr>
        <p:txBody>
          <a:bodyPr/>
          <a:lstStyle>
            <a:lvl1pPr marL="0" indent="0">
              <a:buNone/>
              <a:defRPr>
                <a:solidFill>
                  <a:schemeClr val="accent1"/>
                </a:solidFill>
              </a:defRPr>
            </a:lvl1pPr>
            <a:lvl2pPr marL="742950" indent="-285750">
              <a:buClr>
                <a:schemeClr val="accent3"/>
              </a:buClr>
              <a:buFont typeface="Arial" panose="020B0604020202020204" pitchFamily="34" charset="0"/>
              <a:buChar char="•"/>
              <a:defRPr/>
            </a:lvl2pPr>
            <a:lvl3pPr marL="1143000" indent="-228600">
              <a:buClr>
                <a:schemeClr val="accent3"/>
              </a:buClr>
              <a:buFont typeface="Arial" panose="020B0604020202020204" pitchFamily="34" charset="0"/>
              <a:buChar char="•"/>
              <a:defRPr/>
            </a:lvl3pPr>
            <a:lvl4pPr marL="1600200" indent="-228600">
              <a:buClr>
                <a:schemeClr val="accent3"/>
              </a:buClr>
              <a:buFont typeface="Arial" panose="020B0604020202020204" pitchFamily="34" charset="0"/>
              <a:buChar char="•"/>
              <a:defRPr/>
            </a:lvl4pPr>
            <a:lvl5pPr marL="2057400" indent="-228600">
              <a:buClr>
                <a:schemeClr val="accent3"/>
              </a:buClr>
              <a:buFont typeface="Arial" panose="020B0604020202020204" pitchFamily="34" charset="0"/>
              <a:buChar char="•"/>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3" name="Text Placeholder 12"/>
          <p:cNvSpPr>
            <a:spLocks noGrp="true"/>
          </p:cNvSpPr>
          <p:nvPr>
            <p:ph type="body" sz="quarter" idx="13" hasCustomPrompt="true"/>
          </p:nvPr>
        </p:nvSpPr>
        <p:spPr>
          <a:xfrm>
            <a:off x="457199" y="4813699"/>
            <a:ext cx="3943165" cy="1763915"/>
          </a:xfrm>
        </p:spPr>
        <p:txBody>
          <a:bodyPr/>
          <a:lstStyle>
            <a:lvl1pPr marL="0" indent="0">
              <a:buFont typeface="Arial" panose="020B0604020202020204" pitchFamily="34" charset="0"/>
              <a:buNone/>
              <a:defRPr lang="en-US" sz="1600" b="0" i="0" smtClean="0">
                <a:effectLst/>
                <a:latin typeface="Lucida Console" panose="020B060904050402020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b="0" i="0" dirty="0">
                <a:solidFill>
                  <a:srgbClr val="000000"/>
                </a:solidFill>
                <a:effectLst/>
                <a:latin typeface="Open Sans" panose="020B0606030504020204" pitchFamily="34" charset="0"/>
              </a:rPr>
              <a:t>Lorem ipsum dolor sit </a:t>
            </a:r>
            <a:r>
              <a:rPr lang="en-US" b="0" i="0" dirty="0" err="1">
                <a:solidFill>
                  <a:srgbClr val="000000"/>
                </a:solidFill>
                <a:effectLst/>
                <a:latin typeface="Open Sans" panose="020B0606030504020204" pitchFamily="34" charset="0"/>
              </a:rPr>
              <a:t>amet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consectetur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adipiscing</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sed</a:t>
            </a:r>
            <a:r>
              <a:rPr lang="en-US" b="0" i="0" dirty="0">
                <a:solidFill>
                  <a:srgbClr val="000000"/>
                </a:solidFill>
                <a:effectLst/>
                <a:latin typeface="Open Sans" panose="020B0606030504020204" pitchFamily="34" charset="0"/>
              </a:rPr>
              <a:t> do </a:t>
            </a:r>
            <a:r>
              <a:rPr lang="en-US" b="0" i="0" dirty="0" err="1">
                <a:solidFill>
                  <a:srgbClr val="000000"/>
                </a:solidFill>
                <a:effectLst/>
                <a:latin typeface="Open Sans" panose="020B0606030504020204" pitchFamily="34" charset="0"/>
              </a:rPr>
              <a:t>eiusmod</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tempor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incididunt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labore</a:t>
            </a:r>
            <a:r>
              <a:rPr lang="en-US" b="0" i="0" dirty="0">
                <a:solidFill>
                  <a:srgbClr val="000000"/>
                </a:solidFill>
                <a:effectLst/>
                <a:latin typeface="Open Sans" panose="020B0606030504020204" pitchFamily="34" charset="0"/>
              </a:rPr>
              <a:t> et dolore magna </a:t>
            </a:r>
            <a:r>
              <a:rPr lang="en-US" b="0" i="0" dirty="0" err="1">
                <a:solidFill>
                  <a:srgbClr val="000000"/>
                </a:solidFill>
                <a:effectLst/>
                <a:latin typeface="Open Sans" panose="020B0606030504020204" pitchFamily="34" charset="0"/>
              </a:rPr>
              <a:t>aliqua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enim</a:t>
            </a:r>
            <a:r>
              <a:rPr lang="en-US" b="0" i="0" dirty="0">
                <a:solidFill>
                  <a:srgbClr val="000000"/>
                </a:solidFill>
                <a:effectLst/>
                <a:latin typeface="Open Sans" panose="020B0606030504020204" pitchFamily="34" charset="0"/>
              </a:rPr>
              <a:t> ad minim </a:t>
            </a:r>
            <a:r>
              <a:rPr lang="en-US" b="0" i="0" dirty="0" err="1">
                <a:solidFill>
                  <a:srgbClr val="000000"/>
                </a:solidFill>
                <a:effectLst/>
                <a:latin typeface="Open Sans" panose="020B0606030504020204" pitchFamily="34" charset="0"/>
              </a:rPr>
              <a:t>veniam</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quis</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nostrud</a:t>
            </a:r>
            <a:r>
              <a:rPr lang="en-US" b="0" i="0" dirty="0">
                <a:solidFill>
                  <a:srgbClr val="000000"/>
                </a:solidFill>
                <a:effectLst/>
                <a:latin typeface="Open Sans" panose="020B0606030504020204" pitchFamily="34" charset="0"/>
              </a:rPr>
              <a:t> exercitation </a:t>
            </a:r>
            <a:r>
              <a:rPr lang="en-US" b="0" i="0" dirty="0" err="1">
                <a:solidFill>
                  <a:srgbClr val="000000"/>
                </a:solidFill>
                <a:effectLst/>
                <a:latin typeface="Open Sans" panose="020B0606030504020204" pitchFamily="34" charset="0"/>
              </a:rPr>
              <a:t>ullamco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laboris</a:t>
            </a:r>
            <a:r>
              <a:rPr lang="en-US" b="0" i="0" dirty="0">
                <a:solidFill>
                  <a:srgbClr val="000000"/>
                </a:solidFill>
                <a:effectLst/>
                <a:latin typeface="Open Sans" panose="020B0606030504020204" pitchFamily="34" charset="0"/>
              </a:rPr>
              <a:t> nisi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aliquip</a:t>
            </a:r>
            <a:r>
              <a:rPr lang="en-US" b="0" i="0" dirty="0">
                <a:solidFill>
                  <a:srgbClr val="000000"/>
                </a:solidFill>
                <a:effectLst/>
                <a:latin typeface="Open Sans" panose="020B0606030504020204" pitchFamily="34" charset="0"/>
              </a:rPr>
              <a:t> ex </a:t>
            </a:r>
            <a:r>
              <a:rPr lang="en-US" b="0" i="0" dirty="0" err="1">
                <a:solidFill>
                  <a:srgbClr val="000000"/>
                </a:solidFill>
                <a:effectLst/>
                <a:latin typeface="Open Sans" panose="020B0606030504020204" pitchFamily="34" charset="0"/>
              </a:rPr>
              <a:t>ea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commodo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consequat</a:t>
            </a:r>
            <a:r>
              <a:rPr lang="en-US" b="0" i="0" dirty="0">
                <a:solidFill>
                  <a:srgbClr val="000000"/>
                </a:solidFill>
                <a:effectLst/>
                <a:latin typeface="Open Sans" panose="020B0606030504020204" pitchFamily="34" charset="0"/>
              </a:rPr>
              <a:t>. </a:t>
            </a:r>
            <a:endParaRPr lang="en-US" dirty="0"/>
          </a:p>
        </p:txBody>
      </p:sp>
      <p:sp>
        <p:nvSpPr>
          <p:cNvPr id="15" name="Text Placeholder 14"/>
          <p:cNvSpPr>
            <a:spLocks noGrp="true"/>
          </p:cNvSpPr>
          <p:nvPr>
            <p:ph type="body" sz="quarter" idx="14" hasCustomPrompt="true"/>
          </p:nvPr>
        </p:nvSpPr>
        <p:spPr>
          <a:xfrm>
            <a:off x="4743634" y="4819356"/>
            <a:ext cx="3943165" cy="1752600"/>
          </a:xfrm>
        </p:spPr>
        <p:txBody>
          <a:bodyPr/>
          <a:lstStyle>
            <a:lvl1pPr>
              <a:defRPr sz="1600">
                <a:latin typeface="Lucida Console" panose="020B0609040504020204" charset="0"/>
              </a:defRPr>
            </a:lvl1pPr>
          </a:lstStyle>
          <a:p>
            <a:pPr lvl="0"/>
            <a:r>
              <a:rPr lang="en-US" b="0" i="0" dirty="0">
                <a:solidFill>
                  <a:srgbClr val="000000"/>
                </a:solidFill>
                <a:effectLst/>
                <a:latin typeface="Open Sans" panose="020B0606030504020204" pitchFamily="34" charset="0"/>
              </a:rPr>
              <a:t>Duis </a:t>
            </a:r>
            <a:r>
              <a:rPr lang="en-US" b="0" i="0" dirty="0" err="1">
                <a:solidFill>
                  <a:srgbClr val="000000"/>
                </a:solidFill>
                <a:effectLst/>
                <a:latin typeface="Open Sans" panose="020B0606030504020204" pitchFamily="34" charset="0"/>
              </a:rPr>
              <a:t>aute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irure</a:t>
            </a:r>
            <a:r>
              <a:rPr lang="en-US" b="0" i="0" dirty="0">
                <a:solidFill>
                  <a:srgbClr val="000000"/>
                </a:solidFill>
                <a:effectLst/>
                <a:latin typeface="Open Sans" panose="020B0606030504020204" pitchFamily="34" charset="0"/>
              </a:rPr>
              <a:t> dolor in </a:t>
            </a:r>
            <a:r>
              <a:rPr lang="en-US" b="0" i="0" dirty="0" err="1">
                <a:solidFill>
                  <a:srgbClr val="000000"/>
                </a:solidFill>
                <a:effectLst/>
                <a:latin typeface="Open Sans" panose="020B0606030504020204" pitchFamily="34" charset="0"/>
              </a:rPr>
              <a:t>reprehenderit</a:t>
            </a:r>
            <a:r>
              <a:rPr lang="en-US" b="0" i="0" dirty="0">
                <a:solidFill>
                  <a:srgbClr val="000000"/>
                </a:solidFill>
                <a:effectLst/>
                <a:latin typeface="Open Sans" panose="020B0606030504020204" pitchFamily="34" charset="0"/>
              </a:rPr>
              <a:t> in </a:t>
            </a:r>
            <a:r>
              <a:rPr lang="en-US" b="0" i="0" dirty="0" err="1">
                <a:solidFill>
                  <a:srgbClr val="000000"/>
                </a:solidFill>
                <a:effectLst/>
                <a:latin typeface="Open Sans" panose="020B0606030504020204" pitchFamily="34" charset="0"/>
              </a:rPr>
              <a:t>voluptate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velit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esse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cillum</a:t>
            </a:r>
            <a:r>
              <a:rPr lang="en-US" b="0" i="0" dirty="0">
                <a:solidFill>
                  <a:srgbClr val="000000"/>
                </a:solidFill>
                <a:effectLst/>
                <a:latin typeface="Open Sans" panose="020B0606030504020204" pitchFamily="34" charset="0"/>
              </a:rPr>
              <a:t> dolore </a:t>
            </a:r>
            <a:r>
              <a:rPr lang="en-US" b="0" i="0" dirty="0" err="1">
                <a:solidFill>
                  <a:srgbClr val="000000"/>
                </a:solidFill>
                <a:effectLst/>
                <a:latin typeface="Open Sans" panose="020B0606030504020204" pitchFamily="34" charset="0"/>
              </a:rPr>
              <a:t>eu</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fugiat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nulla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pariatur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Excepteur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sint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occaecat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cupidatat</a:t>
            </a:r>
            <a:r>
              <a:rPr lang="en-US" b="0" i="0" dirty="0">
                <a:solidFill>
                  <a:srgbClr val="000000"/>
                </a:solidFill>
                <a:effectLst/>
                <a:latin typeface="Open Sans" panose="020B0606030504020204" pitchFamily="34" charset="0"/>
              </a:rPr>
              <a:t> non </a:t>
            </a:r>
            <a:r>
              <a:rPr lang="en-US" b="0" i="0" dirty="0" err="1">
                <a:solidFill>
                  <a:srgbClr val="000000"/>
                </a:solidFill>
                <a:effectLst/>
                <a:latin typeface="Open Sans" panose="020B0606030504020204" pitchFamily="34" charset="0"/>
              </a:rPr>
              <a:t>proident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sunt</a:t>
            </a:r>
            <a:r>
              <a:rPr lang="en-US" b="0" i="0" dirty="0">
                <a:solidFill>
                  <a:srgbClr val="000000"/>
                </a:solidFill>
                <a:effectLst/>
                <a:latin typeface="Open Sans" panose="020B0606030504020204" pitchFamily="34" charset="0"/>
              </a:rPr>
              <a:t> in culpa qui </a:t>
            </a:r>
            <a:r>
              <a:rPr lang="en-US" b="0" i="0" dirty="0" err="1">
                <a:solidFill>
                  <a:srgbClr val="000000"/>
                </a:solidFill>
                <a:effectLst/>
                <a:latin typeface="Open Sans" panose="020B0606030504020204" pitchFamily="34" charset="0"/>
              </a:rPr>
              <a:t>officia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deserunt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mollit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anim</a:t>
            </a:r>
            <a:r>
              <a:rPr lang="en-US" b="0" i="0" dirty="0">
                <a:solidFill>
                  <a:srgbClr val="000000"/>
                </a:solidFill>
                <a:effectLst/>
                <a:latin typeface="Open Sans" panose="020B0606030504020204" pitchFamily="34" charset="0"/>
              </a:rPr>
              <a:t> id </a:t>
            </a:r>
            <a:r>
              <a:rPr lang="en-US" b="0" i="0" dirty="0" err="1">
                <a:solidFill>
                  <a:srgbClr val="000000"/>
                </a:solidFill>
                <a:effectLst/>
                <a:latin typeface="Open Sans" panose="020B0606030504020204" pitchFamily="34" charset="0"/>
              </a:rPr>
              <a:t>est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laborum</a:t>
            </a:r>
            <a:r>
              <a:rPr lang="en-US" b="0" i="0" dirty="0">
                <a:solidFill>
                  <a:srgbClr val="000000"/>
                </a:solidFill>
                <a:effectLst/>
                <a:latin typeface="Open Sans" panose="020B0606030504020204" pitchFamily="34" charset="0"/>
              </a:rPr>
              <a:t>.</a:t>
            </a:r>
            <a:endParaRPr lang="en-US" dirty="0"/>
          </a:p>
        </p:txBody>
      </p:sp>
      <p:sp>
        <p:nvSpPr>
          <p:cNvPr id="16" name="Rectangle 15"/>
          <p:cNvSpPr/>
          <p:nvPr userDrawn="true"/>
        </p:nvSpPr>
        <p:spPr bwMode="auto">
          <a:xfrm>
            <a:off x="-19235" y="6653815"/>
            <a:ext cx="1162235" cy="204186"/>
          </a:xfrm>
          <a:prstGeom prst="rect">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7" name="Rectangle 16"/>
          <p:cNvSpPr/>
          <p:nvPr userDrawn="true"/>
        </p:nvSpPr>
        <p:spPr bwMode="auto">
          <a:xfrm>
            <a:off x="1143000" y="6653814"/>
            <a:ext cx="1162235" cy="204186"/>
          </a:xfrm>
          <a:prstGeom prst="rect">
            <a:avLst/>
          </a:prstGeom>
          <a:solidFill>
            <a:schemeClr val="accent6"/>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8" name="Rectangle 17"/>
          <p:cNvSpPr/>
          <p:nvPr userDrawn="true"/>
        </p:nvSpPr>
        <p:spPr bwMode="auto">
          <a:xfrm>
            <a:off x="2305235" y="6655200"/>
            <a:ext cx="1162235" cy="204186"/>
          </a:xfrm>
          <a:prstGeom prst="rect">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transition spd="slow"/>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9" name="Rectangle 8"/>
          <p:cNvSpPr/>
          <p:nvPr userDrawn="true"/>
        </p:nvSpPr>
        <p:spPr bwMode="auto">
          <a:xfrm>
            <a:off x="-19235" y="6653815"/>
            <a:ext cx="1162235" cy="204186"/>
          </a:xfrm>
          <a:prstGeom prst="rect">
            <a:avLst/>
          </a:prstGeom>
          <a:solidFill>
            <a:schemeClr val="accent4"/>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0" name="Rectangle 9"/>
          <p:cNvSpPr/>
          <p:nvPr userDrawn="true"/>
        </p:nvSpPr>
        <p:spPr bwMode="auto">
          <a:xfrm>
            <a:off x="1143000" y="6653814"/>
            <a:ext cx="1162235" cy="204186"/>
          </a:xfrm>
          <a:prstGeom prst="rect">
            <a:avLst/>
          </a:prstGeom>
          <a:solidFill>
            <a:schemeClr val="bg2"/>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pic>
        <p:nvPicPr>
          <p:cNvPr id="7" name="Graphic 6"/>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8" name="Teardrop 7"/>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2" name="Title 1"/>
          <p:cNvSpPr>
            <a:spLocks noGrp="true"/>
          </p:cNvSpPr>
          <p:nvPr>
            <p:ph type="title"/>
          </p:nvPr>
        </p:nvSpPr>
        <p:spPr>
          <a:xfrm>
            <a:off x="457200" y="457200"/>
            <a:ext cx="6629400" cy="1371600"/>
          </a:xfrm>
        </p:spPr>
        <p:txBody>
          <a:bodyPr/>
          <a:lstStyle>
            <a:lvl1pPr>
              <a:defRPr>
                <a:solidFill>
                  <a:schemeClr val="accent5"/>
                </a:solidFill>
              </a:defRPr>
            </a:lvl1pPr>
          </a:lstStyle>
          <a:p>
            <a:r>
              <a:rPr lang="en-US"/>
              <a:t>Click to edit Master title style</a:t>
            </a:r>
            <a:endParaRPr lang="en-US" dirty="0"/>
          </a:p>
        </p:txBody>
      </p:sp>
      <p:sp>
        <p:nvSpPr>
          <p:cNvPr id="3" name="Content Placeholder 2"/>
          <p:cNvSpPr>
            <a:spLocks noGrp="true"/>
          </p:cNvSpPr>
          <p:nvPr>
            <p:ph idx="1"/>
          </p:nvPr>
        </p:nvSpPr>
        <p:spPr>
          <a:xfrm>
            <a:off x="457200" y="1981200"/>
            <a:ext cx="8229600" cy="2286000"/>
          </a:xfrm>
        </p:spPr>
        <p:txBody>
          <a:bodyPr/>
          <a:lstStyle>
            <a:lvl1pPr marL="0" indent="0">
              <a:buNone/>
              <a:defRPr>
                <a:solidFill>
                  <a:schemeClr val="accent1"/>
                </a:solidFill>
              </a:defRPr>
            </a:lvl1pPr>
            <a:lvl2pPr marL="742950" indent="-285750">
              <a:buClr>
                <a:schemeClr val="accent3"/>
              </a:buClr>
              <a:buFont typeface="Arial" panose="020B0604020202020204" pitchFamily="34" charset="0"/>
              <a:buChar char="•"/>
              <a:defRPr/>
            </a:lvl2pPr>
            <a:lvl3pPr marL="1143000" indent="-228600">
              <a:buClr>
                <a:schemeClr val="accent3"/>
              </a:buClr>
              <a:buFont typeface="Arial" panose="020B0604020202020204" pitchFamily="34" charset="0"/>
              <a:buChar char="•"/>
              <a:defRPr/>
            </a:lvl3pPr>
            <a:lvl4pPr marL="1600200" indent="-228600">
              <a:buClr>
                <a:schemeClr val="accent3"/>
              </a:buClr>
              <a:buFont typeface="Arial" panose="020B0604020202020204" pitchFamily="34" charset="0"/>
              <a:buChar char="•"/>
              <a:defRPr/>
            </a:lvl4pPr>
            <a:lvl5pPr marL="2057400" indent="-228600">
              <a:buClr>
                <a:schemeClr val="accent3"/>
              </a:buClr>
              <a:buFont typeface="Arial" panose="020B0604020202020204" pitchFamily="34" charset="0"/>
              <a:buChar char="•"/>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1" name="Rectangle 10"/>
          <p:cNvSpPr/>
          <p:nvPr userDrawn="true"/>
        </p:nvSpPr>
        <p:spPr bwMode="auto">
          <a:xfrm>
            <a:off x="2305235" y="6655200"/>
            <a:ext cx="1162235" cy="204186"/>
          </a:xfrm>
          <a:prstGeom prst="rect">
            <a:avLst/>
          </a:prstGeom>
          <a:solidFill>
            <a:schemeClr val="accent5"/>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2" name="Text Placeholder 12"/>
          <p:cNvSpPr>
            <a:spLocks noGrp="true"/>
          </p:cNvSpPr>
          <p:nvPr>
            <p:ph type="body" sz="quarter" idx="13" hasCustomPrompt="true"/>
          </p:nvPr>
        </p:nvSpPr>
        <p:spPr>
          <a:xfrm>
            <a:off x="457199" y="4843770"/>
            <a:ext cx="3943165" cy="1763915"/>
          </a:xfrm>
        </p:spPr>
        <p:txBody>
          <a:bodyPr/>
          <a:lstStyle>
            <a:lvl1pPr marL="0" indent="0">
              <a:buFont typeface="Arial" panose="020B0604020202020204" pitchFamily="34" charset="0"/>
              <a:buNone/>
              <a:defRPr lang="en-US" sz="1600" b="0" i="0" smtClean="0">
                <a:effectLst/>
                <a:latin typeface="Lucida Console" panose="020B060904050402020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b="0" i="0" dirty="0">
                <a:solidFill>
                  <a:srgbClr val="000000"/>
                </a:solidFill>
                <a:effectLst/>
                <a:latin typeface="Open Sans" panose="020B0606030504020204" pitchFamily="34" charset="0"/>
              </a:rPr>
              <a:t>Lorem ipsum dolor sit </a:t>
            </a:r>
            <a:r>
              <a:rPr lang="en-US" b="0" i="0" dirty="0" err="1">
                <a:solidFill>
                  <a:srgbClr val="000000"/>
                </a:solidFill>
                <a:effectLst/>
                <a:latin typeface="Open Sans" panose="020B0606030504020204" pitchFamily="34" charset="0"/>
              </a:rPr>
              <a:t>amet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consectetur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adipiscing</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sed</a:t>
            </a:r>
            <a:r>
              <a:rPr lang="en-US" b="0" i="0" dirty="0">
                <a:solidFill>
                  <a:srgbClr val="000000"/>
                </a:solidFill>
                <a:effectLst/>
                <a:latin typeface="Open Sans" panose="020B0606030504020204" pitchFamily="34" charset="0"/>
              </a:rPr>
              <a:t> do </a:t>
            </a:r>
            <a:r>
              <a:rPr lang="en-US" b="0" i="0" dirty="0" err="1">
                <a:solidFill>
                  <a:srgbClr val="000000"/>
                </a:solidFill>
                <a:effectLst/>
                <a:latin typeface="Open Sans" panose="020B0606030504020204" pitchFamily="34" charset="0"/>
              </a:rPr>
              <a:t>eiusmod</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tempor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incididunt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labore</a:t>
            </a:r>
            <a:r>
              <a:rPr lang="en-US" b="0" i="0" dirty="0">
                <a:solidFill>
                  <a:srgbClr val="000000"/>
                </a:solidFill>
                <a:effectLst/>
                <a:latin typeface="Open Sans" panose="020B0606030504020204" pitchFamily="34" charset="0"/>
              </a:rPr>
              <a:t> et dolore magna </a:t>
            </a:r>
            <a:r>
              <a:rPr lang="en-US" b="0" i="0" dirty="0" err="1">
                <a:solidFill>
                  <a:srgbClr val="000000"/>
                </a:solidFill>
                <a:effectLst/>
                <a:latin typeface="Open Sans" panose="020B0606030504020204" pitchFamily="34" charset="0"/>
              </a:rPr>
              <a:t>aliqua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enim</a:t>
            </a:r>
            <a:r>
              <a:rPr lang="en-US" b="0" i="0" dirty="0">
                <a:solidFill>
                  <a:srgbClr val="000000"/>
                </a:solidFill>
                <a:effectLst/>
                <a:latin typeface="Open Sans" panose="020B0606030504020204" pitchFamily="34" charset="0"/>
              </a:rPr>
              <a:t> ad minim </a:t>
            </a:r>
            <a:r>
              <a:rPr lang="en-US" b="0" i="0" dirty="0" err="1">
                <a:solidFill>
                  <a:srgbClr val="000000"/>
                </a:solidFill>
                <a:effectLst/>
                <a:latin typeface="Open Sans" panose="020B0606030504020204" pitchFamily="34" charset="0"/>
              </a:rPr>
              <a:t>veniam</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quis</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nostrud</a:t>
            </a:r>
            <a:r>
              <a:rPr lang="en-US" b="0" i="0" dirty="0">
                <a:solidFill>
                  <a:srgbClr val="000000"/>
                </a:solidFill>
                <a:effectLst/>
                <a:latin typeface="Open Sans" panose="020B0606030504020204" pitchFamily="34" charset="0"/>
              </a:rPr>
              <a:t> exercitation </a:t>
            </a:r>
            <a:r>
              <a:rPr lang="en-US" b="0" i="0" dirty="0" err="1">
                <a:solidFill>
                  <a:srgbClr val="000000"/>
                </a:solidFill>
                <a:effectLst/>
                <a:latin typeface="Open Sans" panose="020B0606030504020204" pitchFamily="34" charset="0"/>
              </a:rPr>
              <a:t>ullamco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laboris</a:t>
            </a:r>
            <a:r>
              <a:rPr lang="en-US" b="0" i="0" dirty="0">
                <a:solidFill>
                  <a:srgbClr val="000000"/>
                </a:solidFill>
                <a:effectLst/>
                <a:latin typeface="Open Sans" panose="020B0606030504020204" pitchFamily="34" charset="0"/>
              </a:rPr>
              <a:t> nisi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aliquip</a:t>
            </a:r>
            <a:r>
              <a:rPr lang="en-US" b="0" i="0" dirty="0">
                <a:solidFill>
                  <a:srgbClr val="000000"/>
                </a:solidFill>
                <a:effectLst/>
                <a:latin typeface="Open Sans" panose="020B0606030504020204" pitchFamily="34" charset="0"/>
              </a:rPr>
              <a:t> ex </a:t>
            </a:r>
            <a:r>
              <a:rPr lang="en-US" b="0" i="0" dirty="0" err="1">
                <a:solidFill>
                  <a:srgbClr val="000000"/>
                </a:solidFill>
                <a:effectLst/>
                <a:latin typeface="Open Sans" panose="020B0606030504020204" pitchFamily="34" charset="0"/>
              </a:rPr>
              <a:t>ea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commodo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consequat</a:t>
            </a:r>
            <a:r>
              <a:rPr lang="en-US" b="0" i="0" dirty="0">
                <a:solidFill>
                  <a:srgbClr val="000000"/>
                </a:solidFill>
                <a:effectLst/>
                <a:latin typeface="Open Sans" panose="020B0606030504020204" pitchFamily="34" charset="0"/>
              </a:rPr>
              <a:t>. </a:t>
            </a:r>
            <a:endParaRPr lang="en-US" dirty="0"/>
          </a:p>
        </p:txBody>
      </p:sp>
      <p:sp>
        <p:nvSpPr>
          <p:cNvPr id="13" name="Text Placeholder 14"/>
          <p:cNvSpPr>
            <a:spLocks noGrp="true"/>
          </p:cNvSpPr>
          <p:nvPr>
            <p:ph type="body" sz="quarter" idx="14" hasCustomPrompt="true"/>
          </p:nvPr>
        </p:nvSpPr>
        <p:spPr>
          <a:xfrm>
            <a:off x="4743634" y="4849427"/>
            <a:ext cx="3943165" cy="1752600"/>
          </a:xfrm>
        </p:spPr>
        <p:txBody>
          <a:bodyPr/>
          <a:lstStyle>
            <a:lvl1pPr>
              <a:defRPr sz="1600">
                <a:latin typeface="Lucida Console" panose="020B0609040504020204" charset="0"/>
              </a:defRPr>
            </a:lvl1pPr>
          </a:lstStyle>
          <a:p>
            <a:pPr lvl="0"/>
            <a:r>
              <a:rPr lang="en-US" b="0" i="0" dirty="0">
                <a:solidFill>
                  <a:srgbClr val="000000"/>
                </a:solidFill>
                <a:effectLst/>
                <a:latin typeface="Open Sans" panose="020B0606030504020204" pitchFamily="34" charset="0"/>
              </a:rPr>
              <a:t>Duis </a:t>
            </a:r>
            <a:r>
              <a:rPr lang="en-US" b="0" i="0" dirty="0" err="1">
                <a:solidFill>
                  <a:srgbClr val="000000"/>
                </a:solidFill>
                <a:effectLst/>
                <a:latin typeface="Open Sans" panose="020B0606030504020204" pitchFamily="34" charset="0"/>
              </a:rPr>
              <a:t>aute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irure</a:t>
            </a:r>
            <a:r>
              <a:rPr lang="en-US" b="0" i="0" dirty="0">
                <a:solidFill>
                  <a:srgbClr val="000000"/>
                </a:solidFill>
                <a:effectLst/>
                <a:latin typeface="Open Sans" panose="020B0606030504020204" pitchFamily="34" charset="0"/>
              </a:rPr>
              <a:t> dolor in </a:t>
            </a:r>
            <a:r>
              <a:rPr lang="en-US" b="0" i="0" dirty="0" err="1">
                <a:solidFill>
                  <a:srgbClr val="000000"/>
                </a:solidFill>
                <a:effectLst/>
                <a:latin typeface="Open Sans" panose="020B0606030504020204" pitchFamily="34" charset="0"/>
              </a:rPr>
              <a:t>reprehenderit</a:t>
            </a:r>
            <a:r>
              <a:rPr lang="en-US" b="0" i="0" dirty="0">
                <a:solidFill>
                  <a:srgbClr val="000000"/>
                </a:solidFill>
                <a:effectLst/>
                <a:latin typeface="Open Sans" panose="020B0606030504020204" pitchFamily="34" charset="0"/>
              </a:rPr>
              <a:t> in </a:t>
            </a:r>
            <a:r>
              <a:rPr lang="en-US" b="0" i="0" dirty="0" err="1">
                <a:solidFill>
                  <a:srgbClr val="000000"/>
                </a:solidFill>
                <a:effectLst/>
                <a:latin typeface="Open Sans" panose="020B0606030504020204" pitchFamily="34" charset="0"/>
              </a:rPr>
              <a:t>voluptate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velit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esse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cillum</a:t>
            </a:r>
            <a:r>
              <a:rPr lang="en-US" b="0" i="0" dirty="0">
                <a:solidFill>
                  <a:srgbClr val="000000"/>
                </a:solidFill>
                <a:effectLst/>
                <a:latin typeface="Open Sans" panose="020B0606030504020204" pitchFamily="34" charset="0"/>
              </a:rPr>
              <a:t> dolore </a:t>
            </a:r>
            <a:r>
              <a:rPr lang="en-US" b="0" i="0" dirty="0" err="1">
                <a:solidFill>
                  <a:srgbClr val="000000"/>
                </a:solidFill>
                <a:effectLst/>
                <a:latin typeface="Open Sans" panose="020B0606030504020204" pitchFamily="34" charset="0"/>
              </a:rPr>
              <a:t>eu</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fugiat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nulla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pariatur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Excepteur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sint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occaecat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cupidatat</a:t>
            </a:r>
            <a:r>
              <a:rPr lang="en-US" b="0" i="0" dirty="0">
                <a:solidFill>
                  <a:srgbClr val="000000"/>
                </a:solidFill>
                <a:effectLst/>
                <a:latin typeface="Open Sans" panose="020B0606030504020204" pitchFamily="34" charset="0"/>
              </a:rPr>
              <a:t> non </a:t>
            </a:r>
            <a:r>
              <a:rPr lang="en-US" b="0" i="0" dirty="0" err="1">
                <a:solidFill>
                  <a:srgbClr val="000000"/>
                </a:solidFill>
                <a:effectLst/>
                <a:latin typeface="Open Sans" panose="020B0606030504020204" pitchFamily="34" charset="0"/>
              </a:rPr>
              <a:t>proident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sunt</a:t>
            </a:r>
            <a:r>
              <a:rPr lang="en-US" b="0" i="0" dirty="0">
                <a:solidFill>
                  <a:srgbClr val="000000"/>
                </a:solidFill>
                <a:effectLst/>
                <a:latin typeface="Open Sans" panose="020B0606030504020204" pitchFamily="34" charset="0"/>
              </a:rPr>
              <a:t> in culpa qui </a:t>
            </a:r>
            <a:r>
              <a:rPr lang="en-US" b="0" i="0" dirty="0" err="1">
                <a:solidFill>
                  <a:srgbClr val="000000"/>
                </a:solidFill>
                <a:effectLst/>
                <a:latin typeface="Open Sans" panose="020B0606030504020204" pitchFamily="34" charset="0"/>
              </a:rPr>
              <a:t>officia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deserunt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mollit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anim</a:t>
            </a:r>
            <a:r>
              <a:rPr lang="en-US" b="0" i="0" dirty="0">
                <a:solidFill>
                  <a:srgbClr val="000000"/>
                </a:solidFill>
                <a:effectLst/>
                <a:latin typeface="Open Sans" panose="020B0606030504020204" pitchFamily="34" charset="0"/>
              </a:rPr>
              <a:t> id </a:t>
            </a:r>
            <a:r>
              <a:rPr lang="en-US" b="0" i="0" dirty="0" err="1">
                <a:solidFill>
                  <a:srgbClr val="000000"/>
                </a:solidFill>
                <a:effectLst/>
                <a:latin typeface="Open Sans" panose="020B0606030504020204" pitchFamily="34" charset="0"/>
              </a:rPr>
              <a:t>est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laborum</a:t>
            </a:r>
            <a:r>
              <a:rPr lang="en-US" b="0" i="0" dirty="0">
                <a:solidFill>
                  <a:srgbClr val="000000"/>
                </a:solidFill>
                <a:effectLst/>
                <a:latin typeface="Open Sans" panose="020B0606030504020204" pitchFamily="34" charset="0"/>
              </a:rPr>
              <a:t>.</a:t>
            </a:r>
            <a:endParaRPr lang="en-US" dirty="0"/>
          </a:p>
        </p:txBody>
      </p:sp>
    </p:spTree>
  </p:cSld>
  <p:clrMapOvr>
    <a:masterClrMapping/>
  </p:clrMapOvr>
  <p:transition spd="slow"/>
</p:sldLayout>
</file>

<file path=ppt/slideLayouts/slideLayout1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true"/>
          </p:cNvSpPr>
          <p:nvPr>
            <p:ph type="title"/>
          </p:nvPr>
        </p:nvSpPr>
        <p:spPr>
          <a:xfrm>
            <a:off x="623888" y="1709738"/>
            <a:ext cx="7886700" cy="2852737"/>
          </a:xfrm>
        </p:spPr>
        <p:txBody>
          <a:bodyPr anchor="b"/>
          <a:lstStyle>
            <a:lvl1pPr>
              <a:defRPr sz="6000"/>
            </a:lvl1pPr>
          </a:lstStyle>
          <a:p>
            <a:r>
              <a:rPr lang="en-US"/>
              <a:t>Click to edit Master title style</a:t>
            </a:r>
            <a:endParaRPr lang="en-US"/>
          </a:p>
        </p:txBody>
      </p:sp>
      <p:sp>
        <p:nvSpPr>
          <p:cNvPr id="3" name="Text Placeholder 2"/>
          <p:cNvSpPr>
            <a:spLocks noGrp="true"/>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1B9C6344-3052-44C1-9017-6FC986659251}"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dirty="0"/>
          </a:p>
        </p:txBody>
      </p:sp>
    </p:spTree>
  </p:cSld>
  <p:clrMapOvr>
    <a:masterClrMapping/>
  </p:clrMapOvr>
  <p:transition spd="slow"/>
</p:sldLayout>
</file>

<file path=ppt/slideLayouts/slideLayout1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Content Placeholder 2"/>
          <p:cNvSpPr>
            <a:spLocks noGrp="true"/>
          </p:cNvSpPr>
          <p:nvPr>
            <p:ph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true"/>
          </p:cNvSpPr>
          <p:nvPr>
            <p:ph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A78529B3-D109-4045-8674-05A0BCB6F47C}"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1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365125"/>
            <a:ext cx="7886700" cy="1325563"/>
          </a:xfrm>
        </p:spPr>
        <p:txBody>
          <a:bodyPr/>
          <a:lstStyle/>
          <a:p>
            <a:r>
              <a:rPr lang="en-US"/>
              <a:t>Click to edit Master title style</a:t>
            </a:r>
            <a:endParaRPr lang="en-US"/>
          </a:p>
        </p:txBody>
      </p:sp>
      <p:sp>
        <p:nvSpPr>
          <p:cNvPr id="3" name="Text Placeholder 2"/>
          <p:cNvSpPr>
            <a:spLocks noGrp="true"/>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4" name="Content Placeholder 3"/>
          <p:cNvSpPr>
            <a:spLocks noGrp="true"/>
          </p:cNvSpPr>
          <p:nvPr>
            <p:ph sz="half" idx="2"/>
          </p:nvPr>
        </p:nvSpPr>
        <p:spPr>
          <a:xfrm>
            <a:off x="630238" y="2505075"/>
            <a:ext cx="3868737"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true"/>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6" name="Content Placeholder 5"/>
          <p:cNvSpPr>
            <a:spLocks noGrp="true"/>
          </p:cNvSpPr>
          <p:nvPr>
            <p:ph sz="quarter" idx="4"/>
          </p:nvPr>
        </p:nvSpPr>
        <p:spPr>
          <a:xfrm>
            <a:off x="4629150" y="2505075"/>
            <a:ext cx="3887788"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Footer Placeholder 6"/>
          <p:cNvSpPr>
            <a:spLocks noGrp="true"/>
          </p:cNvSpPr>
          <p:nvPr>
            <p:ph type="ftr" sz="quarter" idx="10"/>
          </p:nvPr>
        </p:nvSpPr>
        <p:spPr/>
        <p:txBody>
          <a:bodyPr/>
          <a:lstStyle>
            <a:lvl1pPr>
              <a:defRPr/>
            </a:lvl1pPr>
          </a:lstStyle>
          <a:p>
            <a:endParaRPr lang="en-US" altLang="en-US"/>
          </a:p>
        </p:txBody>
      </p:sp>
      <p:sp>
        <p:nvSpPr>
          <p:cNvPr id="8" name="Slide Number Placeholder 7"/>
          <p:cNvSpPr>
            <a:spLocks noGrp="true"/>
          </p:cNvSpPr>
          <p:nvPr>
            <p:ph type="sldNum" sz="quarter" idx="11"/>
          </p:nvPr>
        </p:nvSpPr>
        <p:spPr/>
        <p:txBody>
          <a:bodyPr/>
          <a:lstStyle>
            <a:lvl1pPr>
              <a:defRPr/>
            </a:lvl1pPr>
          </a:lstStyle>
          <a:p>
            <a:fld id="{5CE7979A-3B8C-4A9C-9E48-FBBF83626624}" type="slidenum">
              <a:rPr lang="en-US" altLang="en-US"/>
            </a:fld>
            <a:endParaRPr lang="en-US" altLang="en-US"/>
          </a:p>
        </p:txBody>
      </p:sp>
      <p:sp>
        <p:nvSpPr>
          <p:cNvPr id="9" name="Date Placeholder 8"/>
          <p:cNvSpPr>
            <a:spLocks noGrp="true"/>
          </p:cNvSpPr>
          <p:nvPr>
            <p:ph type="dt" sz="half" idx="12"/>
          </p:nvPr>
        </p:nvSpPr>
        <p:spPr/>
        <p:txBody>
          <a:bodyPr/>
          <a:lstStyle>
            <a:lvl1pPr>
              <a:defRPr/>
            </a:lvl1pPr>
          </a:lstStyle>
          <a:p>
            <a:endParaRPr lang="en-US" altLang="en-US"/>
          </a:p>
        </p:txBody>
      </p:sp>
      <p:sp>
        <p:nvSpPr>
          <p:cNvPr id="10" name="Rectangle 9"/>
          <p:cNvSpPr/>
          <p:nvPr userDrawn="true"/>
        </p:nvSpPr>
        <p:spPr bwMode="auto">
          <a:xfrm>
            <a:off x="-19235" y="6705601"/>
            <a:ext cx="1162235" cy="152399"/>
          </a:xfrm>
          <a:prstGeom prst="rect">
            <a:avLst/>
          </a:prstGeom>
          <a:solidFill>
            <a:schemeClr val="accent1"/>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1" name="Rectangle 10"/>
          <p:cNvSpPr/>
          <p:nvPr userDrawn="true"/>
        </p:nvSpPr>
        <p:spPr bwMode="auto">
          <a:xfrm>
            <a:off x="1143000" y="6705600"/>
            <a:ext cx="1162235" cy="152399"/>
          </a:xfrm>
          <a:prstGeom prst="rect">
            <a:avLst/>
          </a:prstGeom>
          <a:solidFill>
            <a:schemeClr val="accent6"/>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2" name="Teardrop 11"/>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13" name="Rectangle 12"/>
          <p:cNvSpPr/>
          <p:nvPr userDrawn="true"/>
        </p:nvSpPr>
        <p:spPr bwMode="auto">
          <a:xfrm>
            <a:off x="2305235" y="6706986"/>
            <a:ext cx="1162235" cy="152399"/>
          </a:xfrm>
          <a:prstGeom prst="rect">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transition spd="slow"/>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true"/>
          </p:cNvSpPr>
          <p:nvPr>
            <p:ph type="title" orient="vert"/>
          </p:nvPr>
        </p:nvSpPr>
        <p:spPr>
          <a:xfrm>
            <a:off x="6629400" y="457200"/>
            <a:ext cx="2057400" cy="5410200"/>
          </a:xfrm>
        </p:spPr>
        <p:txBody>
          <a:bodyPr vert="eaVert"/>
          <a:lstStyle/>
          <a:p>
            <a:r>
              <a:rPr lang="en-US"/>
              <a:t>Click to edit Master title style</a:t>
            </a:r>
            <a:endParaRPr lang="en-US"/>
          </a:p>
        </p:txBody>
      </p:sp>
      <p:sp>
        <p:nvSpPr>
          <p:cNvPr id="3" name="Vertical Text Placeholder 2"/>
          <p:cNvSpPr>
            <a:spLocks noGrp="true"/>
          </p:cNvSpPr>
          <p:nvPr>
            <p:ph type="body" orient="vert" idx="1"/>
          </p:nvPr>
        </p:nvSpPr>
        <p:spPr>
          <a:xfrm>
            <a:off x="457200" y="457200"/>
            <a:ext cx="6019800" cy="5410200"/>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A0F1A974-5EB8-46E3-AD55-FFDCE36963EC}"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1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Footer Placeholder 2"/>
          <p:cNvSpPr>
            <a:spLocks noGrp="true"/>
          </p:cNvSpPr>
          <p:nvPr>
            <p:ph type="ftr" sz="quarter" idx="10"/>
          </p:nvPr>
        </p:nvSpPr>
        <p:spPr/>
        <p:txBody>
          <a:bodyPr/>
          <a:lstStyle>
            <a:lvl1pPr>
              <a:defRPr/>
            </a:lvl1pPr>
          </a:lstStyle>
          <a:p>
            <a:endParaRPr lang="en-US" altLang="en-US"/>
          </a:p>
        </p:txBody>
      </p:sp>
      <p:sp>
        <p:nvSpPr>
          <p:cNvPr id="4" name="Slide Number Placeholder 3"/>
          <p:cNvSpPr>
            <a:spLocks noGrp="true"/>
          </p:cNvSpPr>
          <p:nvPr>
            <p:ph type="sldNum" sz="quarter" idx="11"/>
          </p:nvPr>
        </p:nvSpPr>
        <p:spPr/>
        <p:txBody>
          <a:bodyPr/>
          <a:lstStyle>
            <a:lvl1pPr>
              <a:defRPr/>
            </a:lvl1pPr>
          </a:lstStyle>
          <a:p>
            <a:fld id="{18761A08-01FA-414B-AF34-7CBBE177D9AB}" type="slidenum">
              <a:rPr lang="en-US" altLang="en-US"/>
            </a:fld>
            <a:endParaRPr lang="en-US" altLang="en-US"/>
          </a:p>
        </p:txBody>
      </p:sp>
      <p:sp>
        <p:nvSpPr>
          <p:cNvPr id="5" name="Date Placeholder 4"/>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1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true"/>
          </p:cNvSpPr>
          <p:nvPr>
            <p:ph type="ftr" sz="quarter" idx="10"/>
          </p:nvPr>
        </p:nvSpPr>
        <p:spPr/>
        <p:txBody>
          <a:bodyPr/>
          <a:lstStyle>
            <a:lvl1pPr>
              <a:defRPr/>
            </a:lvl1pPr>
          </a:lstStyle>
          <a:p>
            <a:endParaRPr lang="en-US" altLang="en-US"/>
          </a:p>
        </p:txBody>
      </p:sp>
      <p:sp>
        <p:nvSpPr>
          <p:cNvPr id="3" name="Slide Number Placeholder 2"/>
          <p:cNvSpPr>
            <a:spLocks noGrp="true"/>
          </p:cNvSpPr>
          <p:nvPr>
            <p:ph type="sldNum" sz="quarter" idx="11"/>
          </p:nvPr>
        </p:nvSpPr>
        <p:spPr/>
        <p:txBody>
          <a:bodyPr/>
          <a:lstStyle>
            <a:lvl1pPr>
              <a:defRPr/>
            </a:lvl1pPr>
          </a:lstStyle>
          <a:p>
            <a:fld id="{054509E2-2EA7-4CCF-BFE3-9B166712C5C7}" type="slidenum">
              <a:rPr lang="en-US" altLang="en-US"/>
            </a:fld>
            <a:endParaRPr lang="en-US" altLang="en-US"/>
          </a:p>
        </p:txBody>
      </p:sp>
      <p:sp>
        <p:nvSpPr>
          <p:cNvPr id="4" name="Date Placeholder 3"/>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1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457200"/>
            <a:ext cx="2949575" cy="1600200"/>
          </a:xfrm>
        </p:spPr>
        <p:txBody>
          <a:bodyPr anchor="b"/>
          <a:lstStyle>
            <a:lvl1pPr>
              <a:defRPr sz="3200"/>
            </a:lvl1pPr>
          </a:lstStyle>
          <a:p>
            <a:r>
              <a:rPr lang="en-US"/>
              <a:t>Click to edit Master title style</a:t>
            </a:r>
            <a:endParaRPr lang="en-US"/>
          </a:p>
        </p:txBody>
      </p:sp>
      <p:sp>
        <p:nvSpPr>
          <p:cNvPr id="3" name="Content Placeholder 2"/>
          <p:cNvSpPr>
            <a:spLocks noGrp="true"/>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true"/>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BA59A777-624F-47A9-880B-D8E9EAD0858F}"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1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457200"/>
            <a:ext cx="2949575" cy="1600200"/>
          </a:xfrm>
        </p:spPr>
        <p:txBody>
          <a:bodyPr anchor="b"/>
          <a:lstStyle>
            <a:lvl1pPr>
              <a:defRPr sz="3200"/>
            </a:lvl1pPr>
          </a:lstStyle>
          <a:p>
            <a:r>
              <a:rPr lang="en-US"/>
              <a:t>Click to edit Master title style</a:t>
            </a:r>
            <a:endParaRPr lang="en-US"/>
          </a:p>
        </p:txBody>
      </p:sp>
      <p:sp>
        <p:nvSpPr>
          <p:cNvPr id="3" name="Picture Placeholder 2"/>
          <p:cNvSpPr>
            <a:spLocks noGrp="true"/>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a:p>
        </p:txBody>
      </p:sp>
      <p:sp>
        <p:nvSpPr>
          <p:cNvPr id="4" name="Text Placeholder 3"/>
          <p:cNvSpPr>
            <a:spLocks noGrp="true"/>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F5F5CDA0-80DA-48D8-B4CB-109B8CD7869F}"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1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Vertical Text Placeholder 2"/>
          <p:cNvSpPr>
            <a:spLocks noGrp="true"/>
          </p:cNvSpPr>
          <p:nvPr>
            <p:ph type="body" orient="vert" idx="1"/>
          </p:nvPr>
        </p:nvSpPr>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DB245EC0-5CDC-4F83-ABFB-A17F42046F02}"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1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true"/>
          </p:cNvSpPr>
          <p:nvPr>
            <p:ph type="title" orient="vert"/>
          </p:nvPr>
        </p:nvSpPr>
        <p:spPr>
          <a:xfrm>
            <a:off x="6629400" y="457200"/>
            <a:ext cx="2057400" cy="5410200"/>
          </a:xfrm>
        </p:spPr>
        <p:txBody>
          <a:bodyPr vert="eaVert"/>
          <a:lstStyle/>
          <a:p>
            <a:r>
              <a:rPr lang="en-US"/>
              <a:t>Click to edit Master title style</a:t>
            </a:r>
            <a:endParaRPr lang="en-US"/>
          </a:p>
        </p:txBody>
      </p:sp>
      <p:sp>
        <p:nvSpPr>
          <p:cNvPr id="3" name="Vertical Text Placeholder 2"/>
          <p:cNvSpPr>
            <a:spLocks noGrp="true"/>
          </p:cNvSpPr>
          <p:nvPr>
            <p:ph type="body" orient="vert" idx="1"/>
          </p:nvPr>
        </p:nvSpPr>
        <p:spPr>
          <a:xfrm>
            <a:off x="457200" y="457200"/>
            <a:ext cx="6019800" cy="5410200"/>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A0F1A974-5EB8-46E3-AD55-FFDCE36963EC}"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126.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Online Image Placeholder 3"/>
          <p:cNvSpPr>
            <a:spLocks noGrp="true"/>
          </p:cNvSpPr>
          <p:nvPr>
            <p:ph type="clipArt" sz="half" idx="2" hasCustomPrompt="true"/>
          </p:nvPr>
        </p:nvSpPr>
        <p:spPr>
          <a:xfrm>
            <a:off x="4648200" y="1981200"/>
            <a:ext cx="4038600" cy="3886200"/>
          </a:xfrm>
        </p:spPr>
        <p:txBody>
          <a:bodyPr/>
          <a:lstStyle/>
          <a:p>
            <a:r>
              <a:rPr lang="en-US"/>
              <a:t>Click icon to add online image</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D1FA0DF1-69A4-49BC-8004-2A306D22542E}"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127.xml><?xml version="1.0" encoding="utf-8"?>
<p:sldLayout xmlns:a="http://schemas.openxmlformats.org/drawingml/2006/main" xmlns:r="http://schemas.openxmlformats.org/officeDocument/2006/relationships" xmlns:p="http://schemas.openxmlformats.org/presentationml/2006/main" type="clipArtAndTx" preserve="1">
  <p:cSld name="Title, Clip Art and Tex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Online Image Placeholder 2"/>
          <p:cNvSpPr>
            <a:spLocks noGrp="true"/>
          </p:cNvSpPr>
          <p:nvPr>
            <p:ph type="clipArt" sz="half" idx="1" hasCustomPrompt="true"/>
          </p:nvPr>
        </p:nvSpPr>
        <p:spPr>
          <a:xfrm>
            <a:off x="457200" y="1981200"/>
            <a:ext cx="4038600" cy="3886200"/>
          </a:xfrm>
        </p:spPr>
        <p:txBody>
          <a:bodyPr/>
          <a:lstStyle/>
          <a:p>
            <a:r>
              <a:rPr lang="en-US"/>
              <a:t>Click icon to add online image</a:t>
            </a:r>
            <a:endParaRPr lang="en-US"/>
          </a:p>
        </p:txBody>
      </p:sp>
      <p:sp>
        <p:nvSpPr>
          <p:cNvPr id="4" name="Text Placeholder 3"/>
          <p:cNvSpPr>
            <a:spLocks noGrp="true"/>
          </p:cNvSpPr>
          <p:nvPr>
            <p:ph type="body"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B7E8BFF1-E06B-44F8-B74E-0941AEA927AF}"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128.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8229600" cy="18669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true"/>
          </p:cNvSpPr>
          <p:nvPr>
            <p:ph sz="half" idx="2"/>
          </p:nvPr>
        </p:nvSpPr>
        <p:spPr>
          <a:xfrm>
            <a:off x="457200" y="4000500"/>
            <a:ext cx="8229600" cy="18669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30A26CE2-9548-48BB-BFD6-B9FA4A2E6551}"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129.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pic>
        <p:nvPicPr>
          <p:cNvPr id="8" name="Graphic 7"/>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true"/>
          </p:cNvSpPr>
          <p:nvPr>
            <p:ph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46577E7E-26B3-4112-A923-A16012F7B175}"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13.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Online Image Placeholder 3"/>
          <p:cNvSpPr>
            <a:spLocks noGrp="true"/>
          </p:cNvSpPr>
          <p:nvPr>
            <p:ph type="clipArt" sz="half" idx="2" hasCustomPrompt="true"/>
          </p:nvPr>
        </p:nvSpPr>
        <p:spPr>
          <a:xfrm>
            <a:off x="4648200" y="1981200"/>
            <a:ext cx="4038600" cy="3886200"/>
          </a:xfrm>
        </p:spPr>
        <p:txBody>
          <a:bodyPr/>
          <a:lstStyle/>
          <a:p>
            <a:r>
              <a:rPr lang="en-US"/>
              <a:t>Click icon to add online image</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D1FA0DF1-69A4-49BC-8004-2A306D22542E}"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130.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90128" name="Rectangle 16"/>
          <p:cNvSpPr>
            <a:spLocks noGrp="true" noChangeArrowheads="true"/>
          </p:cNvSpPr>
          <p:nvPr>
            <p:ph type="dt" sz="half" idx="2"/>
          </p:nvPr>
        </p:nvSpPr>
        <p:spPr>
          <a:xfrm>
            <a:off x="457200" y="6248400"/>
            <a:ext cx="2133600" cy="457200"/>
          </a:xfrm>
        </p:spPr>
        <p:txBody>
          <a:bodyPr/>
          <a:lstStyle>
            <a:lvl1pPr>
              <a:defRPr/>
            </a:lvl1pPr>
          </a:lstStyle>
          <a:p>
            <a:endParaRPr lang="en-US" altLang="en-US"/>
          </a:p>
        </p:txBody>
      </p:sp>
      <p:sp>
        <p:nvSpPr>
          <p:cNvPr id="90129" name="Rectangle 17"/>
          <p:cNvSpPr>
            <a:spLocks noGrp="true" noChangeArrowheads="true"/>
          </p:cNvSpPr>
          <p:nvPr>
            <p:ph type="ftr" sz="quarter" idx="3"/>
          </p:nvPr>
        </p:nvSpPr>
        <p:spPr/>
        <p:txBody>
          <a:bodyPr/>
          <a:lstStyle>
            <a:lvl1pPr>
              <a:defRPr/>
            </a:lvl1pPr>
          </a:lstStyle>
          <a:p>
            <a:endParaRPr lang="en-US" altLang="en-US"/>
          </a:p>
        </p:txBody>
      </p:sp>
      <p:sp>
        <p:nvSpPr>
          <p:cNvPr id="90130" name="Rectangle 18"/>
          <p:cNvSpPr>
            <a:spLocks noGrp="true" noChangeArrowheads="true"/>
          </p:cNvSpPr>
          <p:nvPr>
            <p:ph type="sldNum" sz="quarter" idx="4"/>
          </p:nvPr>
        </p:nvSpPr>
        <p:spPr/>
        <p:txBody>
          <a:bodyPr/>
          <a:lstStyle>
            <a:lvl1pPr>
              <a:defRPr/>
            </a:lvl1pPr>
          </a:lstStyle>
          <a:p>
            <a:fld id="{2757A297-25DA-4E2C-BAB7-44199D986FBE}" type="slidenum">
              <a:rPr lang="en-US" altLang="en-US" smtClean="0"/>
            </a:fld>
            <a:endParaRPr lang="en-US" altLang="en-US" dirty="0"/>
          </a:p>
        </p:txBody>
      </p:sp>
      <p:sp>
        <p:nvSpPr>
          <p:cNvPr id="90131" name="Rectangle 19"/>
          <p:cNvSpPr>
            <a:spLocks noGrp="true" noChangeArrowheads="true"/>
          </p:cNvSpPr>
          <p:nvPr>
            <p:ph type="ctrTitle"/>
          </p:nvPr>
        </p:nvSpPr>
        <p:spPr>
          <a:xfrm>
            <a:off x="457200" y="1828800"/>
            <a:ext cx="6019800" cy="2209800"/>
          </a:xfrm>
        </p:spPr>
        <p:txBody>
          <a:bodyPr/>
          <a:lstStyle>
            <a:lvl1pPr>
              <a:defRPr>
                <a:solidFill>
                  <a:schemeClr val="accent3"/>
                </a:solidFill>
              </a:defRPr>
            </a:lvl1pPr>
          </a:lstStyle>
          <a:p>
            <a:pPr lvl="0"/>
            <a:r>
              <a:rPr lang="en-US" altLang="en-US" noProof="0"/>
              <a:t>Click to edit Master title style</a:t>
            </a:r>
            <a:endParaRPr lang="en-US" altLang="en-US" noProof="0"/>
          </a:p>
        </p:txBody>
      </p:sp>
      <p:sp>
        <p:nvSpPr>
          <p:cNvPr id="90132" name="Rectangle 20"/>
          <p:cNvSpPr>
            <a:spLocks noGrp="true" noChangeArrowheads="true"/>
          </p:cNvSpPr>
          <p:nvPr>
            <p:ph type="subTitle" idx="1"/>
          </p:nvPr>
        </p:nvSpPr>
        <p:spPr>
          <a:xfrm>
            <a:off x="457200" y="4267200"/>
            <a:ext cx="6019800" cy="1752600"/>
          </a:xfrm>
        </p:spPr>
        <p:txBody>
          <a:bodyPr/>
          <a:lstStyle>
            <a:lvl1pPr marL="0" indent="0" algn="l">
              <a:buFont typeface="Wingdings" panose="05000000000000000000" pitchFamily="2" charset="2"/>
              <a:buNone/>
              <a:defRPr>
                <a:solidFill>
                  <a:schemeClr val="accent1"/>
                </a:solidFill>
              </a:defRPr>
            </a:lvl1pPr>
          </a:lstStyle>
          <a:p>
            <a:pPr lvl="0"/>
            <a:r>
              <a:rPr lang="en-US" altLang="en-US" noProof="0"/>
              <a:t>Click to edit Master subtitle style</a:t>
            </a:r>
            <a:endParaRPr lang="en-US" altLang="en-US" noProof="0"/>
          </a:p>
        </p:txBody>
      </p:sp>
    </p:spTree>
  </p:cSld>
  <p:clrMapOvr>
    <a:masterClrMapping/>
  </p:clrMapOvr>
  <p:transition spd="slow"/>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7" name="Graphic 6"/>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8" name="Teardrop 7"/>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2" name="Title 1"/>
          <p:cNvSpPr>
            <a:spLocks noGrp="true"/>
          </p:cNvSpPr>
          <p:nvPr>
            <p:ph type="title"/>
          </p:nvPr>
        </p:nvSpPr>
        <p:spPr>
          <a:xfrm>
            <a:off x="457200" y="457200"/>
            <a:ext cx="6629400" cy="1371600"/>
          </a:xfrm>
        </p:spPr>
        <p:txBody>
          <a:bodyPr/>
          <a:lstStyle>
            <a:lvl1pPr>
              <a:defRPr>
                <a:solidFill>
                  <a:schemeClr val="accent3"/>
                </a:solidFill>
              </a:defRPr>
            </a:lvl1pPr>
          </a:lstStyle>
          <a:p>
            <a:r>
              <a:rPr lang="en-US"/>
              <a:t>Click to edit Master title style</a:t>
            </a:r>
            <a:endParaRPr lang="en-US" dirty="0"/>
          </a:p>
        </p:txBody>
      </p:sp>
      <p:sp>
        <p:nvSpPr>
          <p:cNvPr id="3" name="Content Placeholder 2"/>
          <p:cNvSpPr>
            <a:spLocks noGrp="true"/>
          </p:cNvSpPr>
          <p:nvPr>
            <p:ph idx="1"/>
          </p:nvPr>
        </p:nvSpPr>
        <p:spPr>
          <a:xfrm>
            <a:off x="457200" y="1981200"/>
            <a:ext cx="8229600" cy="2286000"/>
          </a:xfrm>
        </p:spPr>
        <p:txBody>
          <a:bodyPr/>
          <a:lstStyle>
            <a:lvl1pPr marL="0" indent="0">
              <a:buNone/>
              <a:defRPr>
                <a:solidFill>
                  <a:schemeClr val="accent1"/>
                </a:solidFill>
              </a:defRPr>
            </a:lvl1pPr>
            <a:lvl2pPr marL="742950" indent="-285750">
              <a:buClr>
                <a:schemeClr val="accent3"/>
              </a:buClr>
              <a:buFont typeface="Arial" panose="020B0604020202020204" pitchFamily="34" charset="0"/>
              <a:buChar char="•"/>
              <a:defRPr/>
            </a:lvl2pPr>
            <a:lvl3pPr marL="1143000" indent="-228600">
              <a:buClr>
                <a:schemeClr val="accent3"/>
              </a:buClr>
              <a:buFont typeface="Arial" panose="020B0604020202020204" pitchFamily="34" charset="0"/>
              <a:buChar char="•"/>
              <a:defRPr/>
            </a:lvl3pPr>
            <a:lvl4pPr marL="1600200" indent="-228600">
              <a:buClr>
                <a:schemeClr val="accent3"/>
              </a:buClr>
              <a:buFont typeface="Arial" panose="020B0604020202020204" pitchFamily="34" charset="0"/>
              <a:buChar char="•"/>
              <a:defRPr/>
            </a:lvl4pPr>
            <a:lvl5pPr marL="2057400" indent="-228600">
              <a:buClr>
                <a:schemeClr val="accent3"/>
              </a:buClr>
              <a:buFont typeface="Arial" panose="020B0604020202020204" pitchFamily="34" charset="0"/>
              <a:buChar char="•"/>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3" name="Text Placeholder 12"/>
          <p:cNvSpPr>
            <a:spLocks noGrp="true"/>
          </p:cNvSpPr>
          <p:nvPr>
            <p:ph type="body" sz="quarter" idx="13" hasCustomPrompt="true"/>
          </p:nvPr>
        </p:nvSpPr>
        <p:spPr>
          <a:xfrm>
            <a:off x="457199" y="4813699"/>
            <a:ext cx="3943165" cy="1763915"/>
          </a:xfrm>
        </p:spPr>
        <p:txBody>
          <a:bodyPr/>
          <a:lstStyle>
            <a:lvl1pPr marL="0" indent="0">
              <a:buFont typeface="Arial" panose="020B0604020202020204" pitchFamily="34" charset="0"/>
              <a:buNone/>
              <a:defRPr lang="en-US" sz="1600" b="0" i="0" smtClean="0">
                <a:effectLst/>
                <a:latin typeface="Lucida Console" panose="020B060904050402020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b="0" i="0" dirty="0">
                <a:solidFill>
                  <a:srgbClr val="000000"/>
                </a:solidFill>
                <a:effectLst/>
                <a:latin typeface="Open Sans" panose="020B0606030504020204" pitchFamily="34" charset="0"/>
              </a:rPr>
              <a:t>Lorem ipsum dolor sit </a:t>
            </a:r>
            <a:r>
              <a:rPr lang="en-US" b="0" i="0" dirty="0" err="1">
                <a:solidFill>
                  <a:srgbClr val="000000"/>
                </a:solidFill>
                <a:effectLst/>
                <a:latin typeface="Open Sans" panose="020B0606030504020204" pitchFamily="34" charset="0"/>
              </a:rPr>
              <a:t>amet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consectetur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adipiscing</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sed</a:t>
            </a:r>
            <a:r>
              <a:rPr lang="en-US" b="0" i="0" dirty="0">
                <a:solidFill>
                  <a:srgbClr val="000000"/>
                </a:solidFill>
                <a:effectLst/>
                <a:latin typeface="Open Sans" panose="020B0606030504020204" pitchFamily="34" charset="0"/>
              </a:rPr>
              <a:t> do </a:t>
            </a:r>
            <a:r>
              <a:rPr lang="en-US" b="0" i="0" dirty="0" err="1">
                <a:solidFill>
                  <a:srgbClr val="000000"/>
                </a:solidFill>
                <a:effectLst/>
                <a:latin typeface="Open Sans" panose="020B0606030504020204" pitchFamily="34" charset="0"/>
              </a:rPr>
              <a:t>eiusmod</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tempor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incididunt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labore</a:t>
            </a:r>
            <a:r>
              <a:rPr lang="en-US" b="0" i="0" dirty="0">
                <a:solidFill>
                  <a:srgbClr val="000000"/>
                </a:solidFill>
                <a:effectLst/>
                <a:latin typeface="Open Sans" panose="020B0606030504020204" pitchFamily="34" charset="0"/>
              </a:rPr>
              <a:t> et dolore magna </a:t>
            </a:r>
            <a:r>
              <a:rPr lang="en-US" b="0" i="0" dirty="0" err="1">
                <a:solidFill>
                  <a:srgbClr val="000000"/>
                </a:solidFill>
                <a:effectLst/>
                <a:latin typeface="Open Sans" panose="020B0606030504020204" pitchFamily="34" charset="0"/>
              </a:rPr>
              <a:t>aliqua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enim</a:t>
            </a:r>
            <a:r>
              <a:rPr lang="en-US" b="0" i="0" dirty="0">
                <a:solidFill>
                  <a:srgbClr val="000000"/>
                </a:solidFill>
                <a:effectLst/>
                <a:latin typeface="Open Sans" panose="020B0606030504020204" pitchFamily="34" charset="0"/>
              </a:rPr>
              <a:t> ad minim </a:t>
            </a:r>
            <a:r>
              <a:rPr lang="en-US" b="0" i="0" dirty="0" err="1">
                <a:solidFill>
                  <a:srgbClr val="000000"/>
                </a:solidFill>
                <a:effectLst/>
                <a:latin typeface="Open Sans" panose="020B0606030504020204" pitchFamily="34" charset="0"/>
              </a:rPr>
              <a:t>veniam</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quis</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nostrud</a:t>
            </a:r>
            <a:r>
              <a:rPr lang="en-US" b="0" i="0" dirty="0">
                <a:solidFill>
                  <a:srgbClr val="000000"/>
                </a:solidFill>
                <a:effectLst/>
                <a:latin typeface="Open Sans" panose="020B0606030504020204" pitchFamily="34" charset="0"/>
              </a:rPr>
              <a:t> exercitation </a:t>
            </a:r>
            <a:r>
              <a:rPr lang="en-US" b="0" i="0" dirty="0" err="1">
                <a:solidFill>
                  <a:srgbClr val="000000"/>
                </a:solidFill>
                <a:effectLst/>
                <a:latin typeface="Open Sans" panose="020B0606030504020204" pitchFamily="34" charset="0"/>
              </a:rPr>
              <a:t>ullamco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laboris</a:t>
            </a:r>
            <a:r>
              <a:rPr lang="en-US" b="0" i="0" dirty="0">
                <a:solidFill>
                  <a:srgbClr val="000000"/>
                </a:solidFill>
                <a:effectLst/>
                <a:latin typeface="Open Sans" panose="020B0606030504020204" pitchFamily="34" charset="0"/>
              </a:rPr>
              <a:t> nisi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aliquip</a:t>
            </a:r>
            <a:r>
              <a:rPr lang="en-US" b="0" i="0" dirty="0">
                <a:solidFill>
                  <a:srgbClr val="000000"/>
                </a:solidFill>
                <a:effectLst/>
                <a:latin typeface="Open Sans" panose="020B0606030504020204" pitchFamily="34" charset="0"/>
              </a:rPr>
              <a:t> ex </a:t>
            </a:r>
            <a:r>
              <a:rPr lang="en-US" b="0" i="0" dirty="0" err="1">
                <a:solidFill>
                  <a:srgbClr val="000000"/>
                </a:solidFill>
                <a:effectLst/>
                <a:latin typeface="Open Sans" panose="020B0606030504020204" pitchFamily="34" charset="0"/>
              </a:rPr>
              <a:t>ea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commodo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consequat</a:t>
            </a:r>
            <a:r>
              <a:rPr lang="en-US" b="0" i="0" dirty="0">
                <a:solidFill>
                  <a:srgbClr val="000000"/>
                </a:solidFill>
                <a:effectLst/>
                <a:latin typeface="Open Sans" panose="020B0606030504020204" pitchFamily="34" charset="0"/>
              </a:rPr>
              <a:t>. </a:t>
            </a:r>
            <a:endParaRPr lang="en-US" dirty="0"/>
          </a:p>
        </p:txBody>
      </p:sp>
      <p:sp>
        <p:nvSpPr>
          <p:cNvPr id="15" name="Text Placeholder 14"/>
          <p:cNvSpPr>
            <a:spLocks noGrp="true"/>
          </p:cNvSpPr>
          <p:nvPr>
            <p:ph type="body" sz="quarter" idx="14" hasCustomPrompt="true"/>
          </p:nvPr>
        </p:nvSpPr>
        <p:spPr>
          <a:xfrm>
            <a:off x="4743634" y="4819356"/>
            <a:ext cx="3943165" cy="1752600"/>
          </a:xfrm>
        </p:spPr>
        <p:txBody>
          <a:bodyPr/>
          <a:lstStyle>
            <a:lvl1pPr>
              <a:defRPr sz="1600">
                <a:latin typeface="Lucida Console" panose="020B0609040504020204" charset="0"/>
              </a:defRPr>
            </a:lvl1pPr>
          </a:lstStyle>
          <a:p>
            <a:pPr lvl="0"/>
            <a:r>
              <a:rPr lang="en-US" b="0" i="0" dirty="0">
                <a:solidFill>
                  <a:srgbClr val="000000"/>
                </a:solidFill>
                <a:effectLst/>
                <a:latin typeface="Open Sans" panose="020B0606030504020204" pitchFamily="34" charset="0"/>
              </a:rPr>
              <a:t>Duis </a:t>
            </a:r>
            <a:r>
              <a:rPr lang="en-US" b="0" i="0" dirty="0" err="1">
                <a:solidFill>
                  <a:srgbClr val="000000"/>
                </a:solidFill>
                <a:effectLst/>
                <a:latin typeface="Open Sans" panose="020B0606030504020204" pitchFamily="34" charset="0"/>
              </a:rPr>
              <a:t>aute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irure</a:t>
            </a:r>
            <a:r>
              <a:rPr lang="en-US" b="0" i="0" dirty="0">
                <a:solidFill>
                  <a:srgbClr val="000000"/>
                </a:solidFill>
                <a:effectLst/>
                <a:latin typeface="Open Sans" panose="020B0606030504020204" pitchFamily="34" charset="0"/>
              </a:rPr>
              <a:t> dolor in </a:t>
            </a:r>
            <a:r>
              <a:rPr lang="en-US" b="0" i="0" dirty="0" err="1">
                <a:solidFill>
                  <a:srgbClr val="000000"/>
                </a:solidFill>
                <a:effectLst/>
                <a:latin typeface="Open Sans" panose="020B0606030504020204" pitchFamily="34" charset="0"/>
              </a:rPr>
              <a:t>reprehenderit</a:t>
            </a:r>
            <a:r>
              <a:rPr lang="en-US" b="0" i="0" dirty="0">
                <a:solidFill>
                  <a:srgbClr val="000000"/>
                </a:solidFill>
                <a:effectLst/>
                <a:latin typeface="Open Sans" panose="020B0606030504020204" pitchFamily="34" charset="0"/>
              </a:rPr>
              <a:t> in </a:t>
            </a:r>
            <a:r>
              <a:rPr lang="en-US" b="0" i="0" dirty="0" err="1">
                <a:solidFill>
                  <a:srgbClr val="000000"/>
                </a:solidFill>
                <a:effectLst/>
                <a:latin typeface="Open Sans" panose="020B0606030504020204" pitchFamily="34" charset="0"/>
              </a:rPr>
              <a:t>voluptate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velit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esse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cillum</a:t>
            </a:r>
            <a:r>
              <a:rPr lang="en-US" b="0" i="0" dirty="0">
                <a:solidFill>
                  <a:srgbClr val="000000"/>
                </a:solidFill>
                <a:effectLst/>
                <a:latin typeface="Open Sans" panose="020B0606030504020204" pitchFamily="34" charset="0"/>
              </a:rPr>
              <a:t> dolore </a:t>
            </a:r>
            <a:r>
              <a:rPr lang="en-US" b="0" i="0" dirty="0" err="1">
                <a:solidFill>
                  <a:srgbClr val="000000"/>
                </a:solidFill>
                <a:effectLst/>
                <a:latin typeface="Open Sans" panose="020B0606030504020204" pitchFamily="34" charset="0"/>
              </a:rPr>
              <a:t>eu</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fugiat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nulla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pariatur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Excepteur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sint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occaecat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cupidatat</a:t>
            </a:r>
            <a:r>
              <a:rPr lang="en-US" b="0" i="0" dirty="0">
                <a:solidFill>
                  <a:srgbClr val="000000"/>
                </a:solidFill>
                <a:effectLst/>
                <a:latin typeface="Open Sans" panose="020B0606030504020204" pitchFamily="34" charset="0"/>
              </a:rPr>
              <a:t> non </a:t>
            </a:r>
            <a:r>
              <a:rPr lang="en-US" b="0" i="0" dirty="0" err="1">
                <a:solidFill>
                  <a:srgbClr val="000000"/>
                </a:solidFill>
                <a:effectLst/>
                <a:latin typeface="Open Sans" panose="020B0606030504020204" pitchFamily="34" charset="0"/>
              </a:rPr>
              <a:t>proident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sunt</a:t>
            </a:r>
            <a:r>
              <a:rPr lang="en-US" b="0" i="0" dirty="0">
                <a:solidFill>
                  <a:srgbClr val="000000"/>
                </a:solidFill>
                <a:effectLst/>
                <a:latin typeface="Open Sans" panose="020B0606030504020204" pitchFamily="34" charset="0"/>
              </a:rPr>
              <a:t> in culpa qui </a:t>
            </a:r>
            <a:r>
              <a:rPr lang="en-US" b="0" i="0" dirty="0" err="1">
                <a:solidFill>
                  <a:srgbClr val="000000"/>
                </a:solidFill>
                <a:effectLst/>
                <a:latin typeface="Open Sans" panose="020B0606030504020204" pitchFamily="34" charset="0"/>
              </a:rPr>
              <a:t>officia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deserunt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mollit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anim</a:t>
            </a:r>
            <a:r>
              <a:rPr lang="en-US" b="0" i="0" dirty="0">
                <a:solidFill>
                  <a:srgbClr val="000000"/>
                </a:solidFill>
                <a:effectLst/>
                <a:latin typeface="Open Sans" panose="020B0606030504020204" pitchFamily="34" charset="0"/>
              </a:rPr>
              <a:t> id </a:t>
            </a:r>
            <a:r>
              <a:rPr lang="en-US" b="0" i="0" dirty="0" err="1">
                <a:solidFill>
                  <a:srgbClr val="000000"/>
                </a:solidFill>
                <a:effectLst/>
                <a:latin typeface="Open Sans" panose="020B0606030504020204" pitchFamily="34" charset="0"/>
              </a:rPr>
              <a:t>est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laborum</a:t>
            </a:r>
            <a:r>
              <a:rPr lang="en-US" b="0" i="0" dirty="0">
                <a:solidFill>
                  <a:srgbClr val="000000"/>
                </a:solidFill>
                <a:effectLst/>
                <a:latin typeface="Open Sans" panose="020B0606030504020204" pitchFamily="34" charset="0"/>
              </a:rPr>
              <a:t>.</a:t>
            </a:r>
            <a:endParaRPr lang="en-US" dirty="0"/>
          </a:p>
        </p:txBody>
      </p:sp>
      <p:sp>
        <p:nvSpPr>
          <p:cNvPr id="16" name="Rectangle 15"/>
          <p:cNvSpPr/>
          <p:nvPr userDrawn="true"/>
        </p:nvSpPr>
        <p:spPr bwMode="auto">
          <a:xfrm>
            <a:off x="-19235" y="6653815"/>
            <a:ext cx="1162235" cy="204186"/>
          </a:xfrm>
          <a:prstGeom prst="rect">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7" name="Rectangle 16"/>
          <p:cNvSpPr/>
          <p:nvPr userDrawn="true"/>
        </p:nvSpPr>
        <p:spPr bwMode="auto">
          <a:xfrm>
            <a:off x="1143000" y="6653814"/>
            <a:ext cx="1162235" cy="204186"/>
          </a:xfrm>
          <a:prstGeom prst="rect">
            <a:avLst/>
          </a:prstGeom>
          <a:solidFill>
            <a:schemeClr val="accent6"/>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8" name="Rectangle 17"/>
          <p:cNvSpPr/>
          <p:nvPr userDrawn="true"/>
        </p:nvSpPr>
        <p:spPr bwMode="auto">
          <a:xfrm>
            <a:off x="2305235" y="6655200"/>
            <a:ext cx="1162235" cy="204186"/>
          </a:xfrm>
          <a:prstGeom prst="rect">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transition spd="slow"/>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9" name="Rectangle 8"/>
          <p:cNvSpPr/>
          <p:nvPr userDrawn="true"/>
        </p:nvSpPr>
        <p:spPr bwMode="auto">
          <a:xfrm>
            <a:off x="-19235" y="6653815"/>
            <a:ext cx="1162235" cy="204186"/>
          </a:xfrm>
          <a:prstGeom prst="rect">
            <a:avLst/>
          </a:prstGeom>
          <a:solidFill>
            <a:schemeClr val="accent4"/>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0" name="Rectangle 9"/>
          <p:cNvSpPr/>
          <p:nvPr userDrawn="true"/>
        </p:nvSpPr>
        <p:spPr bwMode="auto">
          <a:xfrm>
            <a:off x="1143000" y="6653814"/>
            <a:ext cx="1162235" cy="204186"/>
          </a:xfrm>
          <a:prstGeom prst="rect">
            <a:avLst/>
          </a:prstGeom>
          <a:solidFill>
            <a:schemeClr val="bg2"/>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pic>
        <p:nvPicPr>
          <p:cNvPr id="7" name="Graphic 6"/>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8" name="Teardrop 7"/>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2" name="Title 1"/>
          <p:cNvSpPr>
            <a:spLocks noGrp="true"/>
          </p:cNvSpPr>
          <p:nvPr>
            <p:ph type="title"/>
          </p:nvPr>
        </p:nvSpPr>
        <p:spPr>
          <a:xfrm>
            <a:off x="457200" y="457200"/>
            <a:ext cx="6629400" cy="1371600"/>
          </a:xfrm>
        </p:spPr>
        <p:txBody>
          <a:bodyPr/>
          <a:lstStyle>
            <a:lvl1pPr>
              <a:defRPr>
                <a:solidFill>
                  <a:schemeClr val="accent5"/>
                </a:solidFill>
              </a:defRPr>
            </a:lvl1pPr>
          </a:lstStyle>
          <a:p>
            <a:r>
              <a:rPr lang="en-US"/>
              <a:t>Click to edit Master title style</a:t>
            </a:r>
            <a:endParaRPr lang="en-US" dirty="0"/>
          </a:p>
        </p:txBody>
      </p:sp>
      <p:sp>
        <p:nvSpPr>
          <p:cNvPr id="3" name="Content Placeholder 2"/>
          <p:cNvSpPr>
            <a:spLocks noGrp="true"/>
          </p:cNvSpPr>
          <p:nvPr>
            <p:ph idx="1"/>
          </p:nvPr>
        </p:nvSpPr>
        <p:spPr>
          <a:xfrm>
            <a:off x="457200" y="1981200"/>
            <a:ext cx="8229600" cy="2286000"/>
          </a:xfrm>
        </p:spPr>
        <p:txBody>
          <a:bodyPr/>
          <a:lstStyle>
            <a:lvl1pPr marL="0" indent="0">
              <a:buNone/>
              <a:defRPr>
                <a:solidFill>
                  <a:schemeClr val="accent1"/>
                </a:solidFill>
              </a:defRPr>
            </a:lvl1pPr>
            <a:lvl2pPr marL="742950" indent="-285750">
              <a:buClr>
                <a:schemeClr val="accent3"/>
              </a:buClr>
              <a:buFont typeface="Arial" panose="020B0604020202020204" pitchFamily="34" charset="0"/>
              <a:buChar char="•"/>
              <a:defRPr/>
            </a:lvl2pPr>
            <a:lvl3pPr marL="1143000" indent="-228600">
              <a:buClr>
                <a:schemeClr val="accent3"/>
              </a:buClr>
              <a:buFont typeface="Arial" panose="020B0604020202020204" pitchFamily="34" charset="0"/>
              <a:buChar char="•"/>
              <a:defRPr/>
            </a:lvl3pPr>
            <a:lvl4pPr marL="1600200" indent="-228600">
              <a:buClr>
                <a:schemeClr val="accent3"/>
              </a:buClr>
              <a:buFont typeface="Arial" panose="020B0604020202020204" pitchFamily="34" charset="0"/>
              <a:buChar char="•"/>
              <a:defRPr/>
            </a:lvl4pPr>
            <a:lvl5pPr marL="2057400" indent="-228600">
              <a:buClr>
                <a:schemeClr val="accent3"/>
              </a:buClr>
              <a:buFont typeface="Arial" panose="020B0604020202020204" pitchFamily="34" charset="0"/>
              <a:buChar char="•"/>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1" name="Rectangle 10"/>
          <p:cNvSpPr/>
          <p:nvPr userDrawn="true"/>
        </p:nvSpPr>
        <p:spPr bwMode="auto">
          <a:xfrm>
            <a:off x="2305235" y="6655200"/>
            <a:ext cx="1162235" cy="204186"/>
          </a:xfrm>
          <a:prstGeom prst="rect">
            <a:avLst/>
          </a:prstGeom>
          <a:solidFill>
            <a:schemeClr val="accent5"/>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2" name="Text Placeholder 12"/>
          <p:cNvSpPr>
            <a:spLocks noGrp="true"/>
          </p:cNvSpPr>
          <p:nvPr>
            <p:ph type="body" sz="quarter" idx="13" hasCustomPrompt="true"/>
          </p:nvPr>
        </p:nvSpPr>
        <p:spPr>
          <a:xfrm>
            <a:off x="457199" y="4843770"/>
            <a:ext cx="3943165" cy="1763915"/>
          </a:xfrm>
        </p:spPr>
        <p:txBody>
          <a:bodyPr/>
          <a:lstStyle>
            <a:lvl1pPr marL="0" indent="0">
              <a:buFont typeface="Arial" panose="020B0604020202020204" pitchFamily="34" charset="0"/>
              <a:buNone/>
              <a:defRPr lang="en-US" sz="1600" b="0" i="0" smtClean="0">
                <a:effectLst/>
                <a:latin typeface="Lucida Console" panose="020B060904050402020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b="0" i="0" dirty="0">
                <a:solidFill>
                  <a:srgbClr val="000000"/>
                </a:solidFill>
                <a:effectLst/>
                <a:latin typeface="Open Sans" panose="020B0606030504020204" pitchFamily="34" charset="0"/>
              </a:rPr>
              <a:t>Lorem ipsum dolor sit </a:t>
            </a:r>
            <a:r>
              <a:rPr lang="en-US" b="0" i="0" dirty="0" err="1">
                <a:solidFill>
                  <a:srgbClr val="000000"/>
                </a:solidFill>
                <a:effectLst/>
                <a:latin typeface="Open Sans" panose="020B0606030504020204" pitchFamily="34" charset="0"/>
              </a:rPr>
              <a:t>amet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consectetur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adipiscing</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sed</a:t>
            </a:r>
            <a:r>
              <a:rPr lang="en-US" b="0" i="0" dirty="0">
                <a:solidFill>
                  <a:srgbClr val="000000"/>
                </a:solidFill>
                <a:effectLst/>
                <a:latin typeface="Open Sans" panose="020B0606030504020204" pitchFamily="34" charset="0"/>
              </a:rPr>
              <a:t> do </a:t>
            </a:r>
            <a:r>
              <a:rPr lang="en-US" b="0" i="0" dirty="0" err="1">
                <a:solidFill>
                  <a:srgbClr val="000000"/>
                </a:solidFill>
                <a:effectLst/>
                <a:latin typeface="Open Sans" panose="020B0606030504020204" pitchFamily="34" charset="0"/>
              </a:rPr>
              <a:t>eiusmod</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tempor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incididunt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labore</a:t>
            </a:r>
            <a:r>
              <a:rPr lang="en-US" b="0" i="0" dirty="0">
                <a:solidFill>
                  <a:srgbClr val="000000"/>
                </a:solidFill>
                <a:effectLst/>
                <a:latin typeface="Open Sans" panose="020B0606030504020204" pitchFamily="34" charset="0"/>
              </a:rPr>
              <a:t> et dolore magna </a:t>
            </a:r>
            <a:r>
              <a:rPr lang="en-US" b="0" i="0" dirty="0" err="1">
                <a:solidFill>
                  <a:srgbClr val="000000"/>
                </a:solidFill>
                <a:effectLst/>
                <a:latin typeface="Open Sans" panose="020B0606030504020204" pitchFamily="34" charset="0"/>
              </a:rPr>
              <a:t>aliqua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enim</a:t>
            </a:r>
            <a:r>
              <a:rPr lang="en-US" b="0" i="0" dirty="0">
                <a:solidFill>
                  <a:srgbClr val="000000"/>
                </a:solidFill>
                <a:effectLst/>
                <a:latin typeface="Open Sans" panose="020B0606030504020204" pitchFamily="34" charset="0"/>
              </a:rPr>
              <a:t> ad minim </a:t>
            </a:r>
            <a:r>
              <a:rPr lang="en-US" b="0" i="0" dirty="0" err="1">
                <a:solidFill>
                  <a:srgbClr val="000000"/>
                </a:solidFill>
                <a:effectLst/>
                <a:latin typeface="Open Sans" panose="020B0606030504020204" pitchFamily="34" charset="0"/>
              </a:rPr>
              <a:t>veniam</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quis</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nostrud</a:t>
            </a:r>
            <a:r>
              <a:rPr lang="en-US" b="0" i="0" dirty="0">
                <a:solidFill>
                  <a:srgbClr val="000000"/>
                </a:solidFill>
                <a:effectLst/>
                <a:latin typeface="Open Sans" panose="020B0606030504020204" pitchFamily="34" charset="0"/>
              </a:rPr>
              <a:t> exercitation </a:t>
            </a:r>
            <a:r>
              <a:rPr lang="en-US" b="0" i="0" dirty="0" err="1">
                <a:solidFill>
                  <a:srgbClr val="000000"/>
                </a:solidFill>
                <a:effectLst/>
                <a:latin typeface="Open Sans" panose="020B0606030504020204" pitchFamily="34" charset="0"/>
              </a:rPr>
              <a:t>ullamco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laboris</a:t>
            </a:r>
            <a:r>
              <a:rPr lang="en-US" b="0" i="0" dirty="0">
                <a:solidFill>
                  <a:srgbClr val="000000"/>
                </a:solidFill>
                <a:effectLst/>
                <a:latin typeface="Open Sans" panose="020B0606030504020204" pitchFamily="34" charset="0"/>
              </a:rPr>
              <a:t> nisi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aliquip</a:t>
            </a:r>
            <a:r>
              <a:rPr lang="en-US" b="0" i="0" dirty="0">
                <a:solidFill>
                  <a:srgbClr val="000000"/>
                </a:solidFill>
                <a:effectLst/>
                <a:latin typeface="Open Sans" panose="020B0606030504020204" pitchFamily="34" charset="0"/>
              </a:rPr>
              <a:t> ex </a:t>
            </a:r>
            <a:r>
              <a:rPr lang="en-US" b="0" i="0" dirty="0" err="1">
                <a:solidFill>
                  <a:srgbClr val="000000"/>
                </a:solidFill>
                <a:effectLst/>
                <a:latin typeface="Open Sans" panose="020B0606030504020204" pitchFamily="34" charset="0"/>
              </a:rPr>
              <a:t>ea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commodo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consequat</a:t>
            </a:r>
            <a:r>
              <a:rPr lang="en-US" b="0" i="0" dirty="0">
                <a:solidFill>
                  <a:srgbClr val="000000"/>
                </a:solidFill>
                <a:effectLst/>
                <a:latin typeface="Open Sans" panose="020B0606030504020204" pitchFamily="34" charset="0"/>
              </a:rPr>
              <a:t>. </a:t>
            </a:r>
            <a:endParaRPr lang="en-US" dirty="0"/>
          </a:p>
        </p:txBody>
      </p:sp>
      <p:sp>
        <p:nvSpPr>
          <p:cNvPr id="13" name="Text Placeholder 14"/>
          <p:cNvSpPr>
            <a:spLocks noGrp="true"/>
          </p:cNvSpPr>
          <p:nvPr>
            <p:ph type="body" sz="quarter" idx="14" hasCustomPrompt="true"/>
          </p:nvPr>
        </p:nvSpPr>
        <p:spPr>
          <a:xfrm>
            <a:off x="4743634" y="4849427"/>
            <a:ext cx="3943165" cy="1752600"/>
          </a:xfrm>
        </p:spPr>
        <p:txBody>
          <a:bodyPr/>
          <a:lstStyle>
            <a:lvl1pPr>
              <a:defRPr sz="1600">
                <a:latin typeface="Lucida Console" panose="020B0609040504020204" charset="0"/>
              </a:defRPr>
            </a:lvl1pPr>
          </a:lstStyle>
          <a:p>
            <a:pPr lvl="0"/>
            <a:r>
              <a:rPr lang="en-US" b="0" i="0" dirty="0">
                <a:solidFill>
                  <a:srgbClr val="000000"/>
                </a:solidFill>
                <a:effectLst/>
                <a:latin typeface="Open Sans" panose="020B0606030504020204" pitchFamily="34" charset="0"/>
              </a:rPr>
              <a:t>Duis </a:t>
            </a:r>
            <a:r>
              <a:rPr lang="en-US" b="0" i="0" dirty="0" err="1">
                <a:solidFill>
                  <a:srgbClr val="000000"/>
                </a:solidFill>
                <a:effectLst/>
                <a:latin typeface="Open Sans" panose="020B0606030504020204" pitchFamily="34" charset="0"/>
              </a:rPr>
              <a:t>aute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irure</a:t>
            </a:r>
            <a:r>
              <a:rPr lang="en-US" b="0" i="0" dirty="0">
                <a:solidFill>
                  <a:srgbClr val="000000"/>
                </a:solidFill>
                <a:effectLst/>
                <a:latin typeface="Open Sans" panose="020B0606030504020204" pitchFamily="34" charset="0"/>
              </a:rPr>
              <a:t> dolor in </a:t>
            </a:r>
            <a:r>
              <a:rPr lang="en-US" b="0" i="0" dirty="0" err="1">
                <a:solidFill>
                  <a:srgbClr val="000000"/>
                </a:solidFill>
                <a:effectLst/>
                <a:latin typeface="Open Sans" panose="020B0606030504020204" pitchFamily="34" charset="0"/>
              </a:rPr>
              <a:t>reprehenderit</a:t>
            </a:r>
            <a:r>
              <a:rPr lang="en-US" b="0" i="0" dirty="0">
                <a:solidFill>
                  <a:srgbClr val="000000"/>
                </a:solidFill>
                <a:effectLst/>
                <a:latin typeface="Open Sans" panose="020B0606030504020204" pitchFamily="34" charset="0"/>
              </a:rPr>
              <a:t> in </a:t>
            </a:r>
            <a:r>
              <a:rPr lang="en-US" b="0" i="0" dirty="0" err="1">
                <a:solidFill>
                  <a:srgbClr val="000000"/>
                </a:solidFill>
                <a:effectLst/>
                <a:latin typeface="Open Sans" panose="020B0606030504020204" pitchFamily="34" charset="0"/>
              </a:rPr>
              <a:t>voluptate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velit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esse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cillum</a:t>
            </a:r>
            <a:r>
              <a:rPr lang="en-US" b="0" i="0" dirty="0">
                <a:solidFill>
                  <a:srgbClr val="000000"/>
                </a:solidFill>
                <a:effectLst/>
                <a:latin typeface="Open Sans" panose="020B0606030504020204" pitchFamily="34" charset="0"/>
              </a:rPr>
              <a:t> dolore </a:t>
            </a:r>
            <a:r>
              <a:rPr lang="en-US" b="0" i="0" dirty="0" err="1">
                <a:solidFill>
                  <a:srgbClr val="000000"/>
                </a:solidFill>
                <a:effectLst/>
                <a:latin typeface="Open Sans" panose="020B0606030504020204" pitchFamily="34" charset="0"/>
              </a:rPr>
              <a:t>eu</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fugiat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nulla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pariatur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Excepteur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sint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occaecat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cupidatat</a:t>
            </a:r>
            <a:r>
              <a:rPr lang="en-US" b="0" i="0" dirty="0">
                <a:solidFill>
                  <a:srgbClr val="000000"/>
                </a:solidFill>
                <a:effectLst/>
                <a:latin typeface="Open Sans" panose="020B0606030504020204" pitchFamily="34" charset="0"/>
              </a:rPr>
              <a:t> non </a:t>
            </a:r>
            <a:r>
              <a:rPr lang="en-US" b="0" i="0" dirty="0" err="1">
                <a:solidFill>
                  <a:srgbClr val="000000"/>
                </a:solidFill>
                <a:effectLst/>
                <a:latin typeface="Open Sans" panose="020B0606030504020204" pitchFamily="34" charset="0"/>
              </a:rPr>
              <a:t>proident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sunt</a:t>
            </a:r>
            <a:r>
              <a:rPr lang="en-US" b="0" i="0" dirty="0">
                <a:solidFill>
                  <a:srgbClr val="000000"/>
                </a:solidFill>
                <a:effectLst/>
                <a:latin typeface="Open Sans" panose="020B0606030504020204" pitchFamily="34" charset="0"/>
              </a:rPr>
              <a:t> in culpa qui </a:t>
            </a:r>
            <a:r>
              <a:rPr lang="en-US" b="0" i="0" dirty="0" err="1">
                <a:solidFill>
                  <a:srgbClr val="000000"/>
                </a:solidFill>
                <a:effectLst/>
                <a:latin typeface="Open Sans" panose="020B0606030504020204" pitchFamily="34" charset="0"/>
              </a:rPr>
              <a:t>officia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deserunt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mollit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anim</a:t>
            </a:r>
            <a:r>
              <a:rPr lang="en-US" b="0" i="0" dirty="0">
                <a:solidFill>
                  <a:srgbClr val="000000"/>
                </a:solidFill>
                <a:effectLst/>
                <a:latin typeface="Open Sans" panose="020B0606030504020204" pitchFamily="34" charset="0"/>
              </a:rPr>
              <a:t> id </a:t>
            </a:r>
            <a:r>
              <a:rPr lang="en-US" b="0" i="0" dirty="0" err="1">
                <a:solidFill>
                  <a:srgbClr val="000000"/>
                </a:solidFill>
                <a:effectLst/>
                <a:latin typeface="Open Sans" panose="020B0606030504020204" pitchFamily="34" charset="0"/>
              </a:rPr>
              <a:t>est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laborum</a:t>
            </a:r>
            <a:r>
              <a:rPr lang="en-US" b="0" i="0" dirty="0">
                <a:solidFill>
                  <a:srgbClr val="000000"/>
                </a:solidFill>
                <a:effectLst/>
                <a:latin typeface="Open Sans" panose="020B0606030504020204" pitchFamily="34" charset="0"/>
              </a:rPr>
              <a:t>.</a:t>
            </a:r>
            <a:endParaRPr lang="en-US" dirty="0"/>
          </a:p>
        </p:txBody>
      </p:sp>
    </p:spTree>
  </p:cSld>
  <p:clrMapOvr>
    <a:masterClrMapping/>
  </p:clrMapOvr>
  <p:transition spd="slow"/>
</p:sldLayout>
</file>

<file path=ppt/slideLayouts/slideLayout13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true"/>
          </p:cNvSpPr>
          <p:nvPr>
            <p:ph type="title"/>
          </p:nvPr>
        </p:nvSpPr>
        <p:spPr>
          <a:xfrm>
            <a:off x="623888" y="1709738"/>
            <a:ext cx="7886700" cy="2852737"/>
          </a:xfrm>
        </p:spPr>
        <p:txBody>
          <a:bodyPr anchor="b"/>
          <a:lstStyle>
            <a:lvl1pPr>
              <a:defRPr sz="6000"/>
            </a:lvl1pPr>
          </a:lstStyle>
          <a:p>
            <a:r>
              <a:rPr lang="en-US"/>
              <a:t>Click to edit Master title style</a:t>
            </a:r>
            <a:endParaRPr lang="en-US"/>
          </a:p>
        </p:txBody>
      </p:sp>
      <p:sp>
        <p:nvSpPr>
          <p:cNvPr id="3" name="Text Placeholder 2"/>
          <p:cNvSpPr>
            <a:spLocks noGrp="true"/>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1B9C6344-3052-44C1-9017-6FC986659251}"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dirty="0"/>
          </a:p>
        </p:txBody>
      </p:sp>
    </p:spTree>
  </p:cSld>
  <p:clrMapOvr>
    <a:masterClrMapping/>
  </p:clrMapOvr>
  <p:transition spd="slow"/>
</p:sldLayout>
</file>

<file path=ppt/slideLayouts/slideLayout13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Content Placeholder 2"/>
          <p:cNvSpPr>
            <a:spLocks noGrp="true"/>
          </p:cNvSpPr>
          <p:nvPr>
            <p:ph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true"/>
          </p:cNvSpPr>
          <p:nvPr>
            <p:ph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A78529B3-D109-4045-8674-05A0BCB6F47C}"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13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365125"/>
            <a:ext cx="7886700" cy="1325563"/>
          </a:xfrm>
        </p:spPr>
        <p:txBody>
          <a:bodyPr/>
          <a:lstStyle/>
          <a:p>
            <a:r>
              <a:rPr lang="en-US"/>
              <a:t>Click to edit Master title style</a:t>
            </a:r>
            <a:endParaRPr lang="en-US"/>
          </a:p>
        </p:txBody>
      </p:sp>
      <p:sp>
        <p:nvSpPr>
          <p:cNvPr id="3" name="Text Placeholder 2"/>
          <p:cNvSpPr>
            <a:spLocks noGrp="true"/>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4" name="Content Placeholder 3"/>
          <p:cNvSpPr>
            <a:spLocks noGrp="true"/>
          </p:cNvSpPr>
          <p:nvPr>
            <p:ph sz="half" idx="2"/>
          </p:nvPr>
        </p:nvSpPr>
        <p:spPr>
          <a:xfrm>
            <a:off x="630238" y="2505075"/>
            <a:ext cx="3868737"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true"/>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6" name="Content Placeholder 5"/>
          <p:cNvSpPr>
            <a:spLocks noGrp="true"/>
          </p:cNvSpPr>
          <p:nvPr>
            <p:ph sz="quarter" idx="4"/>
          </p:nvPr>
        </p:nvSpPr>
        <p:spPr>
          <a:xfrm>
            <a:off x="4629150" y="2505075"/>
            <a:ext cx="3887788"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Footer Placeholder 6"/>
          <p:cNvSpPr>
            <a:spLocks noGrp="true"/>
          </p:cNvSpPr>
          <p:nvPr>
            <p:ph type="ftr" sz="quarter" idx="10"/>
          </p:nvPr>
        </p:nvSpPr>
        <p:spPr/>
        <p:txBody>
          <a:bodyPr/>
          <a:lstStyle>
            <a:lvl1pPr>
              <a:defRPr/>
            </a:lvl1pPr>
          </a:lstStyle>
          <a:p>
            <a:endParaRPr lang="en-US" altLang="en-US"/>
          </a:p>
        </p:txBody>
      </p:sp>
      <p:sp>
        <p:nvSpPr>
          <p:cNvPr id="8" name="Slide Number Placeholder 7"/>
          <p:cNvSpPr>
            <a:spLocks noGrp="true"/>
          </p:cNvSpPr>
          <p:nvPr>
            <p:ph type="sldNum" sz="quarter" idx="11"/>
          </p:nvPr>
        </p:nvSpPr>
        <p:spPr/>
        <p:txBody>
          <a:bodyPr/>
          <a:lstStyle>
            <a:lvl1pPr>
              <a:defRPr/>
            </a:lvl1pPr>
          </a:lstStyle>
          <a:p>
            <a:fld id="{5CE7979A-3B8C-4A9C-9E48-FBBF83626624}" type="slidenum">
              <a:rPr lang="en-US" altLang="en-US"/>
            </a:fld>
            <a:endParaRPr lang="en-US" altLang="en-US"/>
          </a:p>
        </p:txBody>
      </p:sp>
      <p:sp>
        <p:nvSpPr>
          <p:cNvPr id="9" name="Date Placeholder 8"/>
          <p:cNvSpPr>
            <a:spLocks noGrp="true"/>
          </p:cNvSpPr>
          <p:nvPr>
            <p:ph type="dt" sz="half" idx="12"/>
          </p:nvPr>
        </p:nvSpPr>
        <p:spPr/>
        <p:txBody>
          <a:bodyPr/>
          <a:lstStyle>
            <a:lvl1pPr>
              <a:defRPr/>
            </a:lvl1pPr>
          </a:lstStyle>
          <a:p>
            <a:endParaRPr lang="en-US" altLang="en-US"/>
          </a:p>
        </p:txBody>
      </p:sp>
      <p:sp>
        <p:nvSpPr>
          <p:cNvPr id="10" name="Rectangle 9"/>
          <p:cNvSpPr/>
          <p:nvPr userDrawn="true"/>
        </p:nvSpPr>
        <p:spPr bwMode="auto">
          <a:xfrm>
            <a:off x="-19235" y="6705601"/>
            <a:ext cx="1162235" cy="152399"/>
          </a:xfrm>
          <a:prstGeom prst="rect">
            <a:avLst/>
          </a:prstGeom>
          <a:solidFill>
            <a:schemeClr val="accent1"/>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1" name="Rectangle 10"/>
          <p:cNvSpPr/>
          <p:nvPr userDrawn="true"/>
        </p:nvSpPr>
        <p:spPr bwMode="auto">
          <a:xfrm>
            <a:off x="1143000" y="6705600"/>
            <a:ext cx="1162235" cy="152399"/>
          </a:xfrm>
          <a:prstGeom prst="rect">
            <a:avLst/>
          </a:prstGeom>
          <a:solidFill>
            <a:schemeClr val="accent6"/>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2" name="Teardrop 11"/>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13" name="Rectangle 12"/>
          <p:cNvSpPr/>
          <p:nvPr userDrawn="true"/>
        </p:nvSpPr>
        <p:spPr bwMode="auto">
          <a:xfrm>
            <a:off x="2305235" y="6706986"/>
            <a:ext cx="1162235" cy="152399"/>
          </a:xfrm>
          <a:prstGeom prst="rect">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transition spd="slow"/>
</p:sldLayout>
</file>

<file path=ppt/slideLayouts/slideLayout13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Footer Placeholder 2"/>
          <p:cNvSpPr>
            <a:spLocks noGrp="true"/>
          </p:cNvSpPr>
          <p:nvPr>
            <p:ph type="ftr" sz="quarter" idx="10"/>
          </p:nvPr>
        </p:nvSpPr>
        <p:spPr/>
        <p:txBody>
          <a:bodyPr/>
          <a:lstStyle>
            <a:lvl1pPr>
              <a:defRPr/>
            </a:lvl1pPr>
          </a:lstStyle>
          <a:p>
            <a:endParaRPr lang="en-US" altLang="en-US"/>
          </a:p>
        </p:txBody>
      </p:sp>
      <p:sp>
        <p:nvSpPr>
          <p:cNvPr id="4" name="Slide Number Placeholder 3"/>
          <p:cNvSpPr>
            <a:spLocks noGrp="true"/>
          </p:cNvSpPr>
          <p:nvPr>
            <p:ph type="sldNum" sz="quarter" idx="11"/>
          </p:nvPr>
        </p:nvSpPr>
        <p:spPr/>
        <p:txBody>
          <a:bodyPr/>
          <a:lstStyle>
            <a:lvl1pPr>
              <a:defRPr/>
            </a:lvl1pPr>
          </a:lstStyle>
          <a:p>
            <a:fld id="{18761A08-01FA-414B-AF34-7CBBE177D9AB}" type="slidenum">
              <a:rPr lang="en-US" altLang="en-US"/>
            </a:fld>
            <a:endParaRPr lang="en-US" altLang="en-US"/>
          </a:p>
        </p:txBody>
      </p:sp>
      <p:sp>
        <p:nvSpPr>
          <p:cNvPr id="5" name="Date Placeholder 4"/>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13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true"/>
          </p:cNvSpPr>
          <p:nvPr>
            <p:ph type="ftr" sz="quarter" idx="10"/>
          </p:nvPr>
        </p:nvSpPr>
        <p:spPr/>
        <p:txBody>
          <a:bodyPr/>
          <a:lstStyle>
            <a:lvl1pPr>
              <a:defRPr/>
            </a:lvl1pPr>
          </a:lstStyle>
          <a:p>
            <a:endParaRPr lang="en-US" altLang="en-US"/>
          </a:p>
        </p:txBody>
      </p:sp>
      <p:sp>
        <p:nvSpPr>
          <p:cNvPr id="3" name="Slide Number Placeholder 2"/>
          <p:cNvSpPr>
            <a:spLocks noGrp="true"/>
          </p:cNvSpPr>
          <p:nvPr>
            <p:ph type="sldNum" sz="quarter" idx="11"/>
          </p:nvPr>
        </p:nvSpPr>
        <p:spPr/>
        <p:txBody>
          <a:bodyPr/>
          <a:lstStyle>
            <a:lvl1pPr>
              <a:defRPr/>
            </a:lvl1pPr>
          </a:lstStyle>
          <a:p>
            <a:fld id="{054509E2-2EA7-4CCF-BFE3-9B166712C5C7}" type="slidenum">
              <a:rPr lang="en-US" altLang="en-US"/>
            </a:fld>
            <a:endParaRPr lang="en-US" altLang="en-US"/>
          </a:p>
        </p:txBody>
      </p:sp>
      <p:sp>
        <p:nvSpPr>
          <p:cNvPr id="4" name="Date Placeholder 3"/>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13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457200"/>
            <a:ext cx="2949575" cy="1600200"/>
          </a:xfrm>
        </p:spPr>
        <p:txBody>
          <a:bodyPr anchor="b"/>
          <a:lstStyle>
            <a:lvl1pPr>
              <a:defRPr sz="3200"/>
            </a:lvl1pPr>
          </a:lstStyle>
          <a:p>
            <a:r>
              <a:rPr lang="en-US"/>
              <a:t>Click to edit Master title style</a:t>
            </a:r>
            <a:endParaRPr lang="en-US"/>
          </a:p>
        </p:txBody>
      </p:sp>
      <p:sp>
        <p:nvSpPr>
          <p:cNvPr id="3" name="Content Placeholder 2"/>
          <p:cNvSpPr>
            <a:spLocks noGrp="true"/>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true"/>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BA59A777-624F-47A9-880B-D8E9EAD0858F}"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13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457200"/>
            <a:ext cx="2949575" cy="1600200"/>
          </a:xfrm>
        </p:spPr>
        <p:txBody>
          <a:bodyPr anchor="b"/>
          <a:lstStyle>
            <a:lvl1pPr>
              <a:defRPr sz="3200"/>
            </a:lvl1pPr>
          </a:lstStyle>
          <a:p>
            <a:r>
              <a:rPr lang="en-US"/>
              <a:t>Click to edit Master title style</a:t>
            </a:r>
            <a:endParaRPr lang="en-US"/>
          </a:p>
        </p:txBody>
      </p:sp>
      <p:sp>
        <p:nvSpPr>
          <p:cNvPr id="3" name="Picture Placeholder 2"/>
          <p:cNvSpPr>
            <a:spLocks noGrp="true"/>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a:p>
        </p:txBody>
      </p:sp>
      <p:sp>
        <p:nvSpPr>
          <p:cNvPr id="4" name="Text Placeholder 3"/>
          <p:cNvSpPr>
            <a:spLocks noGrp="true"/>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F5F5CDA0-80DA-48D8-B4CB-109B8CD7869F}"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14.xml><?xml version="1.0" encoding="utf-8"?>
<p:sldLayout xmlns:a="http://schemas.openxmlformats.org/drawingml/2006/main" xmlns:r="http://schemas.openxmlformats.org/officeDocument/2006/relationships" xmlns:p="http://schemas.openxmlformats.org/presentationml/2006/main" type="clipArtAndTx" preserve="1">
  <p:cSld name="Title, Clip Art and Tex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Online Image Placeholder 2"/>
          <p:cNvSpPr>
            <a:spLocks noGrp="true"/>
          </p:cNvSpPr>
          <p:nvPr>
            <p:ph type="clipArt" sz="half" idx="1" hasCustomPrompt="true"/>
          </p:nvPr>
        </p:nvSpPr>
        <p:spPr>
          <a:xfrm>
            <a:off x="457200" y="1981200"/>
            <a:ext cx="4038600" cy="3886200"/>
          </a:xfrm>
        </p:spPr>
        <p:txBody>
          <a:bodyPr/>
          <a:lstStyle/>
          <a:p>
            <a:r>
              <a:rPr lang="en-US"/>
              <a:t>Click icon to add online image</a:t>
            </a:r>
            <a:endParaRPr lang="en-US"/>
          </a:p>
        </p:txBody>
      </p:sp>
      <p:sp>
        <p:nvSpPr>
          <p:cNvPr id="4" name="Text Placeholder 3"/>
          <p:cNvSpPr>
            <a:spLocks noGrp="true"/>
          </p:cNvSpPr>
          <p:nvPr>
            <p:ph type="body"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B7E8BFF1-E06B-44F8-B74E-0941AEA927AF}"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14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Vertical Text Placeholder 2"/>
          <p:cNvSpPr>
            <a:spLocks noGrp="true"/>
          </p:cNvSpPr>
          <p:nvPr>
            <p:ph type="body" orient="vert" idx="1"/>
          </p:nvPr>
        </p:nvSpPr>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DB245EC0-5CDC-4F83-ABFB-A17F42046F02}"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14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true"/>
          </p:cNvSpPr>
          <p:nvPr>
            <p:ph type="title" orient="vert"/>
          </p:nvPr>
        </p:nvSpPr>
        <p:spPr>
          <a:xfrm>
            <a:off x="6629400" y="457200"/>
            <a:ext cx="2057400" cy="5410200"/>
          </a:xfrm>
        </p:spPr>
        <p:txBody>
          <a:bodyPr vert="eaVert"/>
          <a:lstStyle/>
          <a:p>
            <a:r>
              <a:rPr lang="en-US"/>
              <a:t>Click to edit Master title style</a:t>
            </a:r>
            <a:endParaRPr lang="en-US"/>
          </a:p>
        </p:txBody>
      </p:sp>
      <p:sp>
        <p:nvSpPr>
          <p:cNvPr id="3" name="Vertical Text Placeholder 2"/>
          <p:cNvSpPr>
            <a:spLocks noGrp="true"/>
          </p:cNvSpPr>
          <p:nvPr>
            <p:ph type="body" orient="vert" idx="1"/>
          </p:nvPr>
        </p:nvSpPr>
        <p:spPr>
          <a:xfrm>
            <a:off x="457200" y="457200"/>
            <a:ext cx="6019800" cy="5410200"/>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A0F1A974-5EB8-46E3-AD55-FFDCE36963EC}"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142.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Online Image Placeholder 3"/>
          <p:cNvSpPr>
            <a:spLocks noGrp="true"/>
          </p:cNvSpPr>
          <p:nvPr>
            <p:ph type="clipArt" sz="half" idx="2" hasCustomPrompt="true"/>
          </p:nvPr>
        </p:nvSpPr>
        <p:spPr>
          <a:xfrm>
            <a:off x="4648200" y="1981200"/>
            <a:ext cx="4038600" cy="3886200"/>
          </a:xfrm>
        </p:spPr>
        <p:txBody>
          <a:bodyPr/>
          <a:lstStyle/>
          <a:p>
            <a:r>
              <a:rPr lang="en-US"/>
              <a:t>Click icon to add online image</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D1FA0DF1-69A4-49BC-8004-2A306D22542E}"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143.xml><?xml version="1.0" encoding="utf-8"?>
<p:sldLayout xmlns:a="http://schemas.openxmlformats.org/drawingml/2006/main" xmlns:r="http://schemas.openxmlformats.org/officeDocument/2006/relationships" xmlns:p="http://schemas.openxmlformats.org/presentationml/2006/main" type="clipArtAndTx" preserve="1">
  <p:cSld name="Title, Clip Art and Tex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Online Image Placeholder 2"/>
          <p:cNvSpPr>
            <a:spLocks noGrp="true"/>
          </p:cNvSpPr>
          <p:nvPr>
            <p:ph type="clipArt" sz="half" idx="1" hasCustomPrompt="true"/>
          </p:nvPr>
        </p:nvSpPr>
        <p:spPr>
          <a:xfrm>
            <a:off x="457200" y="1981200"/>
            <a:ext cx="4038600" cy="3886200"/>
          </a:xfrm>
        </p:spPr>
        <p:txBody>
          <a:bodyPr/>
          <a:lstStyle/>
          <a:p>
            <a:r>
              <a:rPr lang="en-US"/>
              <a:t>Click icon to add online image</a:t>
            </a:r>
            <a:endParaRPr lang="en-US"/>
          </a:p>
        </p:txBody>
      </p:sp>
      <p:sp>
        <p:nvSpPr>
          <p:cNvPr id="4" name="Text Placeholder 3"/>
          <p:cNvSpPr>
            <a:spLocks noGrp="true"/>
          </p:cNvSpPr>
          <p:nvPr>
            <p:ph type="body"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B7E8BFF1-E06B-44F8-B74E-0941AEA927AF}"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144.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8229600" cy="18669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true"/>
          </p:cNvSpPr>
          <p:nvPr>
            <p:ph sz="half" idx="2"/>
          </p:nvPr>
        </p:nvSpPr>
        <p:spPr>
          <a:xfrm>
            <a:off x="457200" y="4000500"/>
            <a:ext cx="8229600" cy="18669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30A26CE2-9548-48BB-BFD6-B9FA4A2E6551}"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145.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pic>
        <p:nvPicPr>
          <p:cNvPr id="8" name="Graphic 7"/>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true"/>
          </p:cNvSpPr>
          <p:nvPr>
            <p:ph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46577E7E-26B3-4112-A923-A16012F7B175}"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146.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90128" name="Rectangle 16"/>
          <p:cNvSpPr>
            <a:spLocks noGrp="true" noChangeArrowheads="true"/>
          </p:cNvSpPr>
          <p:nvPr>
            <p:ph type="dt" sz="half" idx="2"/>
          </p:nvPr>
        </p:nvSpPr>
        <p:spPr>
          <a:xfrm>
            <a:off x="457200" y="6248400"/>
            <a:ext cx="2133600" cy="457200"/>
          </a:xfrm>
        </p:spPr>
        <p:txBody>
          <a:bodyPr/>
          <a:lstStyle>
            <a:lvl1pPr>
              <a:defRPr/>
            </a:lvl1pPr>
          </a:lstStyle>
          <a:p>
            <a:endParaRPr lang="en-US" altLang="en-US"/>
          </a:p>
        </p:txBody>
      </p:sp>
      <p:sp>
        <p:nvSpPr>
          <p:cNvPr id="90129" name="Rectangle 17"/>
          <p:cNvSpPr>
            <a:spLocks noGrp="true" noChangeArrowheads="true"/>
          </p:cNvSpPr>
          <p:nvPr>
            <p:ph type="ftr" sz="quarter" idx="3"/>
          </p:nvPr>
        </p:nvSpPr>
        <p:spPr/>
        <p:txBody>
          <a:bodyPr/>
          <a:lstStyle>
            <a:lvl1pPr>
              <a:defRPr/>
            </a:lvl1pPr>
          </a:lstStyle>
          <a:p>
            <a:endParaRPr lang="en-US" altLang="en-US"/>
          </a:p>
        </p:txBody>
      </p:sp>
      <p:sp>
        <p:nvSpPr>
          <p:cNvPr id="90130" name="Rectangle 18"/>
          <p:cNvSpPr>
            <a:spLocks noGrp="true" noChangeArrowheads="true"/>
          </p:cNvSpPr>
          <p:nvPr>
            <p:ph type="sldNum" sz="quarter" idx="4"/>
          </p:nvPr>
        </p:nvSpPr>
        <p:spPr/>
        <p:txBody>
          <a:bodyPr/>
          <a:lstStyle>
            <a:lvl1pPr>
              <a:defRPr/>
            </a:lvl1pPr>
          </a:lstStyle>
          <a:p>
            <a:fld id="{2757A297-25DA-4E2C-BAB7-44199D986FBE}" type="slidenum">
              <a:rPr lang="en-US" altLang="en-US" smtClean="0"/>
            </a:fld>
            <a:endParaRPr lang="en-US" altLang="en-US" dirty="0"/>
          </a:p>
        </p:txBody>
      </p:sp>
      <p:sp>
        <p:nvSpPr>
          <p:cNvPr id="90131" name="Rectangle 19"/>
          <p:cNvSpPr>
            <a:spLocks noGrp="true" noChangeArrowheads="true"/>
          </p:cNvSpPr>
          <p:nvPr>
            <p:ph type="ctrTitle"/>
          </p:nvPr>
        </p:nvSpPr>
        <p:spPr>
          <a:xfrm>
            <a:off x="457200" y="1828800"/>
            <a:ext cx="6019800" cy="2209800"/>
          </a:xfrm>
        </p:spPr>
        <p:txBody>
          <a:bodyPr/>
          <a:lstStyle>
            <a:lvl1pPr>
              <a:defRPr>
                <a:solidFill>
                  <a:schemeClr val="accent3"/>
                </a:solidFill>
              </a:defRPr>
            </a:lvl1pPr>
          </a:lstStyle>
          <a:p>
            <a:pPr lvl="0"/>
            <a:r>
              <a:rPr lang="en-US" altLang="en-US" noProof="0"/>
              <a:t>Click to edit Master title style</a:t>
            </a:r>
            <a:endParaRPr lang="en-US" altLang="en-US" noProof="0"/>
          </a:p>
        </p:txBody>
      </p:sp>
      <p:sp>
        <p:nvSpPr>
          <p:cNvPr id="90132" name="Rectangle 20"/>
          <p:cNvSpPr>
            <a:spLocks noGrp="true" noChangeArrowheads="true"/>
          </p:cNvSpPr>
          <p:nvPr>
            <p:ph type="subTitle" idx="1"/>
          </p:nvPr>
        </p:nvSpPr>
        <p:spPr>
          <a:xfrm>
            <a:off x="457200" y="4267200"/>
            <a:ext cx="6019800" cy="1752600"/>
          </a:xfrm>
        </p:spPr>
        <p:txBody>
          <a:bodyPr/>
          <a:lstStyle>
            <a:lvl1pPr marL="0" indent="0" algn="l">
              <a:buFont typeface="Wingdings" panose="05000000000000000000" pitchFamily="2" charset="2"/>
              <a:buNone/>
              <a:defRPr>
                <a:solidFill>
                  <a:schemeClr val="accent1"/>
                </a:solidFill>
              </a:defRPr>
            </a:lvl1pPr>
          </a:lstStyle>
          <a:p>
            <a:pPr lvl="0"/>
            <a:r>
              <a:rPr lang="en-US" altLang="en-US" noProof="0"/>
              <a:t>Click to edit Master subtitle style</a:t>
            </a:r>
            <a:endParaRPr lang="en-US" altLang="en-US" noProof="0"/>
          </a:p>
        </p:txBody>
      </p:sp>
    </p:spTree>
  </p:cSld>
  <p:clrMapOvr>
    <a:masterClrMapping/>
  </p:clrMapOvr>
  <p:transition spd="slow"/>
</p:sldLayout>
</file>

<file path=ppt/slideLayouts/slideLayout14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7" name="Graphic 6"/>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8" name="Teardrop 7"/>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2" name="Title 1"/>
          <p:cNvSpPr>
            <a:spLocks noGrp="true"/>
          </p:cNvSpPr>
          <p:nvPr>
            <p:ph type="title"/>
          </p:nvPr>
        </p:nvSpPr>
        <p:spPr>
          <a:xfrm>
            <a:off x="457200" y="457200"/>
            <a:ext cx="6629400" cy="1371600"/>
          </a:xfrm>
        </p:spPr>
        <p:txBody>
          <a:bodyPr/>
          <a:lstStyle>
            <a:lvl1pPr>
              <a:defRPr>
                <a:solidFill>
                  <a:schemeClr val="accent3"/>
                </a:solidFill>
              </a:defRPr>
            </a:lvl1pPr>
          </a:lstStyle>
          <a:p>
            <a:r>
              <a:rPr lang="en-US"/>
              <a:t>Click to edit Master title style</a:t>
            </a:r>
            <a:endParaRPr lang="en-US" dirty="0"/>
          </a:p>
        </p:txBody>
      </p:sp>
      <p:sp>
        <p:nvSpPr>
          <p:cNvPr id="3" name="Content Placeholder 2"/>
          <p:cNvSpPr>
            <a:spLocks noGrp="true"/>
          </p:cNvSpPr>
          <p:nvPr>
            <p:ph idx="1"/>
          </p:nvPr>
        </p:nvSpPr>
        <p:spPr>
          <a:xfrm>
            <a:off x="457200" y="1981200"/>
            <a:ext cx="8229600" cy="2286000"/>
          </a:xfrm>
        </p:spPr>
        <p:txBody>
          <a:bodyPr/>
          <a:lstStyle>
            <a:lvl1pPr marL="0" indent="0">
              <a:buNone/>
              <a:defRPr>
                <a:solidFill>
                  <a:schemeClr val="accent1"/>
                </a:solidFill>
              </a:defRPr>
            </a:lvl1pPr>
            <a:lvl2pPr marL="742950" indent="-285750">
              <a:buClr>
                <a:schemeClr val="accent3"/>
              </a:buClr>
              <a:buFont typeface="Arial" panose="020B0604020202020204" pitchFamily="34" charset="0"/>
              <a:buChar char="•"/>
              <a:defRPr/>
            </a:lvl2pPr>
            <a:lvl3pPr marL="1143000" indent="-228600">
              <a:buClr>
                <a:schemeClr val="accent3"/>
              </a:buClr>
              <a:buFont typeface="Arial" panose="020B0604020202020204" pitchFamily="34" charset="0"/>
              <a:buChar char="•"/>
              <a:defRPr/>
            </a:lvl3pPr>
            <a:lvl4pPr marL="1600200" indent="-228600">
              <a:buClr>
                <a:schemeClr val="accent3"/>
              </a:buClr>
              <a:buFont typeface="Arial" panose="020B0604020202020204" pitchFamily="34" charset="0"/>
              <a:buChar char="•"/>
              <a:defRPr/>
            </a:lvl4pPr>
            <a:lvl5pPr marL="2057400" indent="-228600">
              <a:buClr>
                <a:schemeClr val="accent3"/>
              </a:buClr>
              <a:buFont typeface="Arial" panose="020B0604020202020204" pitchFamily="34" charset="0"/>
              <a:buChar char="•"/>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3" name="Text Placeholder 12"/>
          <p:cNvSpPr>
            <a:spLocks noGrp="true"/>
          </p:cNvSpPr>
          <p:nvPr>
            <p:ph type="body" sz="quarter" idx="13" hasCustomPrompt="true"/>
          </p:nvPr>
        </p:nvSpPr>
        <p:spPr>
          <a:xfrm>
            <a:off x="457199" y="4813699"/>
            <a:ext cx="3943165" cy="1763915"/>
          </a:xfrm>
        </p:spPr>
        <p:txBody>
          <a:bodyPr/>
          <a:lstStyle>
            <a:lvl1pPr marL="0" indent="0">
              <a:buFont typeface="Arial" panose="020B0604020202020204" pitchFamily="34" charset="0"/>
              <a:buNone/>
              <a:defRPr lang="en-US" sz="1600" b="0" i="0" smtClean="0">
                <a:effectLst/>
                <a:latin typeface="Lucida Console" panose="020B060904050402020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b="0" i="0" dirty="0">
                <a:solidFill>
                  <a:srgbClr val="000000"/>
                </a:solidFill>
                <a:effectLst/>
                <a:latin typeface="Open Sans" panose="020B0606030504020204" pitchFamily="34" charset="0"/>
              </a:rPr>
              <a:t>Lorem ipsum dolor sit </a:t>
            </a:r>
            <a:r>
              <a:rPr lang="en-US" b="0" i="0" dirty="0" err="1">
                <a:solidFill>
                  <a:srgbClr val="000000"/>
                </a:solidFill>
                <a:effectLst/>
                <a:latin typeface="Open Sans" panose="020B0606030504020204" pitchFamily="34" charset="0"/>
              </a:rPr>
              <a:t>amet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consectetur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adipiscing</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sed</a:t>
            </a:r>
            <a:r>
              <a:rPr lang="en-US" b="0" i="0" dirty="0">
                <a:solidFill>
                  <a:srgbClr val="000000"/>
                </a:solidFill>
                <a:effectLst/>
                <a:latin typeface="Open Sans" panose="020B0606030504020204" pitchFamily="34" charset="0"/>
              </a:rPr>
              <a:t> do </a:t>
            </a:r>
            <a:r>
              <a:rPr lang="en-US" b="0" i="0" dirty="0" err="1">
                <a:solidFill>
                  <a:srgbClr val="000000"/>
                </a:solidFill>
                <a:effectLst/>
                <a:latin typeface="Open Sans" panose="020B0606030504020204" pitchFamily="34" charset="0"/>
              </a:rPr>
              <a:t>eiusmod</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tempor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incididunt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labore</a:t>
            </a:r>
            <a:r>
              <a:rPr lang="en-US" b="0" i="0" dirty="0">
                <a:solidFill>
                  <a:srgbClr val="000000"/>
                </a:solidFill>
                <a:effectLst/>
                <a:latin typeface="Open Sans" panose="020B0606030504020204" pitchFamily="34" charset="0"/>
              </a:rPr>
              <a:t> et dolore magna </a:t>
            </a:r>
            <a:r>
              <a:rPr lang="en-US" b="0" i="0" dirty="0" err="1">
                <a:solidFill>
                  <a:srgbClr val="000000"/>
                </a:solidFill>
                <a:effectLst/>
                <a:latin typeface="Open Sans" panose="020B0606030504020204" pitchFamily="34" charset="0"/>
              </a:rPr>
              <a:t>aliqua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enim</a:t>
            </a:r>
            <a:r>
              <a:rPr lang="en-US" b="0" i="0" dirty="0">
                <a:solidFill>
                  <a:srgbClr val="000000"/>
                </a:solidFill>
                <a:effectLst/>
                <a:latin typeface="Open Sans" panose="020B0606030504020204" pitchFamily="34" charset="0"/>
              </a:rPr>
              <a:t> ad minim </a:t>
            </a:r>
            <a:r>
              <a:rPr lang="en-US" b="0" i="0" dirty="0" err="1">
                <a:solidFill>
                  <a:srgbClr val="000000"/>
                </a:solidFill>
                <a:effectLst/>
                <a:latin typeface="Open Sans" panose="020B0606030504020204" pitchFamily="34" charset="0"/>
              </a:rPr>
              <a:t>veniam</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quis</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nostrud</a:t>
            </a:r>
            <a:r>
              <a:rPr lang="en-US" b="0" i="0" dirty="0">
                <a:solidFill>
                  <a:srgbClr val="000000"/>
                </a:solidFill>
                <a:effectLst/>
                <a:latin typeface="Open Sans" panose="020B0606030504020204" pitchFamily="34" charset="0"/>
              </a:rPr>
              <a:t> exercitation </a:t>
            </a:r>
            <a:r>
              <a:rPr lang="en-US" b="0" i="0" dirty="0" err="1">
                <a:solidFill>
                  <a:srgbClr val="000000"/>
                </a:solidFill>
                <a:effectLst/>
                <a:latin typeface="Open Sans" panose="020B0606030504020204" pitchFamily="34" charset="0"/>
              </a:rPr>
              <a:t>ullamco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laboris</a:t>
            </a:r>
            <a:r>
              <a:rPr lang="en-US" b="0" i="0" dirty="0">
                <a:solidFill>
                  <a:srgbClr val="000000"/>
                </a:solidFill>
                <a:effectLst/>
                <a:latin typeface="Open Sans" panose="020B0606030504020204" pitchFamily="34" charset="0"/>
              </a:rPr>
              <a:t> nisi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aliquip</a:t>
            </a:r>
            <a:r>
              <a:rPr lang="en-US" b="0" i="0" dirty="0">
                <a:solidFill>
                  <a:srgbClr val="000000"/>
                </a:solidFill>
                <a:effectLst/>
                <a:latin typeface="Open Sans" panose="020B0606030504020204" pitchFamily="34" charset="0"/>
              </a:rPr>
              <a:t> ex </a:t>
            </a:r>
            <a:r>
              <a:rPr lang="en-US" b="0" i="0" dirty="0" err="1">
                <a:solidFill>
                  <a:srgbClr val="000000"/>
                </a:solidFill>
                <a:effectLst/>
                <a:latin typeface="Open Sans" panose="020B0606030504020204" pitchFamily="34" charset="0"/>
              </a:rPr>
              <a:t>ea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commodo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consequat</a:t>
            </a:r>
            <a:r>
              <a:rPr lang="en-US" b="0" i="0" dirty="0">
                <a:solidFill>
                  <a:srgbClr val="000000"/>
                </a:solidFill>
                <a:effectLst/>
                <a:latin typeface="Open Sans" panose="020B0606030504020204" pitchFamily="34" charset="0"/>
              </a:rPr>
              <a:t>. </a:t>
            </a:r>
            <a:endParaRPr lang="en-US" dirty="0"/>
          </a:p>
        </p:txBody>
      </p:sp>
      <p:sp>
        <p:nvSpPr>
          <p:cNvPr id="15" name="Text Placeholder 14"/>
          <p:cNvSpPr>
            <a:spLocks noGrp="true"/>
          </p:cNvSpPr>
          <p:nvPr>
            <p:ph type="body" sz="quarter" idx="14" hasCustomPrompt="true"/>
          </p:nvPr>
        </p:nvSpPr>
        <p:spPr>
          <a:xfrm>
            <a:off x="4743634" y="4819356"/>
            <a:ext cx="3943165" cy="1752600"/>
          </a:xfrm>
        </p:spPr>
        <p:txBody>
          <a:bodyPr/>
          <a:lstStyle>
            <a:lvl1pPr>
              <a:defRPr sz="1600">
                <a:latin typeface="Lucida Console" panose="020B0609040504020204" charset="0"/>
              </a:defRPr>
            </a:lvl1pPr>
          </a:lstStyle>
          <a:p>
            <a:pPr lvl="0"/>
            <a:r>
              <a:rPr lang="en-US" b="0" i="0" dirty="0">
                <a:solidFill>
                  <a:srgbClr val="000000"/>
                </a:solidFill>
                <a:effectLst/>
                <a:latin typeface="Open Sans" panose="020B0606030504020204" pitchFamily="34" charset="0"/>
              </a:rPr>
              <a:t>Duis </a:t>
            </a:r>
            <a:r>
              <a:rPr lang="en-US" b="0" i="0" dirty="0" err="1">
                <a:solidFill>
                  <a:srgbClr val="000000"/>
                </a:solidFill>
                <a:effectLst/>
                <a:latin typeface="Open Sans" panose="020B0606030504020204" pitchFamily="34" charset="0"/>
              </a:rPr>
              <a:t>aute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irure</a:t>
            </a:r>
            <a:r>
              <a:rPr lang="en-US" b="0" i="0" dirty="0">
                <a:solidFill>
                  <a:srgbClr val="000000"/>
                </a:solidFill>
                <a:effectLst/>
                <a:latin typeface="Open Sans" panose="020B0606030504020204" pitchFamily="34" charset="0"/>
              </a:rPr>
              <a:t> dolor in </a:t>
            </a:r>
            <a:r>
              <a:rPr lang="en-US" b="0" i="0" dirty="0" err="1">
                <a:solidFill>
                  <a:srgbClr val="000000"/>
                </a:solidFill>
                <a:effectLst/>
                <a:latin typeface="Open Sans" panose="020B0606030504020204" pitchFamily="34" charset="0"/>
              </a:rPr>
              <a:t>reprehenderit</a:t>
            </a:r>
            <a:r>
              <a:rPr lang="en-US" b="0" i="0" dirty="0">
                <a:solidFill>
                  <a:srgbClr val="000000"/>
                </a:solidFill>
                <a:effectLst/>
                <a:latin typeface="Open Sans" panose="020B0606030504020204" pitchFamily="34" charset="0"/>
              </a:rPr>
              <a:t> in </a:t>
            </a:r>
            <a:r>
              <a:rPr lang="en-US" b="0" i="0" dirty="0" err="1">
                <a:solidFill>
                  <a:srgbClr val="000000"/>
                </a:solidFill>
                <a:effectLst/>
                <a:latin typeface="Open Sans" panose="020B0606030504020204" pitchFamily="34" charset="0"/>
              </a:rPr>
              <a:t>voluptate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velit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esse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cillum</a:t>
            </a:r>
            <a:r>
              <a:rPr lang="en-US" b="0" i="0" dirty="0">
                <a:solidFill>
                  <a:srgbClr val="000000"/>
                </a:solidFill>
                <a:effectLst/>
                <a:latin typeface="Open Sans" panose="020B0606030504020204" pitchFamily="34" charset="0"/>
              </a:rPr>
              <a:t> dolore </a:t>
            </a:r>
            <a:r>
              <a:rPr lang="en-US" b="0" i="0" dirty="0" err="1">
                <a:solidFill>
                  <a:srgbClr val="000000"/>
                </a:solidFill>
                <a:effectLst/>
                <a:latin typeface="Open Sans" panose="020B0606030504020204" pitchFamily="34" charset="0"/>
              </a:rPr>
              <a:t>eu</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fugiat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nulla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pariatur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Excepteur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sint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occaecat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cupidatat</a:t>
            </a:r>
            <a:r>
              <a:rPr lang="en-US" b="0" i="0" dirty="0">
                <a:solidFill>
                  <a:srgbClr val="000000"/>
                </a:solidFill>
                <a:effectLst/>
                <a:latin typeface="Open Sans" panose="020B0606030504020204" pitchFamily="34" charset="0"/>
              </a:rPr>
              <a:t> non </a:t>
            </a:r>
            <a:r>
              <a:rPr lang="en-US" b="0" i="0" dirty="0" err="1">
                <a:solidFill>
                  <a:srgbClr val="000000"/>
                </a:solidFill>
                <a:effectLst/>
                <a:latin typeface="Open Sans" panose="020B0606030504020204" pitchFamily="34" charset="0"/>
              </a:rPr>
              <a:t>proident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sunt</a:t>
            </a:r>
            <a:r>
              <a:rPr lang="en-US" b="0" i="0" dirty="0">
                <a:solidFill>
                  <a:srgbClr val="000000"/>
                </a:solidFill>
                <a:effectLst/>
                <a:latin typeface="Open Sans" panose="020B0606030504020204" pitchFamily="34" charset="0"/>
              </a:rPr>
              <a:t> in culpa qui </a:t>
            </a:r>
            <a:r>
              <a:rPr lang="en-US" b="0" i="0" dirty="0" err="1">
                <a:solidFill>
                  <a:srgbClr val="000000"/>
                </a:solidFill>
                <a:effectLst/>
                <a:latin typeface="Open Sans" panose="020B0606030504020204" pitchFamily="34" charset="0"/>
              </a:rPr>
              <a:t>officia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deserunt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mollit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anim</a:t>
            </a:r>
            <a:r>
              <a:rPr lang="en-US" b="0" i="0" dirty="0">
                <a:solidFill>
                  <a:srgbClr val="000000"/>
                </a:solidFill>
                <a:effectLst/>
                <a:latin typeface="Open Sans" panose="020B0606030504020204" pitchFamily="34" charset="0"/>
              </a:rPr>
              <a:t> id </a:t>
            </a:r>
            <a:r>
              <a:rPr lang="en-US" b="0" i="0" dirty="0" err="1">
                <a:solidFill>
                  <a:srgbClr val="000000"/>
                </a:solidFill>
                <a:effectLst/>
                <a:latin typeface="Open Sans" panose="020B0606030504020204" pitchFamily="34" charset="0"/>
              </a:rPr>
              <a:t>est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laborum</a:t>
            </a:r>
            <a:r>
              <a:rPr lang="en-US" b="0" i="0" dirty="0">
                <a:solidFill>
                  <a:srgbClr val="000000"/>
                </a:solidFill>
                <a:effectLst/>
                <a:latin typeface="Open Sans" panose="020B0606030504020204" pitchFamily="34" charset="0"/>
              </a:rPr>
              <a:t>.</a:t>
            </a:r>
            <a:endParaRPr lang="en-US" dirty="0"/>
          </a:p>
        </p:txBody>
      </p:sp>
      <p:sp>
        <p:nvSpPr>
          <p:cNvPr id="16" name="Rectangle 15"/>
          <p:cNvSpPr/>
          <p:nvPr userDrawn="true"/>
        </p:nvSpPr>
        <p:spPr bwMode="auto">
          <a:xfrm>
            <a:off x="-19235" y="6653815"/>
            <a:ext cx="1162235" cy="204186"/>
          </a:xfrm>
          <a:prstGeom prst="rect">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7" name="Rectangle 16"/>
          <p:cNvSpPr/>
          <p:nvPr userDrawn="true"/>
        </p:nvSpPr>
        <p:spPr bwMode="auto">
          <a:xfrm>
            <a:off x="1143000" y="6653814"/>
            <a:ext cx="1162235" cy="204186"/>
          </a:xfrm>
          <a:prstGeom prst="rect">
            <a:avLst/>
          </a:prstGeom>
          <a:solidFill>
            <a:schemeClr val="accent6"/>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8" name="Rectangle 17"/>
          <p:cNvSpPr/>
          <p:nvPr userDrawn="true"/>
        </p:nvSpPr>
        <p:spPr bwMode="auto">
          <a:xfrm>
            <a:off x="2305235" y="6655200"/>
            <a:ext cx="1162235" cy="204186"/>
          </a:xfrm>
          <a:prstGeom prst="rect">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transition spd="slow"/>
</p:sldLayout>
</file>

<file path=ppt/slideLayouts/slideLayout148.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9" name="Rectangle 8"/>
          <p:cNvSpPr/>
          <p:nvPr userDrawn="true"/>
        </p:nvSpPr>
        <p:spPr bwMode="auto">
          <a:xfrm>
            <a:off x="-19235" y="6653815"/>
            <a:ext cx="1162235" cy="204186"/>
          </a:xfrm>
          <a:prstGeom prst="rect">
            <a:avLst/>
          </a:prstGeom>
          <a:solidFill>
            <a:schemeClr val="accent4"/>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0" name="Rectangle 9"/>
          <p:cNvSpPr/>
          <p:nvPr userDrawn="true"/>
        </p:nvSpPr>
        <p:spPr bwMode="auto">
          <a:xfrm>
            <a:off x="1143000" y="6653814"/>
            <a:ext cx="1162235" cy="204186"/>
          </a:xfrm>
          <a:prstGeom prst="rect">
            <a:avLst/>
          </a:prstGeom>
          <a:solidFill>
            <a:schemeClr val="bg2"/>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pic>
        <p:nvPicPr>
          <p:cNvPr id="7" name="Graphic 6"/>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8" name="Teardrop 7"/>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2" name="Title 1"/>
          <p:cNvSpPr>
            <a:spLocks noGrp="true"/>
          </p:cNvSpPr>
          <p:nvPr>
            <p:ph type="title"/>
          </p:nvPr>
        </p:nvSpPr>
        <p:spPr>
          <a:xfrm>
            <a:off x="457200" y="457200"/>
            <a:ext cx="6629400" cy="1371600"/>
          </a:xfrm>
        </p:spPr>
        <p:txBody>
          <a:bodyPr/>
          <a:lstStyle>
            <a:lvl1pPr>
              <a:defRPr>
                <a:solidFill>
                  <a:schemeClr val="accent5"/>
                </a:solidFill>
              </a:defRPr>
            </a:lvl1pPr>
          </a:lstStyle>
          <a:p>
            <a:r>
              <a:rPr lang="en-US"/>
              <a:t>Click to edit Master title style</a:t>
            </a:r>
            <a:endParaRPr lang="en-US" dirty="0"/>
          </a:p>
        </p:txBody>
      </p:sp>
      <p:sp>
        <p:nvSpPr>
          <p:cNvPr id="3" name="Content Placeholder 2"/>
          <p:cNvSpPr>
            <a:spLocks noGrp="true"/>
          </p:cNvSpPr>
          <p:nvPr>
            <p:ph idx="1"/>
          </p:nvPr>
        </p:nvSpPr>
        <p:spPr>
          <a:xfrm>
            <a:off x="457200" y="1981200"/>
            <a:ext cx="8229600" cy="2286000"/>
          </a:xfrm>
        </p:spPr>
        <p:txBody>
          <a:bodyPr/>
          <a:lstStyle>
            <a:lvl1pPr marL="0" indent="0">
              <a:buNone/>
              <a:defRPr>
                <a:solidFill>
                  <a:schemeClr val="accent1"/>
                </a:solidFill>
              </a:defRPr>
            </a:lvl1pPr>
            <a:lvl2pPr marL="742950" indent="-285750">
              <a:buClr>
                <a:schemeClr val="accent3"/>
              </a:buClr>
              <a:buFont typeface="Arial" panose="020B0604020202020204" pitchFamily="34" charset="0"/>
              <a:buChar char="•"/>
              <a:defRPr/>
            </a:lvl2pPr>
            <a:lvl3pPr marL="1143000" indent="-228600">
              <a:buClr>
                <a:schemeClr val="accent3"/>
              </a:buClr>
              <a:buFont typeface="Arial" panose="020B0604020202020204" pitchFamily="34" charset="0"/>
              <a:buChar char="•"/>
              <a:defRPr/>
            </a:lvl3pPr>
            <a:lvl4pPr marL="1600200" indent="-228600">
              <a:buClr>
                <a:schemeClr val="accent3"/>
              </a:buClr>
              <a:buFont typeface="Arial" panose="020B0604020202020204" pitchFamily="34" charset="0"/>
              <a:buChar char="•"/>
              <a:defRPr/>
            </a:lvl4pPr>
            <a:lvl5pPr marL="2057400" indent="-228600">
              <a:buClr>
                <a:schemeClr val="accent3"/>
              </a:buClr>
              <a:buFont typeface="Arial" panose="020B0604020202020204" pitchFamily="34" charset="0"/>
              <a:buChar char="•"/>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1" name="Rectangle 10"/>
          <p:cNvSpPr/>
          <p:nvPr userDrawn="true"/>
        </p:nvSpPr>
        <p:spPr bwMode="auto">
          <a:xfrm>
            <a:off x="2305235" y="6655200"/>
            <a:ext cx="1162235" cy="204186"/>
          </a:xfrm>
          <a:prstGeom prst="rect">
            <a:avLst/>
          </a:prstGeom>
          <a:solidFill>
            <a:schemeClr val="accent5"/>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2" name="Text Placeholder 12"/>
          <p:cNvSpPr>
            <a:spLocks noGrp="true"/>
          </p:cNvSpPr>
          <p:nvPr>
            <p:ph type="body" sz="quarter" idx="13" hasCustomPrompt="true"/>
          </p:nvPr>
        </p:nvSpPr>
        <p:spPr>
          <a:xfrm>
            <a:off x="457199" y="4843770"/>
            <a:ext cx="3943165" cy="1763915"/>
          </a:xfrm>
        </p:spPr>
        <p:txBody>
          <a:bodyPr/>
          <a:lstStyle>
            <a:lvl1pPr marL="0" indent="0">
              <a:buFont typeface="Arial" panose="020B0604020202020204" pitchFamily="34" charset="0"/>
              <a:buNone/>
              <a:defRPr lang="en-US" sz="1600" b="0" i="0" smtClean="0">
                <a:effectLst/>
                <a:latin typeface="Lucida Console" panose="020B060904050402020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b="0" i="0" dirty="0">
                <a:solidFill>
                  <a:srgbClr val="000000"/>
                </a:solidFill>
                <a:effectLst/>
                <a:latin typeface="Open Sans" panose="020B0606030504020204" pitchFamily="34" charset="0"/>
              </a:rPr>
              <a:t>Lorem ipsum dolor sit </a:t>
            </a:r>
            <a:r>
              <a:rPr lang="en-US" b="0" i="0" dirty="0" err="1">
                <a:solidFill>
                  <a:srgbClr val="000000"/>
                </a:solidFill>
                <a:effectLst/>
                <a:latin typeface="Open Sans" panose="020B0606030504020204" pitchFamily="34" charset="0"/>
              </a:rPr>
              <a:t>amet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consectetur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adipiscing</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sed</a:t>
            </a:r>
            <a:r>
              <a:rPr lang="en-US" b="0" i="0" dirty="0">
                <a:solidFill>
                  <a:srgbClr val="000000"/>
                </a:solidFill>
                <a:effectLst/>
                <a:latin typeface="Open Sans" panose="020B0606030504020204" pitchFamily="34" charset="0"/>
              </a:rPr>
              <a:t> do </a:t>
            </a:r>
            <a:r>
              <a:rPr lang="en-US" b="0" i="0" dirty="0" err="1">
                <a:solidFill>
                  <a:srgbClr val="000000"/>
                </a:solidFill>
                <a:effectLst/>
                <a:latin typeface="Open Sans" panose="020B0606030504020204" pitchFamily="34" charset="0"/>
              </a:rPr>
              <a:t>eiusmod</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tempor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incididunt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labore</a:t>
            </a:r>
            <a:r>
              <a:rPr lang="en-US" b="0" i="0" dirty="0">
                <a:solidFill>
                  <a:srgbClr val="000000"/>
                </a:solidFill>
                <a:effectLst/>
                <a:latin typeface="Open Sans" panose="020B0606030504020204" pitchFamily="34" charset="0"/>
              </a:rPr>
              <a:t> et dolore magna </a:t>
            </a:r>
            <a:r>
              <a:rPr lang="en-US" b="0" i="0" dirty="0" err="1">
                <a:solidFill>
                  <a:srgbClr val="000000"/>
                </a:solidFill>
                <a:effectLst/>
                <a:latin typeface="Open Sans" panose="020B0606030504020204" pitchFamily="34" charset="0"/>
              </a:rPr>
              <a:t>aliqua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enim</a:t>
            </a:r>
            <a:r>
              <a:rPr lang="en-US" b="0" i="0" dirty="0">
                <a:solidFill>
                  <a:srgbClr val="000000"/>
                </a:solidFill>
                <a:effectLst/>
                <a:latin typeface="Open Sans" panose="020B0606030504020204" pitchFamily="34" charset="0"/>
              </a:rPr>
              <a:t> ad minim </a:t>
            </a:r>
            <a:r>
              <a:rPr lang="en-US" b="0" i="0" dirty="0" err="1">
                <a:solidFill>
                  <a:srgbClr val="000000"/>
                </a:solidFill>
                <a:effectLst/>
                <a:latin typeface="Open Sans" panose="020B0606030504020204" pitchFamily="34" charset="0"/>
              </a:rPr>
              <a:t>veniam</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quis</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nostrud</a:t>
            </a:r>
            <a:r>
              <a:rPr lang="en-US" b="0" i="0" dirty="0">
                <a:solidFill>
                  <a:srgbClr val="000000"/>
                </a:solidFill>
                <a:effectLst/>
                <a:latin typeface="Open Sans" panose="020B0606030504020204" pitchFamily="34" charset="0"/>
              </a:rPr>
              <a:t> exercitation </a:t>
            </a:r>
            <a:r>
              <a:rPr lang="en-US" b="0" i="0" dirty="0" err="1">
                <a:solidFill>
                  <a:srgbClr val="000000"/>
                </a:solidFill>
                <a:effectLst/>
                <a:latin typeface="Open Sans" panose="020B0606030504020204" pitchFamily="34" charset="0"/>
              </a:rPr>
              <a:t>ullamco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laboris</a:t>
            </a:r>
            <a:r>
              <a:rPr lang="en-US" b="0" i="0" dirty="0">
                <a:solidFill>
                  <a:srgbClr val="000000"/>
                </a:solidFill>
                <a:effectLst/>
                <a:latin typeface="Open Sans" panose="020B0606030504020204" pitchFamily="34" charset="0"/>
              </a:rPr>
              <a:t> nisi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aliquip</a:t>
            </a:r>
            <a:r>
              <a:rPr lang="en-US" b="0" i="0" dirty="0">
                <a:solidFill>
                  <a:srgbClr val="000000"/>
                </a:solidFill>
                <a:effectLst/>
                <a:latin typeface="Open Sans" panose="020B0606030504020204" pitchFamily="34" charset="0"/>
              </a:rPr>
              <a:t> ex </a:t>
            </a:r>
            <a:r>
              <a:rPr lang="en-US" b="0" i="0" dirty="0" err="1">
                <a:solidFill>
                  <a:srgbClr val="000000"/>
                </a:solidFill>
                <a:effectLst/>
                <a:latin typeface="Open Sans" panose="020B0606030504020204" pitchFamily="34" charset="0"/>
              </a:rPr>
              <a:t>ea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commodo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consequat</a:t>
            </a:r>
            <a:r>
              <a:rPr lang="en-US" b="0" i="0" dirty="0">
                <a:solidFill>
                  <a:srgbClr val="000000"/>
                </a:solidFill>
                <a:effectLst/>
                <a:latin typeface="Open Sans" panose="020B0606030504020204" pitchFamily="34" charset="0"/>
              </a:rPr>
              <a:t>. </a:t>
            </a:r>
            <a:endParaRPr lang="en-US" dirty="0"/>
          </a:p>
        </p:txBody>
      </p:sp>
      <p:sp>
        <p:nvSpPr>
          <p:cNvPr id="13" name="Text Placeholder 14"/>
          <p:cNvSpPr>
            <a:spLocks noGrp="true"/>
          </p:cNvSpPr>
          <p:nvPr>
            <p:ph type="body" sz="quarter" idx="14" hasCustomPrompt="true"/>
          </p:nvPr>
        </p:nvSpPr>
        <p:spPr>
          <a:xfrm>
            <a:off x="4743634" y="4849427"/>
            <a:ext cx="3943165" cy="1752600"/>
          </a:xfrm>
        </p:spPr>
        <p:txBody>
          <a:bodyPr/>
          <a:lstStyle>
            <a:lvl1pPr>
              <a:defRPr sz="1600">
                <a:latin typeface="Lucida Console" panose="020B0609040504020204" charset="0"/>
              </a:defRPr>
            </a:lvl1pPr>
          </a:lstStyle>
          <a:p>
            <a:pPr lvl="0"/>
            <a:r>
              <a:rPr lang="en-US" b="0" i="0" dirty="0">
                <a:solidFill>
                  <a:srgbClr val="000000"/>
                </a:solidFill>
                <a:effectLst/>
                <a:latin typeface="Open Sans" panose="020B0606030504020204" pitchFamily="34" charset="0"/>
              </a:rPr>
              <a:t>Duis </a:t>
            </a:r>
            <a:r>
              <a:rPr lang="en-US" b="0" i="0" dirty="0" err="1">
                <a:solidFill>
                  <a:srgbClr val="000000"/>
                </a:solidFill>
                <a:effectLst/>
                <a:latin typeface="Open Sans" panose="020B0606030504020204" pitchFamily="34" charset="0"/>
              </a:rPr>
              <a:t>aute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irure</a:t>
            </a:r>
            <a:r>
              <a:rPr lang="en-US" b="0" i="0" dirty="0">
                <a:solidFill>
                  <a:srgbClr val="000000"/>
                </a:solidFill>
                <a:effectLst/>
                <a:latin typeface="Open Sans" panose="020B0606030504020204" pitchFamily="34" charset="0"/>
              </a:rPr>
              <a:t> dolor in </a:t>
            </a:r>
            <a:r>
              <a:rPr lang="en-US" b="0" i="0" dirty="0" err="1">
                <a:solidFill>
                  <a:srgbClr val="000000"/>
                </a:solidFill>
                <a:effectLst/>
                <a:latin typeface="Open Sans" panose="020B0606030504020204" pitchFamily="34" charset="0"/>
              </a:rPr>
              <a:t>reprehenderit</a:t>
            </a:r>
            <a:r>
              <a:rPr lang="en-US" b="0" i="0" dirty="0">
                <a:solidFill>
                  <a:srgbClr val="000000"/>
                </a:solidFill>
                <a:effectLst/>
                <a:latin typeface="Open Sans" panose="020B0606030504020204" pitchFamily="34" charset="0"/>
              </a:rPr>
              <a:t> in </a:t>
            </a:r>
            <a:r>
              <a:rPr lang="en-US" b="0" i="0" dirty="0" err="1">
                <a:solidFill>
                  <a:srgbClr val="000000"/>
                </a:solidFill>
                <a:effectLst/>
                <a:latin typeface="Open Sans" panose="020B0606030504020204" pitchFamily="34" charset="0"/>
              </a:rPr>
              <a:t>voluptate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velit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esse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cillum</a:t>
            </a:r>
            <a:r>
              <a:rPr lang="en-US" b="0" i="0" dirty="0">
                <a:solidFill>
                  <a:srgbClr val="000000"/>
                </a:solidFill>
                <a:effectLst/>
                <a:latin typeface="Open Sans" panose="020B0606030504020204" pitchFamily="34" charset="0"/>
              </a:rPr>
              <a:t> dolore </a:t>
            </a:r>
            <a:r>
              <a:rPr lang="en-US" b="0" i="0" dirty="0" err="1">
                <a:solidFill>
                  <a:srgbClr val="000000"/>
                </a:solidFill>
                <a:effectLst/>
                <a:latin typeface="Open Sans" panose="020B0606030504020204" pitchFamily="34" charset="0"/>
              </a:rPr>
              <a:t>eu</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fugiat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nulla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pariatur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Excepteur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sint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occaecat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cupidatat</a:t>
            </a:r>
            <a:r>
              <a:rPr lang="en-US" b="0" i="0" dirty="0">
                <a:solidFill>
                  <a:srgbClr val="000000"/>
                </a:solidFill>
                <a:effectLst/>
                <a:latin typeface="Open Sans" panose="020B0606030504020204" pitchFamily="34" charset="0"/>
              </a:rPr>
              <a:t> non </a:t>
            </a:r>
            <a:r>
              <a:rPr lang="en-US" b="0" i="0" dirty="0" err="1">
                <a:solidFill>
                  <a:srgbClr val="000000"/>
                </a:solidFill>
                <a:effectLst/>
                <a:latin typeface="Open Sans" panose="020B0606030504020204" pitchFamily="34" charset="0"/>
              </a:rPr>
              <a:t>proident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sunt</a:t>
            </a:r>
            <a:r>
              <a:rPr lang="en-US" b="0" i="0" dirty="0">
                <a:solidFill>
                  <a:srgbClr val="000000"/>
                </a:solidFill>
                <a:effectLst/>
                <a:latin typeface="Open Sans" panose="020B0606030504020204" pitchFamily="34" charset="0"/>
              </a:rPr>
              <a:t> in culpa qui </a:t>
            </a:r>
            <a:r>
              <a:rPr lang="en-US" b="0" i="0" dirty="0" err="1">
                <a:solidFill>
                  <a:srgbClr val="000000"/>
                </a:solidFill>
                <a:effectLst/>
                <a:latin typeface="Open Sans" panose="020B0606030504020204" pitchFamily="34" charset="0"/>
              </a:rPr>
              <a:t>officia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deserunt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mollit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anim</a:t>
            </a:r>
            <a:r>
              <a:rPr lang="en-US" b="0" i="0" dirty="0">
                <a:solidFill>
                  <a:srgbClr val="000000"/>
                </a:solidFill>
                <a:effectLst/>
                <a:latin typeface="Open Sans" panose="020B0606030504020204" pitchFamily="34" charset="0"/>
              </a:rPr>
              <a:t> id </a:t>
            </a:r>
            <a:r>
              <a:rPr lang="en-US" b="0" i="0" dirty="0" err="1">
                <a:solidFill>
                  <a:srgbClr val="000000"/>
                </a:solidFill>
                <a:effectLst/>
                <a:latin typeface="Open Sans" panose="020B0606030504020204" pitchFamily="34" charset="0"/>
              </a:rPr>
              <a:t>est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laborum</a:t>
            </a:r>
            <a:r>
              <a:rPr lang="en-US" b="0" i="0" dirty="0">
                <a:solidFill>
                  <a:srgbClr val="000000"/>
                </a:solidFill>
                <a:effectLst/>
                <a:latin typeface="Open Sans" panose="020B0606030504020204" pitchFamily="34" charset="0"/>
              </a:rPr>
              <a:t>.</a:t>
            </a:r>
            <a:endParaRPr lang="en-US" dirty="0"/>
          </a:p>
        </p:txBody>
      </p:sp>
    </p:spTree>
  </p:cSld>
  <p:clrMapOvr>
    <a:masterClrMapping/>
  </p:clrMapOvr>
  <p:transition spd="slow"/>
</p:sldLayout>
</file>

<file path=ppt/slideLayouts/slideLayout14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true"/>
          </p:cNvSpPr>
          <p:nvPr>
            <p:ph type="title"/>
          </p:nvPr>
        </p:nvSpPr>
        <p:spPr>
          <a:xfrm>
            <a:off x="623888" y="1709738"/>
            <a:ext cx="7886700" cy="2852737"/>
          </a:xfrm>
        </p:spPr>
        <p:txBody>
          <a:bodyPr anchor="b"/>
          <a:lstStyle>
            <a:lvl1pPr>
              <a:defRPr sz="6000"/>
            </a:lvl1pPr>
          </a:lstStyle>
          <a:p>
            <a:r>
              <a:rPr lang="en-US"/>
              <a:t>Click to edit Master title style</a:t>
            </a:r>
            <a:endParaRPr lang="en-US"/>
          </a:p>
        </p:txBody>
      </p:sp>
      <p:sp>
        <p:nvSpPr>
          <p:cNvPr id="3" name="Text Placeholder 2"/>
          <p:cNvSpPr>
            <a:spLocks noGrp="true"/>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1B9C6344-3052-44C1-9017-6FC986659251}"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dirty="0"/>
          </a:p>
        </p:txBody>
      </p:sp>
    </p:spTree>
  </p:cSld>
  <p:clrMapOvr>
    <a:masterClrMapping/>
  </p:clrMapOvr>
  <p:transition spd="slow"/>
</p:sldLayout>
</file>

<file path=ppt/slideLayouts/slideLayout15.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8229600" cy="18669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true"/>
          </p:cNvSpPr>
          <p:nvPr>
            <p:ph sz="half" idx="2"/>
          </p:nvPr>
        </p:nvSpPr>
        <p:spPr>
          <a:xfrm>
            <a:off x="457200" y="4000500"/>
            <a:ext cx="8229600" cy="18669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30A26CE2-9548-48BB-BFD6-B9FA4A2E6551}"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15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Content Placeholder 2"/>
          <p:cNvSpPr>
            <a:spLocks noGrp="true"/>
          </p:cNvSpPr>
          <p:nvPr>
            <p:ph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true"/>
          </p:cNvSpPr>
          <p:nvPr>
            <p:ph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A78529B3-D109-4045-8674-05A0BCB6F47C}"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15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365125"/>
            <a:ext cx="7886700" cy="1325563"/>
          </a:xfrm>
        </p:spPr>
        <p:txBody>
          <a:bodyPr/>
          <a:lstStyle/>
          <a:p>
            <a:r>
              <a:rPr lang="en-US"/>
              <a:t>Click to edit Master title style</a:t>
            </a:r>
            <a:endParaRPr lang="en-US"/>
          </a:p>
        </p:txBody>
      </p:sp>
      <p:sp>
        <p:nvSpPr>
          <p:cNvPr id="3" name="Text Placeholder 2"/>
          <p:cNvSpPr>
            <a:spLocks noGrp="true"/>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4" name="Content Placeholder 3"/>
          <p:cNvSpPr>
            <a:spLocks noGrp="true"/>
          </p:cNvSpPr>
          <p:nvPr>
            <p:ph sz="half" idx="2"/>
          </p:nvPr>
        </p:nvSpPr>
        <p:spPr>
          <a:xfrm>
            <a:off x="630238" y="2505075"/>
            <a:ext cx="3868737"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true"/>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6" name="Content Placeholder 5"/>
          <p:cNvSpPr>
            <a:spLocks noGrp="true"/>
          </p:cNvSpPr>
          <p:nvPr>
            <p:ph sz="quarter" idx="4"/>
          </p:nvPr>
        </p:nvSpPr>
        <p:spPr>
          <a:xfrm>
            <a:off x="4629150" y="2505075"/>
            <a:ext cx="3887788"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Footer Placeholder 6"/>
          <p:cNvSpPr>
            <a:spLocks noGrp="true"/>
          </p:cNvSpPr>
          <p:nvPr>
            <p:ph type="ftr" sz="quarter" idx="10"/>
          </p:nvPr>
        </p:nvSpPr>
        <p:spPr/>
        <p:txBody>
          <a:bodyPr/>
          <a:lstStyle>
            <a:lvl1pPr>
              <a:defRPr/>
            </a:lvl1pPr>
          </a:lstStyle>
          <a:p>
            <a:endParaRPr lang="en-US" altLang="en-US"/>
          </a:p>
        </p:txBody>
      </p:sp>
      <p:sp>
        <p:nvSpPr>
          <p:cNvPr id="8" name="Slide Number Placeholder 7"/>
          <p:cNvSpPr>
            <a:spLocks noGrp="true"/>
          </p:cNvSpPr>
          <p:nvPr>
            <p:ph type="sldNum" sz="quarter" idx="11"/>
          </p:nvPr>
        </p:nvSpPr>
        <p:spPr/>
        <p:txBody>
          <a:bodyPr/>
          <a:lstStyle>
            <a:lvl1pPr>
              <a:defRPr/>
            </a:lvl1pPr>
          </a:lstStyle>
          <a:p>
            <a:fld id="{5CE7979A-3B8C-4A9C-9E48-FBBF83626624}" type="slidenum">
              <a:rPr lang="en-US" altLang="en-US"/>
            </a:fld>
            <a:endParaRPr lang="en-US" altLang="en-US"/>
          </a:p>
        </p:txBody>
      </p:sp>
      <p:sp>
        <p:nvSpPr>
          <p:cNvPr id="9" name="Date Placeholder 8"/>
          <p:cNvSpPr>
            <a:spLocks noGrp="true"/>
          </p:cNvSpPr>
          <p:nvPr>
            <p:ph type="dt" sz="half" idx="12"/>
          </p:nvPr>
        </p:nvSpPr>
        <p:spPr/>
        <p:txBody>
          <a:bodyPr/>
          <a:lstStyle>
            <a:lvl1pPr>
              <a:defRPr/>
            </a:lvl1pPr>
          </a:lstStyle>
          <a:p>
            <a:endParaRPr lang="en-US" altLang="en-US"/>
          </a:p>
        </p:txBody>
      </p:sp>
      <p:sp>
        <p:nvSpPr>
          <p:cNvPr id="10" name="Rectangle 9"/>
          <p:cNvSpPr/>
          <p:nvPr userDrawn="true"/>
        </p:nvSpPr>
        <p:spPr bwMode="auto">
          <a:xfrm>
            <a:off x="-19235" y="6705601"/>
            <a:ext cx="1162235" cy="152399"/>
          </a:xfrm>
          <a:prstGeom prst="rect">
            <a:avLst/>
          </a:prstGeom>
          <a:solidFill>
            <a:schemeClr val="accent1"/>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1" name="Rectangle 10"/>
          <p:cNvSpPr/>
          <p:nvPr userDrawn="true"/>
        </p:nvSpPr>
        <p:spPr bwMode="auto">
          <a:xfrm>
            <a:off x="1143000" y="6705600"/>
            <a:ext cx="1162235" cy="152399"/>
          </a:xfrm>
          <a:prstGeom prst="rect">
            <a:avLst/>
          </a:prstGeom>
          <a:solidFill>
            <a:schemeClr val="accent6"/>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2" name="Teardrop 11"/>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13" name="Rectangle 12"/>
          <p:cNvSpPr/>
          <p:nvPr userDrawn="true"/>
        </p:nvSpPr>
        <p:spPr bwMode="auto">
          <a:xfrm>
            <a:off x="2305235" y="6706986"/>
            <a:ext cx="1162235" cy="152399"/>
          </a:xfrm>
          <a:prstGeom prst="rect">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transition spd="slow"/>
</p:sldLayout>
</file>

<file path=ppt/slideLayouts/slideLayout15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Footer Placeholder 2"/>
          <p:cNvSpPr>
            <a:spLocks noGrp="true"/>
          </p:cNvSpPr>
          <p:nvPr>
            <p:ph type="ftr" sz="quarter" idx="10"/>
          </p:nvPr>
        </p:nvSpPr>
        <p:spPr/>
        <p:txBody>
          <a:bodyPr/>
          <a:lstStyle>
            <a:lvl1pPr>
              <a:defRPr/>
            </a:lvl1pPr>
          </a:lstStyle>
          <a:p>
            <a:endParaRPr lang="en-US" altLang="en-US"/>
          </a:p>
        </p:txBody>
      </p:sp>
      <p:sp>
        <p:nvSpPr>
          <p:cNvPr id="4" name="Slide Number Placeholder 3"/>
          <p:cNvSpPr>
            <a:spLocks noGrp="true"/>
          </p:cNvSpPr>
          <p:nvPr>
            <p:ph type="sldNum" sz="quarter" idx="11"/>
          </p:nvPr>
        </p:nvSpPr>
        <p:spPr/>
        <p:txBody>
          <a:bodyPr/>
          <a:lstStyle>
            <a:lvl1pPr>
              <a:defRPr/>
            </a:lvl1pPr>
          </a:lstStyle>
          <a:p>
            <a:fld id="{18761A08-01FA-414B-AF34-7CBBE177D9AB}" type="slidenum">
              <a:rPr lang="en-US" altLang="en-US"/>
            </a:fld>
            <a:endParaRPr lang="en-US" altLang="en-US"/>
          </a:p>
        </p:txBody>
      </p:sp>
      <p:sp>
        <p:nvSpPr>
          <p:cNvPr id="5" name="Date Placeholder 4"/>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15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true"/>
          </p:cNvSpPr>
          <p:nvPr>
            <p:ph type="ftr" sz="quarter" idx="10"/>
          </p:nvPr>
        </p:nvSpPr>
        <p:spPr/>
        <p:txBody>
          <a:bodyPr/>
          <a:lstStyle>
            <a:lvl1pPr>
              <a:defRPr/>
            </a:lvl1pPr>
          </a:lstStyle>
          <a:p>
            <a:endParaRPr lang="en-US" altLang="en-US"/>
          </a:p>
        </p:txBody>
      </p:sp>
      <p:sp>
        <p:nvSpPr>
          <p:cNvPr id="3" name="Slide Number Placeholder 2"/>
          <p:cNvSpPr>
            <a:spLocks noGrp="true"/>
          </p:cNvSpPr>
          <p:nvPr>
            <p:ph type="sldNum" sz="quarter" idx="11"/>
          </p:nvPr>
        </p:nvSpPr>
        <p:spPr/>
        <p:txBody>
          <a:bodyPr/>
          <a:lstStyle>
            <a:lvl1pPr>
              <a:defRPr/>
            </a:lvl1pPr>
          </a:lstStyle>
          <a:p>
            <a:fld id="{054509E2-2EA7-4CCF-BFE3-9B166712C5C7}" type="slidenum">
              <a:rPr lang="en-US" altLang="en-US"/>
            </a:fld>
            <a:endParaRPr lang="en-US" altLang="en-US"/>
          </a:p>
        </p:txBody>
      </p:sp>
      <p:sp>
        <p:nvSpPr>
          <p:cNvPr id="4" name="Date Placeholder 3"/>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15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457200"/>
            <a:ext cx="2949575" cy="1600200"/>
          </a:xfrm>
        </p:spPr>
        <p:txBody>
          <a:bodyPr anchor="b"/>
          <a:lstStyle>
            <a:lvl1pPr>
              <a:defRPr sz="3200"/>
            </a:lvl1pPr>
          </a:lstStyle>
          <a:p>
            <a:r>
              <a:rPr lang="en-US"/>
              <a:t>Click to edit Master title style</a:t>
            </a:r>
            <a:endParaRPr lang="en-US"/>
          </a:p>
        </p:txBody>
      </p:sp>
      <p:sp>
        <p:nvSpPr>
          <p:cNvPr id="3" name="Content Placeholder 2"/>
          <p:cNvSpPr>
            <a:spLocks noGrp="true"/>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true"/>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BA59A777-624F-47A9-880B-D8E9EAD0858F}"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15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457200"/>
            <a:ext cx="2949575" cy="1600200"/>
          </a:xfrm>
        </p:spPr>
        <p:txBody>
          <a:bodyPr anchor="b"/>
          <a:lstStyle>
            <a:lvl1pPr>
              <a:defRPr sz="3200"/>
            </a:lvl1pPr>
          </a:lstStyle>
          <a:p>
            <a:r>
              <a:rPr lang="en-US"/>
              <a:t>Click to edit Master title style</a:t>
            </a:r>
            <a:endParaRPr lang="en-US"/>
          </a:p>
        </p:txBody>
      </p:sp>
      <p:sp>
        <p:nvSpPr>
          <p:cNvPr id="3" name="Picture Placeholder 2"/>
          <p:cNvSpPr>
            <a:spLocks noGrp="true"/>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a:p>
        </p:txBody>
      </p:sp>
      <p:sp>
        <p:nvSpPr>
          <p:cNvPr id="4" name="Text Placeholder 3"/>
          <p:cNvSpPr>
            <a:spLocks noGrp="true"/>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F5F5CDA0-80DA-48D8-B4CB-109B8CD7869F}"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15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Vertical Text Placeholder 2"/>
          <p:cNvSpPr>
            <a:spLocks noGrp="true"/>
          </p:cNvSpPr>
          <p:nvPr>
            <p:ph type="body" orient="vert" idx="1"/>
          </p:nvPr>
        </p:nvSpPr>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DB245EC0-5CDC-4F83-ABFB-A17F42046F02}"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15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true"/>
          </p:cNvSpPr>
          <p:nvPr>
            <p:ph type="title" orient="vert"/>
          </p:nvPr>
        </p:nvSpPr>
        <p:spPr>
          <a:xfrm>
            <a:off x="6629400" y="457200"/>
            <a:ext cx="2057400" cy="5410200"/>
          </a:xfrm>
        </p:spPr>
        <p:txBody>
          <a:bodyPr vert="eaVert"/>
          <a:lstStyle/>
          <a:p>
            <a:r>
              <a:rPr lang="en-US"/>
              <a:t>Click to edit Master title style</a:t>
            </a:r>
            <a:endParaRPr lang="en-US"/>
          </a:p>
        </p:txBody>
      </p:sp>
      <p:sp>
        <p:nvSpPr>
          <p:cNvPr id="3" name="Vertical Text Placeholder 2"/>
          <p:cNvSpPr>
            <a:spLocks noGrp="true"/>
          </p:cNvSpPr>
          <p:nvPr>
            <p:ph type="body" orient="vert" idx="1"/>
          </p:nvPr>
        </p:nvSpPr>
        <p:spPr>
          <a:xfrm>
            <a:off x="457200" y="457200"/>
            <a:ext cx="6019800" cy="5410200"/>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A0F1A974-5EB8-46E3-AD55-FFDCE36963EC}"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158.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Online Image Placeholder 3"/>
          <p:cNvSpPr>
            <a:spLocks noGrp="true"/>
          </p:cNvSpPr>
          <p:nvPr>
            <p:ph type="clipArt" sz="half" idx="2" hasCustomPrompt="true"/>
          </p:nvPr>
        </p:nvSpPr>
        <p:spPr>
          <a:xfrm>
            <a:off x="4648200" y="1981200"/>
            <a:ext cx="4038600" cy="3886200"/>
          </a:xfrm>
        </p:spPr>
        <p:txBody>
          <a:bodyPr/>
          <a:lstStyle/>
          <a:p>
            <a:r>
              <a:rPr lang="en-US"/>
              <a:t>Click icon to add online image</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D1FA0DF1-69A4-49BC-8004-2A306D22542E}"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159.xml><?xml version="1.0" encoding="utf-8"?>
<p:sldLayout xmlns:a="http://schemas.openxmlformats.org/drawingml/2006/main" xmlns:r="http://schemas.openxmlformats.org/officeDocument/2006/relationships" xmlns:p="http://schemas.openxmlformats.org/presentationml/2006/main" type="clipArtAndTx" preserve="1">
  <p:cSld name="Title, Clip Art and Tex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Online Image Placeholder 2"/>
          <p:cNvSpPr>
            <a:spLocks noGrp="true"/>
          </p:cNvSpPr>
          <p:nvPr>
            <p:ph type="clipArt" sz="half" idx="1" hasCustomPrompt="true"/>
          </p:nvPr>
        </p:nvSpPr>
        <p:spPr>
          <a:xfrm>
            <a:off x="457200" y="1981200"/>
            <a:ext cx="4038600" cy="3886200"/>
          </a:xfrm>
        </p:spPr>
        <p:txBody>
          <a:bodyPr/>
          <a:lstStyle/>
          <a:p>
            <a:r>
              <a:rPr lang="en-US"/>
              <a:t>Click icon to add online image</a:t>
            </a:r>
            <a:endParaRPr lang="en-US"/>
          </a:p>
        </p:txBody>
      </p:sp>
      <p:sp>
        <p:nvSpPr>
          <p:cNvPr id="4" name="Text Placeholder 3"/>
          <p:cNvSpPr>
            <a:spLocks noGrp="true"/>
          </p:cNvSpPr>
          <p:nvPr>
            <p:ph type="body"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B7E8BFF1-E06B-44F8-B74E-0941AEA927AF}"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16.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pic>
        <p:nvPicPr>
          <p:cNvPr id="8" name="Graphic 7"/>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true"/>
          </p:cNvSpPr>
          <p:nvPr>
            <p:ph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46577E7E-26B3-4112-A923-A16012F7B175}"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160.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8229600" cy="18669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true"/>
          </p:cNvSpPr>
          <p:nvPr>
            <p:ph sz="half" idx="2"/>
          </p:nvPr>
        </p:nvSpPr>
        <p:spPr>
          <a:xfrm>
            <a:off x="457200" y="4000500"/>
            <a:ext cx="8229600" cy="18669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30A26CE2-9548-48BB-BFD6-B9FA4A2E6551}"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161.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pic>
        <p:nvPicPr>
          <p:cNvPr id="8" name="Graphic 7"/>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true"/>
          </p:cNvSpPr>
          <p:nvPr>
            <p:ph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46577E7E-26B3-4112-A923-A16012F7B175}"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162.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90128" name="Rectangle 16"/>
          <p:cNvSpPr>
            <a:spLocks noGrp="true" noChangeArrowheads="true"/>
          </p:cNvSpPr>
          <p:nvPr>
            <p:ph type="dt" sz="half" idx="2"/>
          </p:nvPr>
        </p:nvSpPr>
        <p:spPr>
          <a:xfrm>
            <a:off x="457200" y="6248400"/>
            <a:ext cx="2133600" cy="457200"/>
          </a:xfrm>
        </p:spPr>
        <p:txBody>
          <a:bodyPr/>
          <a:lstStyle>
            <a:lvl1pPr>
              <a:defRPr/>
            </a:lvl1pPr>
          </a:lstStyle>
          <a:p>
            <a:endParaRPr lang="en-US" altLang="en-US"/>
          </a:p>
        </p:txBody>
      </p:sp>
      <p:sp>
        <p:nvSpPr>
          <p:cNvPr id="90129" name="Rectangle 17"/>
          <p:cNvSpPr>
            <a:spLocks noGrp="true" noChangeArrowheads="true"/>
          </p:cNvSpPr>
          <p:nvPr>
            <p:ph type="ftr" sz="quarter" idx="3"/>
          </p:nvPr>
        </p:nvSpPr>
        <p:spPr/>
        <p:txBody>
          <a:bodyPr/>
          <a:lstStyle>
            <a:lvl1pPr>
              <a:defRPr/>
            </a:lvl1pPr>
          </a:lstStyle>
          <a:p>
            <a:endParaRPr lang="en-US" altLang="en-US"/>
          </a:p>
        </p:txBody>
      </p:sp>
      <p:sp>
        <p:nvSpPr>
          <p:cNvPr id="90130" name="Rectangle 18"/>
          <p:cNvSpPr>
            <a:spLocks noGrp="true" noChangeArrowheads="true"/>
          </p:cNvSpPr>
          <p:nvPr>
            <p:ph type="sldNum" sz="quarter" idx="4"/>
          </p:nvPr>
        </p:nvSpPr>
        <p:spPr/>
        <p:txBody>
          <a:bodyPr/>
          <a:lstStyle>
            <a:lvl1pPr>
              <a:defRPr/>
            </a:lvl1pPr>
          </a:lstStyle>
          <a:p>
            <a:fld id="{2757A297-25DA-4E2C-BAB7-44199D986FBE}" type="slidenum">
              <a:rPr lang="en-US" altLang="en-US" smtClean="0"/>
            </a:fld>
            <a:endParaRPr lang="en-US" altLang="en-US" dirty="0"/>
          </a:p>
        </p:txBody>
      </p:sp>
      <p:sp>
        <p:nvSpPr>
          <p:cNvPr id="90131" name="Rectangle 19"/>
          <p:cNvSpPr>
            <a:spLocks noGrp="true" noChangeArrowheads="true"/>
          </p:cNvSpPr>
          <p:nvPr>
            <p:ph type="ctrTitle"/>
          </p:nvPr>
        </p:nvSpPr>
        <p:spPr>
          <a:xfrm>
            <a:off x="457200" y="1828800"/>
            <a:ext cx="6019800" cy="2209800"/>
          </a:xfrm>
        </p:spPr>
        <p:txBody>
          <a:bodyPr/>
          <a:lstStyle>
            <a:lvl1pPr>
              <a:defRPr>
                <a:solidFill>
                  <a:schemeClr val="accent3"/>
                </a:solidFill>
              </a:defRPr>
            </a:lvl1pPr>
          </a:lstStyle>
          <a:p>
            <a:pPr lvl="0"/>
            <a:r>
              <a:rPr lang="en-US" altLang="en-US" noProof="0"/>
              <a:t>Click to edit Master title style</a:t>
            </a:r>
            <a:endParaRPr lang="en-US" altLang="en-US" noProof="0"/>
          </a:p>
        </p:txBody>
      </p:sp>
      <p:sp>
        <p:nvSpPr>
          <p:cNvPr id="90132" name="Rectangle 20"/>
          <p:cNvSpPr>
            <a:spLocks noGrp="true" noChangeArrowheads="true"/>
          </p:cNvSpPr>
          <p:nvPr>
            <p:ph type="subTitle" idx="1"/>
          </p:nvPr>
        </p:nvSpPr>
        <p:spPr>
          <a:xfrm>
            <a:off x="457200" y="4267200"/>
            <a:ext cx="6019800" cy="1752600"/>
          </a:xfrm>
        </p:spPr>
        <p:txBody>
          <a:bodyPr/>
          <a:lstStyle>
            <a:lvl1pPr marL="0" indent="0" algn="l">
              <a:buFont typeface="Wingdings" panose="05000000000000000000" pitchFamily="2" charset="2"/>
              <a:buNone/>
              <a:defRPr>
                <a:solidFill>
                  <a:schemeClr val="accent1"/>
                </a:solidFill>
              </a:defRPr>
            </a:lvl1pPr>
          </a:lstStyle>
          <a:p>
            <a:pPr lvl="0"/>
            <a:r>
              <a:rPr lang="en-US" altLang="en-US" noProof="0"/>
              <a:t>Click to edit Master subtitle style</a:t>
            </a:r>
            <a:endParaRPr lang="en-US" altLang="en-US" noProof="0"/>
          </a:p>
        </p:txBody>
      </p:sp>
    </p:spTree>
  </p:cSld>
  <p:clrMapOvr>
    <a:masterClrMapping/>
  </p:clrMapOvr>
  <p:transition spd="slow"/>
</p:sldLayout>
</file>

<file path=ppt/slideLayouts/slideLayout16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7" name="Graphic 6"/>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8" name="Teardrop 7"/>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2" name="Title 1"/>
          <p:cNvSpPr>
            <a:spLocks noGrp="true"/>
          </p:cNvSpPr>
          <p:nvPr>
            <p:ph type="title"/>
          </p:nvPr>
        </p:nvSpPr>
        <p:spPr>
          <a:xfrm>
            <a:off x="457200" y="457200"/>
            <a:ext cx="6629400" cy="1371600"/>
          </a:xfrm>
        </p:spPr>
        <p:txBody>
          <a:bodyPr/>
          <a:lstStyle>
            <a:lvl1pPr>
              <a:defRPr>
                <a:solidFill>
                  <a:schemeClr val="accent3"/>
                </a:solidFill>
              </a:defRPr>
            </a:lvl1pPr>
          </a:lstStyle>
          <a:p>
            <a:r>
              <a:rPr lang="en-US"/>
              <a:t>Click to edit Master title style</a:t>
            </a:r>
            <a:endParaRPr lang="en-US" dirty="0"/>
          </a:p>
        </p:txBody>
      </p:sp>
      <p:sp>
        <p:nvSpPr>
          <p:cNvPr id="3" name="Content Placeholder 2"/>
          <p:cNvSpPr>
            <a:spLocks noGrp="true"/>
          </p:cNvSpPr>
          <p:nvPr>
            <p:ph idx="1"/>
          </p:nvPr>
        </p:nvSpPr>
        <p:spPr>
          <a:xfrm>
            <a:off x="457200" y="1981200"/>
            <a:ext cx="8229600" cy="2286000"/>
          </a:xfrm>
        </p:spPr>
        <p:txBody>
          <a:bodyPr/>
          <a:lstStyle>
            <a:lvl1pPr marL="0" indent="0">
              <a:buNone/>
              <a:defRPr>
                <a:solidFill>
                  <a:schemeClr val="accent1"/>
                </a:solidFill>
              </a:defRPr>
            </a:lvl1pPr>
            <a:lvl2pPr marL="742950" indent="-285750">
              <a:buClr>
                <a:schemeClr val="accent3"/>
              </a:buClr>
              <a:buFont typeface="Arial" panose="020B0604020202020204" pitchFamily="34" charset="0"/>
              <a:buChar char="•"/>
              <a:defRPr/>
            </a:lvl2pPr>
            <a:lvl3pPr marL="1143000" indent="-228600">
              <a:buClr>
                <a:schemeClr val="accent3"/>
              </a:buClr>
              <a:buFont typeface="Arial" panose="020B0604020202020204" pitchFamily="34" charset="0"/>
              <a:buChar char="•"/>
              <a:defRPr/>
            </a:lvl3pPr>
            <a:lvl4pPr marL="1600200" indent="-228600">
              <a:buClr>
                <a:schemeClr val="accent3"/>
              </a:buClr>
              <a:buFont typeface="Arial" panose="020B0604020202020204" pitchFamily="34" charset="0"/>
              <a:buChar char="•"/>
              <a:defRPr/>
            </a:lvl4pPr>
            <a:lvl5pPr marL="2057400" indent="-228600">
              <a:buClr>
                <a:schemeClr val="accent3"/>
              </a:buClr>
              <a:buFont typeface="Arial" panose="020B0604020202020204" pitchFamily="34" charset="0"/>
              <a:buChar char="•"/>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3" name="Text Placeholder 12"/>
          <p:cNvSpPr>
            <a:spLocks noGrp="true"/>
          </p:cNvSpPr>
          <p:nvPr>
            <p:ph type="body" sz="quarter" idx="13" hasCustomPrompt="true"/>
          </p:nvPr>
        </p:nvSpPr>
        <p:spPr>
          <a:xfrm>
            <a:off x="457199" y="4813699"/>
            <a:ext cx="3943165" cy="1763915"/>
          </a:xfrm>
        </p:spPr>
        <p:txBody>
          <a:bodyPr/>
          <a:lstStyle>
            <a:lvl1pPr marL="0" indent="0">
              <a:buFont typeface="Arial" panose="020B0604020202020204" pitchFamily="34" charset="0"/>
              <a:buNone/>
              <a:defRPr lang="en-US" sz="1600" b="0" i="0" smtClean="0">
                <a:effectLst/>
                <a:latin typeface="Lucida Console" panose="020B060904050402020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b="0" i="0" dirty="0">
                <a:solidFill>
                  <a:srgbClr val="000000"/>
                </a:solidFill>
                <a:effectLst/>
                <a:latin typeface="Open Sans" panose="020B0606030504020204" pitchFamily="34" charset="0"/>
              </a:rPr>
              <a:t>Lorem ipsum dolor sit </a:t>
            </a:r>
            <a:r>
              <a:rPr lang="en-US" b="0" i="0" dirty="0" err="1">
                <a:solidFill>
                  <a:srgbClr val="000000"/>
                </a:solidFill>
                <a:effectLst/>
                <a:latin typeface="Open Sans" panose="020B0606030504020204" pitchFamily="34" charset="0"/>
              </a:rPr>
              <a:t>amet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consectetur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adipiscing</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sed</a:t>
            </a:r>
            <a:r>
              <a:rPr lang="en-US" b="0" i="0" dirty="0">
                <a:solidFill>
                  <a:srgbClr val="000000"/>
                </a:solidFill>
                <a:effectLst/>
                <a:latin typeface="Open Sans" panose="020B0606030504020204" pitchFamily="34" charset="0"/>
              </a:rPr>
              <a:t> do </a:t>
            </a:r>
            <a:r>
              <a:rPr lang="en-US" b="0" i="0" dirty="0" err="1">
                <a:solidFill>
                  <a:srgbClr val="000000"/>
                </a:solidFill>
                <a:effectLst/>
                <a:latin typeface="Open Sans" panose="020B0606030504020204" pitchFamily="34" charset="0"/>
              </a:rPr>
              <a:t>eiusmod</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tempor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incididunt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labore</a:t>
            </a:r>
            <a:r>
              <a:rPr lang="en-US" b="0" i="0" dirty="0">
                <a:solidFill>
                  <a:srgbClr val="000000"/>
                </a:solidFill>
                <a:effectLst/>
                <a:latin typeface="Open Sans" panose="020B0606030504020204" pitchFamily="34" charset="0"/>
              </a:rPr>
              <a:t> et dolore magna </a:t>
            </a:r>
            <a:r>
              <a:rPr lang="en-US" b="0" i="0" dirty="0" err="1">
                <a:solidFill>
                  <a:srgbClr val="000000"/>
                </a:solidFill>
                <a:effectLst/>
                <a:latin typeface="Open Sans" panose="020B0606030504020204" pitchFamily="34" charset="0"/>
              </a:rPr>
              <a:t>aliqua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enim</a:t>
            </a:r>
            <a:r>
              <a:rPr lang="en-US" b="0" i="0" dirty="0">
                <a:solidFill>
                  <a:srgbClr val="000000"/>
                </a:solidFill>
                <a:effectLst/>
                <a:latin typeface="Open Sans" panose="020B0606030504020204" pitchFamily="34" charset="0"/>
              </a:rPr>
              <a:t> ad minim </a:t>
            </a:r>
            <a:r>
              <a:rPr lang="en-US" b="0" i="0" dirty="0" err="1">
                <a:solidFill>
                  <a:srgbClr val="000000"/>
                </a:solidFill>
                <a:effectLst/>
                <a:latin typeface="Open Sans" panose="020B0606030504020204" pitchFamily="34" charset="0"/>
              </a:rPr>
              <a:t>veniam</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quis</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nostrud</a:t>
            </a:r>
            <a:r>
              <a:rPr lang="en-US" b="0" i="0" dirty="0">
                <a:solidFill>
                  <a:srgbClr val="000000"/>
                </a:solidFill>
                <a:effectLst/>
                <a:latin typeface="Open Sans" panose="020B0606030504020204" pitchFamily="34" charset="0"/>
              </a:rPr>
              <a:t> exercitation </a:t>
            </a:r>
            <a:r>
              <a:rPr lang="en-US" b="0" i="0" dirty="0" err="1">
                <a:solidFill>
                  <a:srgbClr val="000000"/>
                </a:solidFill>
                <a:effectLst/>
                <a:latin typeface="Open Sans" panose="020B0606030504020204" pitchFamily="34" charset="0"/>
              </a:rPr>
              <a:t>ullamco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laboris</a:t>
            </a:r>
            <a:r>
              <a:rPr lang="en-US" b="0" i="0" dirty="0">
                <a:solidFill>
                  <a:srgbClr val="000000"/>
                </a:solidFill>
                <a:effectLst/>
                <a:latin typeface="Open Sans" panose="020B0606030504020204" pitchFamily="34" charset="0"/>
              </a:rPr>
              <a:t> nisi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aliquip</a:t>
            </a:r>
            <a:r>
              <a:rPr lang="en-US" b="0" i="0" dirty="0">
                <a:solidFill>
                  <a:srgbClr val="000000"/>
                </a:solidFill>
                <a:effectLst/>
                <a:latin typeface="Open Sans" panose="020B0606030504020204" pitchFamily="34" charset="0"/>
              </a:rPr>
              <a:t> ex </a:t>
            </a:r>
            <a:r>
              <a:rPr lang="en-US" b="0" i="0" dirty="0" err="1">
                <a:solidFill>
                  <a:srgbClr val="000000"/>
                </a:solidFill>
                <a:effectLst/>
                <a:latin typeface="Open Sans" panose="020B0606030504020204" pitchFamily="34" charset="0"/>
              </a:rPr>
              <a:t>ea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commodo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consequat</a:t>
            </a:r>
            <a:r>
              <a:rPr lang="en-US" b="0" i="0" dirty="0">
                <a:solidFill>
                  <a:srgbClr val="000000"/>
                </a:solidFill>
                <a:effectLst/>
                <a:latin typeface="Open Sans" panose="020B0606030504020204" pitchFamily="34" charset="0"/>
              </a:rPr>
              <a:t>. </a:t>
            </a:r>
            <a:endParaRPr lang="en-US" dirty="0"/>
          </a:p>
        </p:txBody>
      </p:sp>
      <p:sp>
        <p:nvSpPr>
          <p:cNvPr id="15" name="Text Placeholder 14"/>
          <p:cNvSpPr>
            <a:spLocks noGrp="true"/>
          </p:cNvSpPr>
          <p:nvPr>
            <p:ph type="body" sz="quarter" idx="14" hasCustomPrompt="true"/>
          </p:nvPr>
        </p:nvSpPr>
        <p:spPr>
          <a:xfrm>
            <a:off x="4743634" y="4819356"/>
            <a:ext cx="3943165" cy="1752600"/>
          </a:xfrm>
        </p:spPr>
        <p:txBody>
          <a:bodyPr/>
          <a:lstStyle>
            <a:lvl1pPr>
              <a:defRPr sz="1600">
                <a:latin typeface="Lucida Console" panose="020B0609040504020204" charset="0"/>
              </a:defRPr>
            </a:lvl1pPr>
          </a:lstStyle>
          <a:p>
            <a:pPr lvl="0"/>
            <a:r>
              <a:rPr lang="en-US" b="0" i="0" dirty="0">
                <a:solidFill>
                  <a:srgbClr val="000000"/>
                </a:solidFill>
                <a:effectLst/>
                <a:latin typeface="Open Sans" panose="020B0606030504020204" pitchFamily="34" charset="0"/>
              </a:rPr>
              <a:t>Duis </a:t>
            </a:r>
            <a:r>
              <a:rPr lang="en-US" b="0" i="0" dirty="0" err="1">
                <a:solidFill>
                  <a:srgbClr val="000000"/>
                </a:solidFill>
                <a:effectLst/>
                <a:latin typeface="Open Sans" panose="020B0606030504020204" pitchFamily="34" charset="0"/>
              </a:rPr>
              <a:t>aute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irure</a:t>
            </a:r>
            <a:r>
              <a:rPr lang="en-US" b="0" i="0" dirty="0">
                <a:solidFill>
                  <a:srgbClr val="000000"/>
                </a:solidFill>
                <a:effectLst/>
                <a:latin typeface="Open Sans" panose="020B0606030504020204" pitchFamily="34" charset="0"/>
              </a:rPr>
              <a:t> dolor in </a:t>
            </a:r>
            <a:r>
              <a:rPr lang="en-US" b="0" i="0" dirty="0" err="1">
                <a:solidFill>
                  <a:srgbClr val="000000"/>
                </a:solidFill>
                <a:effectLst/>
                <a:latin typeface="Open Sans" panose="020B0606030504020204" pitchFamily="34" charset="0"/>
              </a:rPr>
              <a:t>reprehenderit</a:t>
            </a:r>
            <a:r>
              <a:rPr lang="en-US" b="0" i="0" dirty="0">
                <a:solidFill>
                  <a:srgbClr val="000000"/>
                </a:solidFill>
                <a:effectLst/>
                <a:latin typeface="Open Sans" panose="020B0606030504020204" pitchFamily="34" charset="0"/>
              </a:rPr>
              <a:t> in </a:t>
            </a:r>
            <a:r>
              <a:rPr lang="en-US" b="0" i="0" dirty="0" err="1">
                <a:solidFill>
                  <a:srgbClr val="000000"/>
                </a:solidFill>
                <a:effectLst/>
                <a:latin typeface="Open Sans" panose="020B0606030504020204" pitchFamily="34" charset="0"/>
              </a:rPr>
              <a:t>voluptate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velit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esse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cillum</a:t>
            </a:r>
            <a:r>
              <a:rPr lang="en-US" b="0" i="0" dirty="0">
                <a:solidFill>
                  <a:srgbClr val="000000"/>
                </a:solidFill>
                <a:effectLst/>
                <a:latin typeface="Open Sans" panose="020B0606030504020204" pitchFamily="34" charset="0"/>
              </a:rPr>
              <a:t> dolore </a:t>
            </a:r>
            <a:r>
              <a:rPr lang="en-US" b="0" i="0" dirty="0" err="1">
                <a:solidFill>
                  <a:srgbClr val="000000"/>
                </a:solidFill>
                <a:effectLst/>
                <a:latin typeface="Open Sans" panose="020B0606030504020204" pitchFamily="34" charset="0"/>
              </a:rPr>
              <a:t>eu</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fugiat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nulla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pariatur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Excepteur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sint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occaecat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cupidatat</a:t>
            </a:r>
            <a:r>
              <a:rPr lang="en-US" b="0" i="0" dirty="0">
                <a:solidFill>
                  <a:srgbClr val="000000"/>
                </a:solidFill>
                <a:effectLst/>
                <a:latin typeface="Open Sans" panose="020B0606030504020204" pitchFamily="34" charset="0"/>
              </a:rPr>
              <a:t> non </a:t>
            </a:r>
            <a:r>
              <a:rPr lang="en-US" b="0" i="0" dirty="0" err="1">
                <a:solidFill>
                  <a:srgbClr val="000000"/>
                </a:solidFill>
                <a:effectLst/>
                <a:latin typeface="Open Sans" panose="020B0606030504020204" pitchFamily="34" charset="0"/>
              </a:rPr>
              <a:t>proident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sunt</a:t>
            </a:r>
            <a:r>
              <a:rPr lang="en-US" b="0" i="0" dirty="0">
                <a:solidFill>
                  <a:srgbClr val="000000"/>
                </a:solidFill>
                <a:effectLst/>
                <a:latin typeface="Open Sans" panose="020B0606030504020204" pitchFamily="34" charset="0"/>
              </a:rPr>
              <a:t> in culpa qui </a:t>
            </a:r>
            <a:r>
              <a:rPr lang="en-US" b="0" i="0" dirty="0" err="1">
                <a:solidFill>
                  <a:srgbClr val="000000"/>
                </a:solidFill>
                <a:effectLst/>
                <a:latin typeface="Open Sans" panose="020B0606030504020204" pitchFamily="34" charset="0"/>
              </a:rPr>
              <a:t>officia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deserunt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mollit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anim</a:t>
            </a:r>
            <a:r>
              <a:rPr lang="en-US" b="0" i="0" dirty="0">
                <a:solidFill>
                  <a:srgbClr val="000000"/>
                </a:solidFill>
                <a:effectLst/>
                <a:latin typeface="Open Sans" panose="020B0606030504020204" pitchFamily="34" charset="0"/>
              </a:rPr>
              <a:t> id </a:t>
            </a:r>
            <a:r>
              <a:rPr lang="en-US" b="0" i="0" dirty="0" err="1">
                <a:solidFill>
                  <a:srgbClr val="000000"/>
                </a:solidFill>
                <a:effectLst/>
                <a:latin typeface="Open Sans" panose="020B0606030504020204" pitchFamily="34" charset="0"/>
              </a:rPr>
              <a:t>est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laborum</a:t>
            </a:r>
            <a:r>
              <a:rPr lang="en-US" b="0" i="0" dirty="0">
                <a:solidFill>
                  <a:srgbClr val="000000"/>
                </a:solidFill>
                <a:effectLst/>
                <a:latin typeface="Open Sans" panose="020B0606030504020204" pitchFamily="34" charset="0"/>
              </a:rPr>
              <a:t>.</a:t>
            </a:r>
            <a:endParaRPr lang="en-US" dirty="0"/>
          </a:p>
        </p:txBody>
      </p:sp>
      <p:sp>
        <p:nvSpPr>
          <p:cNvPr id="16" name="Rectangle 15"/>
          <p:cNvSpPr/>
          <p:nvPr userDrawn="true"/>
        </p:nvSpPr>
        <p:spPr bwMode="auto">
          <a:xfrm>
            <a:off x="-19235" y="6653815"/>
            <a:ext cx="1162235" cy="204186"/>
          </a:xfrm>
          <a:prstGeom prst="rect">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7" name="Rectangle 16"/>
          <p:cNvSpPr/>
          <p:nvPr userDrawn="true"/>
        </p:nvSpPr>
        <p:spPr bwMode="auto">
          <a:xfrm>
            <a:off x="1143000" y="6653814"/>
            <a:ext cx="1162235" cy="204186"/>
          </a:xfrm>
          <a:prstGeom prst="rect">
            <a:avLst/>
          </a:prstGeom>
          <a:solidFill>
            <a:schemeClr val="accent6"/>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8" name="Rectangle 17"/>
          <p:cNvSpPr/>
          <p:nvPr userDrawn="true"/>
        </p:nvSpPr>
        <p:spPr bwMode="auto">
          <a:xfrm>
            <a:off x="2305235" y="6655200"/>
            <a:ext cx="1162235" cy="204186"/>
          </a:xfrm>
          <a:prstGeom prst="rect">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transition spd="slow"/>
</p:sldLayout>
</file>

<file path=ppt/slideLayouts/slideLayout16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9" name="Rectangle 8"/>
          <p:cNvSpPr/>
          <p:nvPr userDrawn="true"/>
        </p:nvSpPr>
        <p:spPr bwMode="auto">
          <a:xfrm>
            <a:off x="-19235" y="6653815"/>
            <a:ext cx="1162235" cy="204186"/>
          </a:xfrm>
          <a:prstGeom prst="rect">
            <a:avLst/>
          </a:prstGeom>
          <a:solidFill>
            <a:schemeClr val="accent4"/>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0" name="Rectangle 9"/>
          <p:cNvSpPr/>
          <p:nvPr userDrawn="true"/>
        </p:nvSpPr>
        <p:spPr bwMode="auto">
          <a:xfrm>
            <a:off x="1143000" y="6653814"/>
            <a:ext cx="1162235" cy="204186"/>
          </a:xfrm>
          <a:prstGeom prst="rect">
            <a:avLst/>
          </a:prstGeom>
          <a:solidFill>
            <a:schemeClr val="bg2"/>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pic>
        <p:nvPicPr>
          <p:cNvPr id="7" name="Graphic 6"/>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8" name="Teardrop 7"/>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2" name="Title 1"/>
          <p:cNvSpPr>
            <a:spLocks noGrp="true"/>
          </p:cNvSpPr>
          <p:nvPr>
            <p:ph type="title"/>
          </p:nvPr>
        </p:nvSpPr>
        <p:spPr>
          <a:xfrm>
            <a:off x="457200" y="457200"/>
            <a:ext cx="6629400" cy="1371600"/>
          </a:xfrm>
        </p:spPr>
        <p:txBody>
          <a:bodyPr/>
          <a:lstStyle>
            <a:lvl1pPr>
              <a:defRPr>
                <a:solidFill>
                  <a:schemeClr val="accent5"/>
                </a:solidFill>
              </a:defRPr>
            </a:lvl1pPr>
          </a:lstStyle>
          <a:p>
            <a:r>
              <a:rPr lang="en-US"/>
              <a:t>Click to edit Master title style</a:t>
            </a:r>
            <a:endParaRPr lang="en-US" dirty="0"/>
          </a:p>
        </p:txBody>
      </p:sp>
      <p:sp>
        <p:nvSpPr>
          <p:cNvPr id="3" name="Content Placeholder 2"/>
          <p:cNvSpPr>
            <a:spLocks noGrp="true"/>
          </p:cNvSpPr>
          <p:nvPr>
            <p:ph idx="1"/>
          </p:nvPr>
        </p:nvSpPr>
        <p:spPr>
          <a:xfrm>
            <a:off x="457200" y="1981200"/>
            <a:ext cx="8229600" cy="2286000"/>
          </a:xfrm>
        </p:spPr>
        <p:txBody>
          <a:bodyPr/>
          <a:lstStyle>
            <a:lvl1pPr marL="0" indent="0">
              <a:buNone/>
              <a:defRPr>
                <a:solidFill>
                  <a:schemeClr val="accent1"/>
                </a:solidFill>
              </a:defRPr>
            </a:lvl1pPr>
            <a:lvl2pPr marL="742950" indent="-285750">
              <a:buClr>
                <a:schemeClr val="accent3"/>
              </a:buClr>
              <a:buFont typeface="Arial" panose="020B0604020202020204" pitchFamily="34" charset="0"/>
              <a:buChar char="•"/>
              <a:defRPr/>
            </a:lvl2pPr>
            <a:lvl3pPr marL="1143000" indent="-228600">
              <a:buClr>
                <a:schemeClr val="accent3"/>
              </a:buClr>
              <a:buFont typeface="Arial" panose="020B0604020202020204" pitchFamily="34" charset="0"/>
              <a:buChar char="•"/>
              <a:defRPr/>
            </a:lvl3pPr>
            <a:lvl4pPr marL="1600200" indent="-228600">
              <a:buClr>
                <a:schemeClr val="accent3"/>
              </a:buClr>
              <a:buFont typeface="Arial" panose="020B0604020202020204" pitchFamily="34" charset="0"/>
              <a:buChar char="•"/>
              <a:defRPr/>
            </a:lvl4pPr>
            <a:lvl5pPr marL="2057400" indent="-228600">
              <a:buClr>
                <a:schemeClr val="accent3"/>
              </a:buClr>
              <a:buFont typeface="Arial" panose="020B0604020202020204" pitchFamily="34" charset="0"/>
              <a:buChar char="•"/>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1" name="Rectangle 10"/>
          <p:cNvSpPr/>
          <p:nvPr userDrawn="true"/>
        </p:nvSpPr>
        <p:spPr bwMode="auto">
          <a:xfrm>
            <a:off x="2305235" y="6655200"/>
            <a:ext cx="1162235" cy="204186"/>
          </a:xfrm>
          <a:prstGeom prst="rect">
            <a:avLst/>
          </a:prstGeom>
          <a:solidFill>
            <a:schemeClr val="accent5"/>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2" name="Text Placeholder 12"/>
          <p:cNvSpPr>
            <a:spLocks noGrp="true"/>
          </p:cNvSpPr>
          <p:nvPr>
            <p:ph type="body" sz="quarter" idx="13" hasCustomPrompt="true"/>
          </p:nvPr>
        </p:nvSpPr>
        <p:spPr>
          <a:xfrm>
            <a:off x="457199" y="4843770"/>
            <a:ext cx="3943165" cy="1763915"/>
          </a:xfrm>
        </p:spPr>
        <p:txBody>
          <a:bodyPr/>
          <a:lstStyle>
            <a:lvl1pPr marL="0" indent="0">
              <a:buFont typeface="Arial" panose="020B0604020202020204" pitchFamily="34" charset="0"/>
              <a:buNone/>
              <a:defRPr lang="en-US" sz="1600" b="0" i="0" smtClean="0">
                <a:effectLst/>
                <a:latin typeface="Lucida Console" panose="020B060904050402020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b="0" i="0" dirty="0">
                <a:solidFill>
                  <a:srgbClr val="000000"/>
                </a:solidFill>
                <a:effectLst/>
                <a:latin typeface="Open Sans" panose="020B0606030504020204" pitchFamily="34" charset="0"/>
              </a:rPr>
              <a:t>Lorem ipsum dolor sit </a:t>
            </a:r>
            <a:r>
              <a:rPr lang="en-US" b="0" i="0" dirty="0" err="1">
                <a:solidFill>
                  <a:srgbClr val="000000"/>
                </a:solidFill>
                <a:effectLst/>
                <a:latin typeface="Open Sans" panose="020B0606030504020204" pitchFamily="34" charset="0"/>
              </a:rPr>
              <a:t>amet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consectetur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adipiscing</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sed</a:t>
            </a:r>
            <a:r>
              <a:rPr lang="en-US" b="0" i="0" dirty="0">
                <a:solidFill>
                  <a:srgbClr val="000000"/>
                </a:solidFill>
                <a:effectLst/>
                <a:latin typeface="Open Sans" panose="020B0606030504020204" pitchFamily="34" charset="0"/>
              </a:rPr>
              <a:t> do </a:t>
            </a:r>
            <a:r>
              <a:rPr lang="en-US" b="0" i="0" dirty="0" err="1">
                <a:solidFill>
                  <a:srgbClr val="000000"/>
                </a:solidFill>
                <a:effectLst/>
                <a:latin typeface="Open Sans" panose="020B0606030504020204" pitchFamily="34" charset="0"/>
              </a:rPr>
              <a:t>eiusmod</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tempor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incididunt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labore</a:t>
            </a:r>
            <a:r>
              <a:rPr lang="en-US" b="0" i="0" dirty="0">
                <a:solidFill>
                  <a:srgbClr val="000000"/>
                </a:solidFill>
                <a:effectLst/>
                <a:latin typeface="Open Sans" panose="020B0606030504020204" pitchFamily="34" charset="0"/>
              </a:rPr>
              <a:t> et dolore magna </a:t>
            </a:r>
            <a:r>
              <a:rPr lang="en-US" b="0" i="0" dirty="0" err="1">
                <a:solidFill>
                  <a:srgbClr val="000000"/>
                </a:solidFill>
                <a:effectLst/>
                <a:latin typeface="Open Sans" panose="020B0606030504020204" pitchFamily="34" charset="0"/>
              </a:rPr>
              <a:t>aliqua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enim</a:t>
            </a:r>
            <a:r>
              <a:rPr lang="en-US" b="0" i="0" dirty="0">
                <a:solidFill>
                  <a:srgbClr val="000000"/>
                </a:solidFill>
                <a:effectLst/>
                <a:latin typeface="Open Sans" panose="020B0606030504020204" pitchFamily="34" charset="0"/>
              </a:rPr>
              <a:t> ad minim </a:t>
            </a:r>
            <a:r>
              <a:rPr lang="en-US" b="0" i="0" dirty="0" err="1">
                <a:solidFill>
                  <a:srgbClr val="000000"/>
                </a:solidFill>
                <a:effectLst/>
                <a:latin typeface="Open Sans" panose="020B0606030504020204" pitchFamily="34" charset="0"/>
              </a:rPr>
              <a:t>veniam</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quis</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nostrud</a:t>
            </a:r>
            <a:r>
              <a:rPr lang="en-US" b="0" i="0" dirty="0">
                <a:solidFill>
                  <a:srgbClr val="000000"/>
                </a:solidFill>
                <a:effectLst/>
                <a:latin typeface="Open Sans" panose="020B0606030504020204" pitchFamily="34" charset="0"/>
              </a:rPr>
              <a:t> exercitation </a:t>
            </a:r>
            <a:r>
              <a:rPr lang="en-US" b="0" i="0" dirty="0" err="1">
                <a:solidFill>
                  <a:srgbClr val="000000"/>
                </a:solidFill>
                <a:effectLst/>
                <a:latin typeface="Open Sans" panose="020B0606030504020204" pitchFamily="34" charset="0"/>
              </a:rPr>
              <a:t>ullamco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laboris</a:t>
            </a:r>
            <a:r>
              <a:rPr lang="en-US" b="0" i="0" dirty="0">
                <a:solidFill>
                  <a:srgbClr val="000000"/>
                </a:solidFill>
                <a:effectLst/>
                <a:latin typeface="Open Sans" panose="020B0606030504020204" pitchFamily="34" charset="0"/>
              </a:rPr>
              <a:t> nisi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aliquip</a:t>
            </a:r>
            <a:r>
              <a:rPr lang="en-US" b="0" i="0" dirty="0">
                <a:solidFill>
                  <a:srgbClr val="000000"/>
                </a:solidFill>
                <a:effectLst/>
                <a:latin typeface="Open Sans" panose="020B0606030504020204" pitchFamily="34" charset="0"/>
              </a:rPr>
              <a:t> ex </a:t>
            </a:r>
            <a:r>
              <a:rPr lang="en-US" b="0" i="0" dirty="0" err="1">
                <a:solidFill>
                  <a:srgbClr val="000000"/>
                </a:solidFill>
                <a:effectLst/>
                <a:latin typeface="Open Sans" panose="020B0606030504020204" pitchFamily="34" charset="0"/>
              </a:rPr>
              <a:t>ea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commodo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consequat</a:t>
            </a:r>
            <a:r>
              <a:rPr lang="en-US" b="0" i="0" dirty="0">
                <a:solidFill>
                  <a:srgbClr val="000000"/>
                </a:solidFill>
                <a:effectLst/>
                <a:latin typeface="Open Sans" panose="020B0606030504020204" pitchFamily="34" charset="0"/>
              </a:rPr>
              <a:t>. </a:t>
            </a:r>
            <a:endParaRPr lang="en-US" dirty="0"/>
          </a:p>
        </p:txBody>
      </p:sp>
      <p:sp>
        <p:nvSpPr>
          <p:cNvPr id="13" name="Text Placeholder 14"/>
          <p:cNvSpPr>
            <a:spLocks noGrp="true"/>
          </p:cNvSpPr>
          <p:nvPr>
            <p:ph type="body" sz="quarter" idx="14" hasCustomPrompt="true"/>
          </p:nvPr>
        </p:nvSpPr>
        <p:spPr>
          <a:xfrm>
            <a:off x="4743634" y="4849427"/>
            <a:ext cx="3943165" cy="1752600"/>
          </a:xfrm>
        </p:spPr>
        <p:txBody>
          <a:bodyPr/>
          <a:lstStyle>
            <a:lvl1pPr>
              <a:defRPr sz="1600">
                <a:latin typeface="Lucida Console" panose="020B0609040504020204" charset="0"/>
              </a:defRPr>
            </a:lvl1pPr>
          </a:lstStyle>
          <a:p>
            <a:pPr lvl="0"/>
            <a:r>
              <a:rPr lang="en-US" b="0" i="0" dirty="0">
                <a:solidFill>
                  <a:srgbClr val="000000"/>
                </a:solidFill>
                <a:effectLst/>
                <a:latin typeface="Open Sans" panose="020B0606030504020204" pitchFamily="34" charset="0"/>
              </a:rPr>
              <a:t>Duis </a:t>
            </a:r>
            <a:r>
              <a:rPr lang="en-US" b="0" i="0" dirty="0" err="1">
                <a:solidFill>
                  <a:srgbClr val="000000"/>
                </a:solidFill>
                <a:effectLst/>
                <a:latin typeface="Open Sans" panose="020B0606030504020204" pitchFamily="34" charset="0"/>
              </a:rPr>
              <a:t>aute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irure</a:t>
            </a:r>
            <a:r>
              <a:rPr lang="en-US" b="0" i="0" dirty="0">
                <a:solidFill>
                  <a:srgbClr val="000000"/>
                </a:solidFill>
                <a:effectLst/>
                <a:latin typeface="Open Sans" panose="020B0606030504020204" pitchFamily="34" charset="0"/>
              </a:rPr>
              <a:t> dolor in </a:t>
            </a:r>
            <a:r>
              <a:rPr lang="en-US" b="0" i="0" dirty="0" err="1">
                <a:solidFill>
                  <a:srgbClr val="000000"/>
                </a:solidFill>
                <a:effectLst/>
                <a:latin typeface="Open Sans" panose="020B0606030504020204" pitchFamily="34" charset="0"/>
              </a:rPr>
              <a:t>reprehenderit</a:t>
            </a:r>
            <a:r>
              <a:rPr lang="en-US" b="0" i="0" dirty="0">
                <a:solidFill>
                  <a:srgbClr val="000000"/>
                </a:solidFill>
                <a:effectLst/>
                <a:latin typeface="Open Sans" panose="020B0606030504020204" pitchFamily="34" charset="0"/>
              </a:rPr>
              <a:t> in </a:t>
            </a:r>
            <a:r>
              <a:rPr lang="en-US" b="0" i="0" dirty="0" err="1">
                <a:solidFill>
                  <a:srgbClr val="000000"/>
                </a:solidFill>
                <a:effectLst/>
                <a:latin typeface="Open Sans" panose="020B0606030504020204" pitchFamily="34" charset="0"/>
              </a:rPr>
              <a:t>voluptate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velit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esse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cillum</a:t>
            </a:r>
            <a:r>
              <a:rPr lang="en-US" b="0" i="0" dirty="0">
                <a:solidFill>
                  <a:srgbClr val="000000"/>
                </a:solidFill>
                <a:effectLst/>
                <a:latin typeface="Open Sans" panose="020B0606030504020204" pitchFamily="34" charset="0"/>
              </a:rPr>
              <a:t> dolore </a:t>
            </a:r>
            <a:r>
              <a:rPr lang="en-US" b="0" i="0" dirty="0" err="1">
                <a:solidFill>
                  <a:srgbClr val="000000"/>
                </a:solidFill>
                <a:effectLst/>
                <a:latin typeface="Open Sans" panose="020B0606030504020204" pitchFamily="34" charset="0"/>
              </a:rPr>
              <a:t>eu</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fugiat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nulla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pariatur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Excepteur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sint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occaecat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cupidatat</a:t>
            </a:r>
            <a:r>
              <a:rPr lang="en-US" b="0" i="0" dirty="0">
                <a:solidFill>
                  <a:srgbClr val="000000"/>
                </a:solidFill>
                <a:effectLst/>
                <a:latin typeface="Open Sans" panose="020B0606030504020204" pitchFamily="34" charset="0"/>
              </a:rPr>
              <a:t> non </a:t>
            </a:r>
            <a:r>
              <a:rPr lang="en-US" b="0" i="0" dirty="0" err="1">
                <a:solidFill>
                  <a:srgbClr val="000000"/>
                </a:solidFill>
                <a:effectLst/>
                <a:latin typeface="Open Sans" panose="020B0606030504020204" pitchFamily="34" charset="0"/>
              </a:rPr>
              <a:t>proident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sunt</a:t>
            </a:r>
            <a:r>
              <a:rPr lang="en-US" b="0" i="0" dirty="0">
                <a:solidFill>
                  <a:srgbClr val="000000"/>
                </a:solidFill>
                <a:effectLst/>
                <a:latin typeface="Open Sans" panose="020B0606030504020204" pitchFamily="34" charset="0"/>
              </a:rPr>
              <a:t> in culpa qui </a:t>
            </a:r>
            <a:r>
              <a:rPr lang="en-US" b="0" i="0" dirty="0" err="1">
                <a:solidFill>
                  <a:srgbClr val="000000"/>
                </a:solidFill>
                <a:effectLst/>
                <a:latin typeface="Open Sans" panose="020B0606030504020204" pitchFamily="34" charset="0"/>
              </a:rPr>
              <a:t>officia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deserunt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mollit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anim</a:t>
            </a:r>
            <a:r>
              <a:rPr lang="en-US" b="0" i="0" dirty="0">
                <a:solidFill>
                  <a:srgbClr val="000000"/>
                </a:solidFill>
                <a:effectLst/>
                <a:latin typeface="Open Sans" panose="020B0606030504020204" pitchFamily="34" charset="0"/>
              </a:rPr>
              <a:t> id </a:t>
            </a:r>
            <a:r>
              <a:rPr lang="en-US" b="0" i="0" dirty="0" err="1">
                <a:solidFill>
                  <a:srgbClr val="000000"/>
                </a:solidFill>
                <a:effectLst/>
                <a:latin typeface="Open Sans" panose="020B0606030504020204" pitchFamily="34" charset="0"/>
              </a:rPr>
              <a:t>est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laborum</a:t>
            </a:r>
            <a:r>
              <a:rPr lang="en-US" b="0" i="0" dirty="0">
                <a:solidFill>
                  <a:srgbClr val="000000"/>
                </a:solidFill>
                <a:effectLst/>
                <a:latin typeface="Open Sans" panose="020B0606030504020204" pitchFamily="34" charset="0"/>
              </a:rPr>
              <a:t>.</a:t>
            </a:r>
            <a:endParaRPr lang="en-US" dirty="0"/>
          </a:p>
        </p:txBody>
      </p:sp>
    </p:spTree>
  </p:cSld>
  <p:clrMapOvr>
    <a:masterClrMapping/>
  </p:clrMapOvr>
  <p:transition spd="slow"/>
</p:sldLayout>
</file>

<file path=ppt/slideLayouts/slideLayout16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true"/>
          </p:cNvSpPr>
          <p:nvPr>
            <p:ph type="title"/>
          </p:nvPr>
        </p:nvSpPr>
        <p:spPr>
          <a:xfrm>
            <a:off x="623888" y="1709738"/>
            <a:ext cx="7886700" cy="2852737"/>
          </a:xfrm>
        </p:spPr>
        <p:txBody>
          <a:bodyPr anchor="b"/>
          <a:lstStyle>
            <a:lvl1pPr>
              <a:defRPr sz="6000"/>
            </a:lvl1pPr>
          </a:lstStyle>
          <a:p>
            <a:r>
              <a:rPr lang="en-US"/>
              <a:t>Click to edit Master title style</a:t>
            </a:r>
            <a:endParaRPr lang="en-US"/>
          </a:p>
        </p:txBody>
      </p:sp>
      <p:sp>
        <p:nvSpPr>
          <p:cNvPr id="3" name="Text Placeholder 2"/>
          <p:cNvSpPr>
            <a:spLocks noGrp="true"/>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1B9C6344-3052-44C1-9017-6FC986659251}"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dirty="0"/>
          </a:p>
        </p:txBody>
      </p:sp>
    </p:spTree>
  </p:cSld>
  <p:clrMapOvr>
    <a:masterClrMapping/>
  </p:clrMapOvr>
  <p:transition spd="slow"/>
</p:sldLayout>
</file>

<file path=ppt/slideLayouts/slideLayout16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Content Placeholder 2"/>
          <p:cNvSpPr>
            <a:spLocks noGrp="true"/>
          </p:cNvSpPr>
          <p:nvPr>
            <p:ph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true"/>
          </p:cNvSpPr>
          <p:nvPr>
            <p:ph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A78529B3-D109-4045-8674-05A0BCB6F47C}"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16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365125"/>
            <a:ext cx="7886700" cy="1325563"/>
          </a:xfrm>
        </p:spPr>
        <p:txBody>
          <a:bodyPr/>
          <a:lstStyle/>
          <a:p>
            <a:r>
              <a:rPr lang="en-US"/>
              <a:t>Click to edit Master title style</a:t>
            </a:r>
            <a:endParaRPr lang="en-US"/>
          </a:p>
        </p:txBody>
      </p:sp>
      <p:sp>
        <p:nvSpPr>
          <p:cNvPr id="3" name="Text Placeholder 2"/>
          <p:cNvSpPr>
            <a:spLocks noGrp="true"/>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4" name="Content Placeholder 3"/>
          <p:cNvSpPr>
            <a:spLocks noGrp="true"/>
          </p:cNvSpPr>
          <p:nvPr>
            <p:ph sz="half" idx="2"/>
          </p:nvPr>
        </p:nvSpPr>
        <p:spPr>
          <a:xfrm>
            <a:off x="630238" y="2505075"/>
            <a:ext cx="3868737"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true"/>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6" name="Content Placeholder 5"/>
          <p:cNvSpPr>
            <a:spLocks noGrp="true"/>
          </p:cNvSpPr>
          <p:nvPr>
            <p:ph sz="quarter" idx="4"/>
          </p:nvPr>
        </p:nvSpPr>
        <p:spPr>
          <a:xfrm>
            <a:off x="4629150" y="2505075"/>
            <a:ext cx="3887788"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Footer Placeholder 6"/>
          <p:cNvSpPr>
            <a:spLocks noGrp="true"/>
          </p:cNvSpPr>
          <p:nvPr>
            <p:ph type="ftr" sz="quarter" idx="10"/>
          </p:nvPr>
        </p:nvSpPr>
        <p:spPr/>
        <p:txBody>
          <a:bodyPr/>
          <a:lstStyle>
            <a:lvl1pPr>
              <a:defRPr/>
            </a:lvl1pPr>
          </a:lstStyle>
          <a:p>
            <a:endParaRPr lang="en-US" altLang="en-US"/>
          </a:p>
        </p:txBody>
      </p:sp>
      <p:sp>
        <p:nvSpPr>
          <p:cNvPr id="8" name="Slide Number Placeholder 7"/>
          <p:cNvSpPr>
            <a:spLocks noGrp="true"/>
          </p:cNvSpPr>
          <p:nvPr>
            <p:ph type="sldNum" sz="quarter" idx="11"/>
          </p:nvPr>
        </p:nvSpPr>
        <p:spPr/>
        <p:txBody>
          <a:bodyPr/>
          <a:lstStyle>
            <a:lvl1pPr>
              <a:defRPr/>
            </a:lvl1pPr>
          </a:lstStyle>
          <a:p>
            <a:fld id="{5CE7979A-3B8C-4A9C-9E48-FBBF83626624}" type="slidenum">
              <a:rPr lang="en-US" altLang="en-US"/>
            </a:fld>
            <a:endParaRPr lang="en-US" altLang="en-US"/>
          </a:p>
        </p:txBody>
      </p:sp>
      <p:sp>
        <p:nvSpPr>
          <p:cNvPr id="9" name="Date Placeholder 8"/>
          <p:cNvSpPr>
            <a:spLocks noGrp="true"/>
          </p:cNvSpPr>
          <p:nvPr>
            <p:ph type="dt" sz="half" idx="12"/>
          </p:nvPr>
        </p:nvSpPr>
        <p:spPr/>
        <p:txBody>
          <a:bodyPr/>
          <a:lstStyle>
            <a:lvl1pPr>
              <a:defRPr/>
            </a:lvl1pPr>
          </a:lstStyle>
          <a:p>
            <a:endParaRPr lang="en-US" altLang="en-US"/>
          </a:p>
        </p:txBody>
      </p:sp>
      <p:sp>
        <p:nvSpPr>
          <p:cNvPr id="10" name="Rectangle 9"/>
          <p:cNvSpPr/>
          <p:nvPr userDrawn="true"/>
        </p:nvSpPr>
        <p:spPr bwMode="auto">
          <a:xfrm>
            <a:off x="-19235" y="6705601"/>
            <a:ext cx="1162235" cy="152399"/>
          </a:xfrm>
          <a:prstGeom prst="rect">
            <a:avLst/>
          </a:prstGeom>
          <a:solidFill>
            <a:schemeClr val="accent1"/>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1" name="Rectangle 10"/>
          <p:cNvSpPr/>
          <p:nvPr userDrawn="true"/>
        </p:nvSpPr>
        <p:spPr bwMode="auto">
          <a:xfrm>
            <a:off x="1143000" y="6705600"/>
            <a:ext cx="1162235" cy="152399"/>
          </a:xfrm>
          <a:prstGeom prst="rect">
            <a:avLst/>
          </a:prstGeom>
          <a:solidFill>
            <a:schemeClr val="accent6"/>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2" name="Teardrop 11"/>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13" name="Rectangle 12"/>
          <p:cNvSpPr/>
          <p:nvPr userDrawn="true"/>
        </p:nvSpPr>
        <p:spPr bwMode="auto">
          <a:xfrm>
            <a:off x="2305235" y="6706986"/>
            <a:ext cx="1162235" cy="152399"/>
          </a:xfrm>
          <a:prstGeom prst="rect">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transition spd="slow"/>
</p:sldLayout>
</file>

<file path=ppt/slideLayouts/slideLayout16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Footer Placeholder 2"/>
          <p:cNvSpPr>
            <a:spLocks noGrp="true"/>
          </p:cNvSpPr>
          <p:nvPr>
            <p:ph type="ftr" sz="quarter" idx="10"/>
          </p:nvPr>
        </p:nvSpPr>
        <p:spPr/>
        <p:txBody>
          <a:bodyPr/>
          <a:lstStyle>
            <a:lvl1pPr>
              <a:defRPr/>
            </a:lvl1pPr>
          </a:lstStyle>
          <a:p>
            <a:endParaRPr lang="en-US" altLang="en-US"/>
          </a:p>
        </p:txBody>
      </p:sp>
      <p:sp>
        <p:nvSpPr>
          <p:cNvPr id="4" name="Slide Number Placeholder 3"/>
          <p:cNvSpPr>
            <a:spLocks noGrp="true"/>
          </p:cNvSpPr>
          <p:nvPr>
            <p:ph type="sldNum" sz="quarter" idx="11"/>
          </p:nvPr>
        </p:nvSpPr>
        <p:spPr/>
        <p:txBody>
          <a:bodyPr/>
          <a:lstStyle>
            <a:lvl1pPr>
              <a:defRPr/>
            </a:lvl1pPr>
          </a:lstStyle>
          <a:p>
            <a:fld id="{18761A08-01FA-414B-AF34-7CBBE177D9AB}" type="slidenum">
              <a:rPr lang="en-US" altLang="en-US"/>
            </a:fld>
            <a:endParaRPr lang="en-US" altLang="en-US"/>
          </a:p>
        </p:txBody>
      </p:sp>
      <p:sp>
        <p:nvSpPr>
          <p:cNvPr id="5" name="Date Placeholder 4"/>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16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true"/>
          </p:cNvSpPr>
          <p:nvPr>
            <p:ph type="ftr" sz="quarter" idx="10"/>
          </p:nvPr>
        </p:nvSpPr>
        <p:spPr/>
        <p:txBody>
          <a:bodyPr/>
          <a:lstStyle>
            <a:lvl1pPr>
              <a:defRPr/>
            </a:lvl1pPr>
          </a:lstStyle>
          <a:p>
            <a:endParaRPr lang="en-US" altLang="en-US"/>
          </a:p>
        </p:txBody>
      </p:sp>
      <p:sp>
        <p:nvSpPr>
          <p:cNvPr id="3" name="Slide Number Placeholder 2"/>
          <p:cNvSpPr>
            <a:spLocks noGrp="true"/>
          </p:cNvSpPr>
          <p:nvPr>
            <p:ph type="sldNum" sz="quarter" idx="11"/>
          </p:nvPr>
        </p:nvSpPr>
        <p:spPr/>
        <p:txBody>
          <a:bodyPr/>
          <a:lstStyle>
            <a:lvl1pPr>
              <a:defRPr/>
            </a:lvl1pPr>
          </a:lstStyle>
          <a:p>
            <a:fld id="{054509E2-2EA7-4CCF-BFE3-9B166712C5C7}" type="slidenum">
              <a:rPr lang="en-US" altLang="en-US"/>
            </a:fld>
            <a:endParaRPr lang="en-US" altLang="en-US"/>
          </a:p>
        </p:txBody>
      </p:sp>
      <p:sp>
        <p:nvSpPr>
          <p:cNvPr id="4" name="Date Placeholder 3"/>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17.xml><?xml version="1.0" encoding="utf-8"?>
<p:sldLayout xmlns:a="http://schemas.openxmlformats.org/drawingml/2006/main" xmlns:r="http://schemas.openxmlformats.org/officeDocument/2006/relationships" xmlns:p="http://schemas.openxmlformats.org/presentationml/2006/main" type="tx" matchingName="Title + 1 column">
  <p:cSld name="TITLE_AND_BODY">
    <p:spTree>
      <p:nvGrpSpPr>
        <p:cNvPr id="22" name="Shape 22"/>
        <p:cNvGrpSpPr/>
        <p:nvPr/>
      </p:nvGrpSpPr>
      <p:grpSpPr>
        <a:xfrm>
          <a:off x="0" y="0"/>
          <a:ext cx="0" cy="0"/>
          <a:chOff x="0" y="0"/>
          <a:chExt cx="0" cy="0"/>
        </a:xfrm>
      </p:grpSpPr>
      <p:sp>
        <p:nvSpPr>
          <p:cNvPr id="23" name="Google Shape;23;p5"/>
          <p:cNvSpPr/>
          <p:nvPr/>
        </p:nvSpPr>
        <p:spPr>
          <a:xfrm>
            <a:off x="259950" y="365700"/>
            <a:ext cx="8624125" cy="6126600"/>
          </a:xfrm>
          <a:custGeom>
            <a:avLst/>
            <a:gdLst/>
            <a:ahLst/>
            <a:cxnLst/>
            <a:rect l="l" t="t" r="r" b="b"/>
            <a:pathLst>
              <a:path w="344965" h="183798" extrusionOk="false">
                <a:moveTo>
                  <a:pt x="114070" y="38"/>
                </a:moveTo>
                <a:lnTo>
                  <a:pt x="0" y="0"/>
                </a:lnTo>
                <a:lnTo>
                  <a:pt x="0" y="183798"/>
                </a:lnTo>
                <a:lnTo>
                  <a:pt x="344965" y="183798"/>
                </a:lnTo>
                <a:lnTo>
                  <a:pt x="344965" y="0"/>
                </a:lnTo>
                <a:lnTo>
                  <a:pt x="231506" y="0"/>
                </a:lnTo>
              </a:path>
            </a:pathLst>
          </a:custGeom>
          <a:noFill/>
          <a:ln w="76200" cap="flat" cmpd="sng">
            <a:solidFill>
              <a:schemeClr val="accent1"/>
            </a:solidFill>
            <a:prstDash val="solid"/>
            <a:miter lim="8000"/>
            <a:headEnd type="none" w="med" len="med"/>
            <a:tailEnd type="none" w="med" len="med"/>
          </a:ln>
        </p:spPr>
      </p:sp>
      <p:sp>
        <p:nvSpPr>
          <p:cNvPr id="24" name="Google Shape;24;p5"/>
          <p:cNvSpPr txBox="true"/>
          <p:nvPr>
            <p:ph type="title"/>
          </p:nvPr>
        </p:nvSpPr>
        <p:spPr>
          <a:xfrm>
            <a:off x="3241650" y="132140"/>
            <a:ext cx="2660700" cy="480400"/>
          </a:xfrm>
          <a:prstGeom prst="rect">
            <a:avLst/>
          </a:prstGeom>
        </p:spPr>
        <p:txBody>
          <a:bodyPr spcFirstLastPara="1" wrap="square" lIns="0" tIns="0" rIns="0" bIns="0" anchor="ctr" anchorCtr="false">
            <a:noAutofit/>
          </a:bodyPr>
          <a:lstStyle>
            <a:lvl1pPr lvl="0">
              <a:spcBef>
                <a:spcPts val="0"/>
              </a:spcBef>
              <a:spcAft>
                <a:spcPts val="0"/>
              </a:spcAft>
              <a:buSzPts val="1200"/>
              <a:buNone/>
              <a:defRPr>
                <a:latin typeface="Complex" panose="00000400000000000000" charset="0"/>
                <a:ea typeface="Complex" panose="00000400000000000000" charset="0"/>
                <a:cs typeface="Complex" panose="00000400000000000000" charset="0"/>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p:txBody>
      </p:sp>
      <p:sp>
        <p:nvSpPr>
          <p:cNvPr id="25" name="Google Shape;25;p5"/>
          <p:cNvSpPr txBox="true"/>
          <p:nvPr>
            <p:ph type="body" idx="1"/>
          </p:nvPr>
        </p:nvSpPr>
        <p:spPr>
          <a:xfrm>
            <a:off x="916650" y="1267800"/>
            <a:ext cx="7310700" cy="4322400"/>
          </a:xfrm>
          <a:prstGeom prst="rect">
            <a:avLst/>
          </a:prstGeom>
        </p:spPr>
        <p:txBody>
          <a:bodyPr spcFirstLastPara="1" wrap="square" lIns="91425" tIns="91425" rIns="91425" bIns="91425" anchor="t" anchorCtr="false">
            <a:noAutofit/>
          </a:bodyPr>
          <a:lstStyle>
            <a:lvl1pPr marL="457200" lvl="0" indent="-381000">
              <a:spcBef>
                <a:spcPts val="600"/>
              </a:spcBef>
              <a:spcAft>
                <a:spcPts val="0"/>
              </a:spcAft>
              <a:buSzPts val="2400"/>
              <a:buChar char="⊡"/>
              <a:defRPr sz="2400">
                <a:latin typeface="Complex" panose="00000400000000000000" charset="0"/>
                <a:ea typeface="Complex" panose="00000400000000000000" charset="0"/>
                <a:cs typeface="Complex" panose="00000400000000000000" charset="0"/>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sz="2400"/>
            </a:lvl4pPr>
            <a:lvl5pPr marL="2286000" lvl="4" indent="-381000">
              <a:spcBef>
                <a:spcPts val="0"/>
              </a:spcBef>
              <a:spcAft>
                <a:spcPts val="0"/>
              </a:spcAft>
              <a:buSzPts val="2400"/>
              <a:buChar char="○"/>
              <a:defRPr sz="2400"/>
            </a:lvl5pPr>
            <a:lvl6pPr marL="2743200" lvl="5" indent="-381000">
              <a:spcBef>
                <a:spcPts val="0"/>
              </a:spcBef>
              <a:spcAft>
                <a:spcPts val="0"/>
              </a:spcAft>
              <a:buSzPts val="2400"/>
              <a:buChar char="■"/>
              <a:defRPr sz="2400"/>
            </a:lvl6pPr>
            <a:lvl7pPr marL="3200400" lvl="6" indent="-381000">
              <a:spcBef>
                <a:spcPts val="0"/>
              </a:spcBef>
              <a:spcAft>
                <a:spcPts val="0"/>
              </a:spcAft>
              <a:buSzPts val="2400"/>
              <a:buChar char="●"/>
              <a:defRPr sz="2400"/>
            </a:lvl7pPr>
            <a:lvl8pPr marL="3657600" lvl="7" indent="-381000">
              <a:spcBef>
                <a:spcPts val="0"/>
              </a:spcBef>
              <a:spcAft>
                <a:spcPts val="0"/>
              </a:spcAft>
              <a:buSzPts val="2400"/>
              <a:buChar char="○"/>
              <a:defRPr sz="2400"/>
            </a:lvl8pPr>
            <a:lvl9pPr marL="4114800" lvl="8" indent="-381000">
              <a:spcBef>
                <a:spcPts val="0"/>
              </a:spcBef>
              <a:spcAft>
                <a:spcPts val="0"/>
              </a:spcAft>
              <a:buSzPts val="2400"/>
              <a:buChar char="■"/>
              <a:defRPr sz="2400"/>
            </a:lvl9pPr>
          </a:lstStyle>
          <a:p/>
        </p:txBody>
      </p:sp>
      <p:sp>
        <p:nvSpPr>
          <p:cNvPr id="26" name="Google Shape;26;p5"/>
          <p:cNvSpPr txBox="true"/>
          <p:nvPr>
            <p:ph type="sldNum" idx="12"/>
          </p:nvPr>
        </p:nvSpPr>
        <p:spPr>
          <a:xfrm>
            <a:off x="-125" y="6492300"/>
            <a:ext cx="9144000" cy="365600"/>
          </a:xfrm>
          <a:prstGeom prst="rect">
            <a:avLst/>
          </a:prstGeom>
        </p:spPr>
        <p:txBody>
          <a:bodyPr spcFirstLastPara="1" wrap="square" lIns="91425" tIns="91425" rIns="91425" bIns="91425" anchor="ctr" anchorCtr="false">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Layout>
</file>

<file path=ppt/slideLayouts/slideLayout17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457200"/>
            <a:ext cx="2949575" cy="1600200"/>
          </a:xfrm>
        </p:spPr>
        <p:txBody>
          <a:bodyPr anchor="b"/>
          <a:lstStyle>
            <a:lvl1pPr>
              <a:defRPr sz="3200"/>
            </a:lvl1pPr>
          </a:lstStyle>
          <a:p>
            <a:r>
              <a:rPr lang="en-US"/>
              <a:t>Click to edit Master title style</a:t>
            </a:r>
            <a:endParaRPr lang="en-US"/>
          </a:p>
        </p:txBody>
      </p:sp>
      <p:sp>
        <p:nvSpPr>
          <p:cNvPr id="3" name="Content Placeholder 2"/>
          <p:cNvSpPr>
            <a:spLocks noGrp="true"/>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true"/>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BA59A777-624F-47A9-880B-D8E9EAD0858F}"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17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457200"/>
            <a:ext cx="2949575" cy="1600200"/>
          </a:xfrm>
        </p:spPr>
        <p:txBody>
          <a:bodyPr anchor="b"/>
          <a:lstStyle>
            <a:lvl1pPr>
              <a:defRPr sz="3200"/>
            </a:lvl1pPr>
          </a:lstStyle>
          <a:p>
            <a:r>
              <a:rPr lang="en-US"/>
              <a:t>Click to edit Master title style</a:t>
            </a:r>
            <a:endParaRPr lang="en-US"/>
          </a:p>
        </p:txBody>
      </p:sp>
      <p:sp>
        <p:nvSpPr>
          <p:cNvPr id="3" name="Picture Placeholder 2"/>
          <p:cNvSpPr>
            <a:spLocks noGrp="true"/>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a:p>
        </p:txBody>
      </p:sp>
      <p:sp>
        <p:nvSpPr>
          <p:cNvPr id="4" name="Text Placeholder 3"/>
          <p:cNvSpPr>
            <a:spLocks noGrp="true"/>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F5F5CDA0-80DA-48D8-B4CB-109B8CD7869F}"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17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Vertical Text Placeholder 2"/>
          <p:cNvSpPr>
            <a:spLocks noGrp="true"/>
          </p:cNvSpPr>
          <p:nvPr>
            <p:ph type="body" orient="vert" idx="1"/>
          </p:nvPr>
        </p:nvSpPr>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DB245EC0-5CDC-4F83-ABFB-A17F42046F02}"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17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true"/>
          </p:cNvSpPr>
          <p:nvPr>
            <p:ph type="title" orient="vert"/>
          </p:nvPr>
        </p:nvSpPr>
        <p:spPr>
          <a:xfrm>
            <a:off x="6629400" y="457200"/>
            <a:ext cx="2057400" cy="5410200"/>
          </a:xfrm>
        </p:spPr>
        <p:txBody>
          <a:bodyPr vert="eaVert"/>
          <a:lstStyle/>
          <a:p>
            <a:r>
              <a:rPr lang="en-US"/>
              <a:t>Click to edit Master title style</a:t>
            </a:r>
            <a:endParaRPr lang="en-US"/>
          </a:p>
        </p:txBody>
      </p:sp>
      <p:sp>
        <p:nvSpPr>
          <p:cNvPr id="3" name="Vertical Text Placeholder 2"/>
          <p:cNvSpPr>
            <a:spLocks noGrp="true"/>
          </p:cNvSpPr>
          <p:nvPr>
            <p:ph type="body" orient="vert" idx="1"/>
          </p:nvPr>
        </p:nvSpPr>
        <p:spPr>
          <a:xfrm>
            <a:off x="457200" y="457200"/>
            <a:ext cx="6019800" cy="5410200"/>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A0F1A974-5EB8-46E3-AD55-FFDCE36963EC}"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174.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Online Image Placeholder 3"/>
          <p:cNvSpPr>
            <a:spLocks noGrp="true"/>
          </p:cNvSpPr>
          <p:nvPr>
            <p:ph type="clipArt" sz="half" idx="2" hasCustomPrompt="true"/>
          </p:nvPr>
        </p:nvSpPr>
        <p:spPr>
          <a:xfrm>
            <a:off x="4648200" y="1981200"/>
            <a:ext cx="4038600" cy="3886200"/>
          </a:xfrm>
        </p:spPr>
        <p:txBody>
          <a:bodyPr/>
          <a:lstStyle/>
          <a:p>
            <a:r>
              <a:rPr lang="en-US"/>
              <a:t>Click icon to add online image</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D1FA0DF1-69A4-49BC-8004-2A306D22542E}"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175.xml><?xml version="1.0" encoding="utf-8"?>
<p:sldLayout xmlns:a="http://schemas.openxmlformats.org/drawingml/2006/main" xmlns:r="http://schemas.openxmlformats.org/officeDocument/2006/relationships" xmlns:p="http://schemas.openxmlformats.org/presentationml/2006/main" type="clipArtAndTx" preserve="1">
  <p:cSld name="Title, Clip Art and Tex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Online Image Placeholder 2"/>
          <p:cNvSpPr>
            <a:spLocks noGrp="true"/>
          </p:cNvSpPr>
          <p:nvPr>
            <p:ph type="clipArt" sz="half" idx="1" hasCustomPrompt="true"/>
          </p:nvPr>
        </p:nvSpPr>
        <p:spPr>
          <a:xfrm>
            <a:off x="457200" y="1981200"/>
            <a:ext cx="4038600" cy="3886200"/>
          </a:xfrm>
        </p:spPr>
        <p:txBody>
          <a:bodyPr/>
          <a:lstStyle/>
          <a:p>
            <a:r>
              <a:rPr lang="en-US"/>
              <a:t>Click icon to add online image</a:t>
            </a:r>
            <a:endParaRPr lang="en-US"/>
          </a:p>
        </p:txBody>
      </p:sp>
      <p:sp>
        <p:nvSpPr>
          <p:cNvPr id="4" name="Text Placeholder 3"/>
          <p:cNvSpPr>
            <a:spLocks noGrp="true"/>
          </p:cNvSpPr>
          <p:nvPr>
            <p:ph type="body"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B7E8BFF1-E06B-44F8-B74E-0941AEA927AF}"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176.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8229600" cy="18669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true"/>
          </p:cNvSpPr>
          <p:nvPr>
            <p:ph sz="half" idx="2"/>
          </p:nvPr>
        </p:nvSpPr>
        <p:spPr>
          <a:xfrm>
            <a:off x="457200" y="4000500"/>
            <a:ext cx="8229600" cy="18669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30A26CE2-9548-48BB-BFD6-B9FA4A2E6551}"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177.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pic>
        <p:nvPicPr>
          <p:cNvPr id="8" name="Graphic 7"/>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true"/>
          </p:cNvSpPr>
          <p:nvPr>
            <p:ph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46577E7E-26B3-4112-A923-A16012F7B175}"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178.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90128" name="Rectangle 16"/>
          <p:cNvSpPr>
            <a:spLocks noGrp="true" noChangeArrowheads="true"/>
          </p:cNvSpPr>
          <p:nvPr>
            <p:ph type="dt" sz="half" idx="2"/>
          </p:nvPr>
        </p:nvSpPr>
        <p:spPr>
          <a:xfrm>
            <a:off x="457200" y="6248400"/>
            <a:ext cx="2133600" cy="457200"/>
          </a:xfrm>
        </p:spPr>
        <p:txBody>
          <a:bodyPr/>
          <a:lstStyle>
            <a:lvl1pPr>
              <a:defRPr/>
            </a:lvl1pPr>
          </a:lstStyle>
          <a:p>
            <a:endParaRPr lang="en-US" altLang="en-US"/>
          </a:p>
        </p:txBody>
      </p:sp>
      <p:sp>
        <p:nvSpPr>
          <p:cNvPr id="90129" name="Rectangle 17"/>
          <p:cNvSpPr>
            <a:spLocks noGrp="true" noChangeArrowheads="true"/>
          </p:cNvSpPr>
          <p:nvPr>
            <p:ph type="ftr" sz="quarter" idx="3"/>
          </p:nvPr>
        </p:nvSpPr>
        <p:spPr/>
        <p:txBody>
          <a:bodyPr/>
          <a:lstStyle>
            <a:lvl1pPr>
              <a:defRPr/>
            </a:lvl1pPr>
          </a:lstStyle>
          <a:p>
            <a:endParaRPr lang="en-US" altLang="en-US"/>
          </a:p>
        </p:txBody>
      </p:sp>
      <p:sp>
        <p:nvSpPr>
          <p:cNvPr id="90130" name="Rectangle 18"/>
          <p:cNvSpPr>
            <a:spLocks noGrp="true" noChangeArrowheads="true"/>
          </p:cNvSpPr>
          <p:nvPr>
            <p:ph type="sldNum" sz="quarter" idx="4"/>
          </p:nvPr>
        </p:nvSpPr>
        <p:spPr/>
        <p:txBody>
          <a:bodyPr/>
          <a:lstStyle>
            <a:lvl1pPr>
              <a:defRPr/>
            </a:lvl1pPr>
          </a:lstStyle>
          <a:p>
            <a:fld id="{2757A297-25DA-4E2C-BAB7-44199D986FBE}" type="slidenum">
              <a:rPr lang="en-US" altLang="en-US" smtClean="0"/>
            </a:fld>
            <a:endParaRPr lang="en-US" altLang="en-US" dirty="0"/>
          </a:p>
        </p:txBody>
      </p:sp>
      <p:sp>
        <p:nvSpPr>
          <p:cNvPr id="90131" name="Rectangle 19"/>
          <p:cNvSpPr>
            <a:spLocks noGrp="true" noChangeArrowheads="true"/>
          </p:cNvSpPr>
          <p:nvPr>
            <p:ph type="ctrTitle"/>
          </p:nvPr>
        </p:nvSpPr>
        <p:spPr>
          <a:xfrm>
            <a:off x="457200" y="1828800"/>
            <a:ext cx="6019800" cy="2209800"/>
          </a:xfrm>
        </p:spPr>
        <p:txBody>
          <a:bodyPr/>
          <a:lstStyle>
            <a:lvl1pPr>
              <a:defRPr>
                <a:solidFill>
                  <a:schemeClr val="accent3"/>
                </a:solidFill>
              </a:defRPr>
            </a:lvl1pPr>
          </a:lstStyle>
          <a:p>
            <a:pPr lvl="0"/>
            <a:r>
              <a:rPr lang="en-US" altLang="en-US" noProof="0"/>
              <a:t>Click to edit Master title style</a:t>
            </a:r>
            <a:endParaRPr lang="en-US" altLang="en-US" noProof="0"/>
          </a:p>
        </p:txBody>
      </p:sp>
      <p:sp>
        <p:nvSpPr>
          <p:cNvPr id="90132" name="Rectangle 20"/>
          <p:cNvSpPr>
            <a:spLocks noGrp="true" noChangeArrowheads="true"/>
          </p:cNvSpPr>
          <p:nvPr>
            <p:ph type="subTitle" idx="1"/>
          </p:nvPr>
        </p:nvSpPr>
        <p:spPr>
          <a:xfrm>
            <a:off x="457200" y="4267200"/>
            <a:ext cx="6019800" cy="1752600"/>
          </a:xfrm>
        </p:spPr>
        <p:txBody>
          <a:bodyPr/>
          <a:lstStyle>
            <a:lvl1pPr marL="0" indent="0" algn="l">
              <a:buFont typeface="Wingdings" panose="05000000000000000000" pitchFamily="2" charset="2"/>
              <a:buNone/>
              <a:defRPr>
                <a:solidFill>
                  <a:schemeClr val="accent1"/>
                </a:solidFill>
              </a:defRPr>
            </a:lvl1pPr>
          </a:lstStyle>
          <a:p>
            <a:pPr lvl="0"/>
            <a:r>
              <a:rPr lang="en-US" altLang="en-US" noProof="0"/>
              <a:t>Click to edit Master subtitle style</a:t>
            </a:r>
            <a:endParaRPr lang="en-US" altLang="en-US" noProof="0"/>
          </a:p>
        </p:txBody>
      </p:sp>
    </p:spTree>
  </p:cSld>
  <p:clrMapOvr>
    <a:masterClrMapping/>
  </p:clrMapOvr>
  <p:transition spd="slow"/>
</p:sldLayout>
</file>

<file path=ppt/slideLayouts/slideLayout17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7" name="Graphic 6"/>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8" name="Teardrop 7"/>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2" name="Title 1"/>
          <p:cNvSpPr>
            <a:spLocks noGrp="true"/>
          </p:cNvSpPr>
          <p:nvPr>
            <p:ph type="title"/>
          </p:nvPr>
        </p:nvSpPr>
        <p:spPr>
          <a:xfrm>
            <a:off x="457200" y="457200"/>
            <a:ext cx="6629400" cy="1371600"/>
          </a:xfrm>
        </p:spPr>
        <p:txBody>
          <a:bodyPr/>
          <a:lstStyle>
            <a:lvl1pPr>
              <a:defRPr>
                <a:solidFill>
                  <a:schemeClr val="accent3"/>
                </a:solidFill>
              </a:defRPr>
            </a:lvl1pPr>
          </a:lstStyle>
          <a:p>
            <a:r>
              <a:rPr lang="en-US"/>
              <a:t>Click to edit Master title style</a:t>
            </a:r>
            <a:endParaRPr lang="en-US" dirty="0"/>
          </a:p>
        </p:txBody>
      </p:sp>
      <p:sp>
        <p:nvSpPr>
          <p:cNvPr id="3" name="Content Placeholder 2"/>
          <p:cNvSpPr>
            <a:spLocks noGrp="true"/>
          </p:cNvSpPr>
          <p:nvPr>
            <p:ph idx="1"/>
          </p:nvPr>
        </p:nvSpPr>
        <p:spPr>
          <a:xfrm>
            <a:off x="457200" y="1981200"/>
            <a:ext cx="8229600" cy="2286000"/>
          </a:xfrm>
        </p:spPr>
        <p:txBody>
          <a:bodyPr/>
          <a:lstStyle>
            <a:lvl1pPr marL="0" indent="0">
              <a:buNone/>
              <a:defRPr>
                <a:solidFill>
                  <a:schemeClr val="accent1"/>
                </a:solidFill>
              </a:defRPr>
            </a:lvl1pPr>
            <a:lvl2pPr marL="742950" indent="-285750">
              <a:buClr>
                <a:schemeClr val="accent3"/>
              </a:buClr>
              <a:buFont typeface="Arial" panose="020B0604020202020204" pitchFamily="34" charset="0"/>
              <a:buChar char="•"/>
              <a:defRPr/>
            </a:lvl2pPr>
            <a:lvl3pPr marL="1143000" indent="-228600">
              <a:buClr>
                <a:schemeClr val="accent3"/>
              </a:buClr>
              <a:buFont typeface="Arial" panose="020B0604020202020204" pitchFamily="34" charset="0"/>
              <a:buChar char="•"/>
              <a:defRPr/>
            </a:lvl3pPr>
            <a:lvl4pPr marL="1600200" indent="-228600">
              <a:buClr>
                <a:schemeClr val="accent3"/>
              </a:buClr>
              <a:buFont typeface="Arial" panose="020B0604020202020204" pitchFamily="34" charset="0"/>
              <a:buChar char="•"/>
              <a:defRPr/>
            </a:lvl4pPr>
            <a:lvl5pPr marL="2057400" indent="-228600">
              <a:buClr>
                <a:schemeClr val="accent3"/>
              </a:buClr>
              <a:buFont typeface="Arial" panose="020B0604020202020204" pitchFamily="34" charset="0"/>
              <a:buChar char="•"/>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3" name="Text Placeholder 12"/>
          <p:cNvSpPr>
            <a:spLocks noGrp="true"/>
          </p:cNvSpPr>
          <p:nvPr>
            <p:ph type="body" sz="quarter" idx="13" hasCustomPrompt="true"/>
          </p:nvPr>
        </p:nvSpPr>
        <p:spPr>
          <a:xfrm>
            <a:off x="457199" y="4813699"/>
            <a:ext cx="3943165" cy="1763915"/>
          </a:xfrm>
        </p:spPr>
        <p:txBody>
          <a:bodyPr/>
          <a:lstStyle>
            <a:lvl1pPr marL="0" indent="0">
              <a:buFont typeface="Arial" panose="020B0604020202020204" pitchFamily="34" charset="0"/>
              <a:buNone/>
              <a:defRPr lang="en-US" sz="1600" b="0" i="0" smtClean="0">
                <a:effectLst/>
                <a:latin typeface="Lucida Console" panose="020B060904050402020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b="0" i="0" dirty="0">
                <a:solidFill>
                  <a:srgbClr val="000000"/>
                </a:solidFill>
                <a:effectLst/>
                <a:latin typeface="Open Sans" panose="020B0606030504020204" pitchFamily="34" charset="0"/>
              </a:rPr>
              <a:t>Lorem ipsum dolor sit </a:t>
            </a:r>
            <a:r>
              <a:rPr lang="en-US" b="0" i="0" dirty="0" err="1">
                <a:solidFill>
                  <a:srgbClr val="000000"/>
                </a:solidFill>
                <a:effectLst/>
                <a:latin typeface="Open Sans" panose="020B0606030504020204" pitchFamily="34" charset="0"/>
              </a:rPr>
              <a:t>amet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consectetur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adipiscing</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sed</a:t>
            </a:r>
            <a:r>
              <a:rPr lang="en-US" b="0" i="0" dirty="0">
                <a:solidFill>
                  <a:srgbClr val="000000"/>
                </a:solidFill>
                <a:effectLst/>
                <a:latin typeface="Open Sans" panose="020B0606030504020204" pitchFamily="34" charset="0"/>
              </a:rPr>
              <a:t> do </a:t>
            </a:r>
            <a:r>
              <a:rPr lang="en-US" b="0" i="0" dirty="0" err="1">
                <a:solidFill>
                  <a:srgbClr val="000000"/>
                </a:solidFill>
                <a:effectLst/>
                <a:latin typeface="Open Sans" panose="020B0606030504020204" pitchFamily="34" charset="0"/>
              </a:rPr>
              <a:t>eiusmod</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tempor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incididunt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labore</a:t>
            </a:r>
            <a:r>
              <a:rPr lang="en-US" b="0" i="0" dirty="0">
                <a:solidFill>
                  <a:srgbClr val="000000"/>
                </a:solidFill>
                <a:effectLst/>
                <a:latin typeface="Open Sans" panose="020B0606030504020204" pitchFamily="34" charset="0"/>
              </a:rPr>
              <a:t> et dolore magna </a:t>
            </a:r>
            <a:r>
              <a:rPr lang="en-US" b="0" i="0" dirty="0" err="1">
                <a:solidFill>
                  <a:srgbClr val="000000"/>
                </a:solidFill>
                <a:effectLst/>
                <a:latin typeface="Open Sans" panose="020B0606030504020204" pitchFamily="34" charset="0"/>
              </a:rPr>
              <a:t>aliqua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enim</a:t>
            </a:r>
            <a:r>
              <a:rPr lang="en-US" b="0" i="0" dirty="0">
                <a:solidFill>
                  <a:srgbClr val="000000"/>
                </a:solidFill>
                <a:effectLst/>
                <a:latin typeface="Open Sans" panose="020B0606030504020204" pitchFamily="34" charset="0"/>
              </a:rPr>
              <a:t> ad minim </a:t>
            </a:r>
            <a:r>
              <a:rPr lang="en-US" b="0" i="0" dirty="0" err="1">
                <a:solidFill>
                  <a:srgbClr val="000000"/>
                </a:solidFill>
                <a:effectLst/>
                <a:latin typeface="Open Sans" panose="020B0606030504020204" pitchFamily="34" charset="0"/>
              </a:rPr>
              <a:t>veniam</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quis</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nostrud</a:t>
            </a:r>
            <a:r>
              <a:rPr lang="en-US" b="0" i="0" dirty="0">
                <a:solidFill>
                  <a:srgbClr val="000000"/>
                </a:solidFill>
                <a:effectLst/>
                <a:latin typeface="Open Sans" panose="020B0606030504020204" pitchFamily="34" charset="0"/>
              </a:rPr>
              <a:t> exercitation </a:t>
            </a:r>
            <a:r>
              <a:rPr lang="en-US" b="0" i="0" dirty="0" err="1">
                <a:solidFill>
                  <a:srgbClr val="000000"/>
                </a:solidFill>
                <a:effectLst/>
                <a:latin typeface="Open Sans" panose="020B0606030504020204" pitchFamily="34" charset="0"/>
              </a:rPr>
              <a:t>ullamco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laboris</a:t>
            </a:r>
            <a:r>
              <a:rPr lang="en-US" b="0" i="0" dirty="0">
                <a:solidFill>
                  <a:srgbClr val="000000"/>
                </a:solidFill>
                <a:effectLst/>
                <a:latin typeface="Open Sans" panose="020B0606030504020204" pitchFamily="34" charset="0"/>
              </a:rPr>
              <a:t> nisi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aliquip</a:t>
            </a:r>
            <a:r>
              <a:rPr lang="en-US" b="0" i="0" dirty="0">
                <a:solidFill>
                  <a:srgbClr val="000000"/>
                </a:solidFill>
                <a:effectLst/>
                <a:latin typeface="Open Sans" panose="020B0606030504020204" pitchFamily="34" charset="0"/>
              </a:rPr>
              <a:t> ex </a:t>
            </a:r>
            <a:r>
              <a:rPr lang="en-US" b="0" i="0" dirty="0" err="1">
                <a:solidFill>
                  <a:srgbClr val="000000"/>
                </a:solidFill>
                <a:effectLst/>
                <a:latin typeface="Open Sans" panose="020B0606030504020204" pitchFamily="34" charset="0"/>
              </a:rPr>
              <a:t>ea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commodo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consequat</a:t>
            </a:r>
            <a:r>
              <a:rPr lang="en-US" b="0" i="0" dirty="0">
                <a:solidFill>
                  <a:srgbClr val="000000"/>
                </a:solidFill>
                <a:effectLst/>
                <a:latin typeface="Open Sans" panose="020B0606030504020204" pitchFamily="34" charset="0"/>
              </a:rPr>
              <a:t>. </a:t>
            </a:r>
            <a:endParaRPr lang="en-US" dirty="0"/>
          </a:p>
        </p:txBody>
      </p:sp>
      <p:sp>
        <p:nvSpPr>
          <p:cNvPr id="15" name="Text Placeholder 14"/>
          <p:cNvSpPr>
            <a:spLocks noGrp="true"/>
          </p:cNvSpPr>
          <p:nvPr>
            <p:ph type="body" sz="quarter" idx="14" hasCustomPrompt="true"/>
          </p:nvPr>
        </p:nvSpPr>
        <p:spPr>
          <a:xfrm>
            <a:off x="4743634" y="4819356"/>
            <a:ext cx="3943165" cy="1752600"/>
          </a:xfrm>
        </p:spPr>
        <p:txBody>
          <a:bodyPr/>
          <a:lstStyle>
            <a:lvl1pPr>
              <a:defRPr sz="1600">
                <a:latin typeface="Lucida Console" panose="020B0609040504020204" charset="0"/>
              </a:defRPr>
            </a:lvl1pPr>
          </a:lstStyle>
          <a:p>
            <a:pPr lvl="0"/>
            <a:r>
              <a:rPr lang="en-US" b="0" i="0" dirty="0">
                <a:solidFill>
                  <a:srgbClr val="000000"/>
                </a:solidFill>
                <a:effectLst/>
                <a:latin typeface="Open Sans" panose="020B0606030504020204" pitchFamily="34" charset="0"/>
              </a:rPr>
              <a:t>Duis </a:t>
            </a:r>
            <a:r>
              <a:rPr lang="en-US" b="0" i="0" dirty="0" err="1">
                <a:solidFill>
                  <a:srgbClr val="000000"/>
                </a:solidFill>
                <a:effectLst/>
                <a:latin typeface="Open Sans" panose="020B0606030504020204" pitchFamily="34" charset="0"/>
              </a:rPr>
              <a:t>aute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irure</a:t>
            </a:r>
            <a:r>
              <a:rPr lang="en-US" b="0" i="0" dirty="0">
                <a:solidFill>
                  <a:srgbClr val="000000"/>
                </a:solidFill>
                <a:effectLst/>
                <a:latin typeface="Open Sans" panose="020B0606030504020204" pitchFamily="34" charset="0"/>
              </a:rPr>
              <a:t> dolor in </a:t>
            </a:r>
            <a:r>
              <a:rPr lang="en-US" b="0" i="0" dirty="0" err="1">
                <a:solidFill>
                  <a:srgbClr val="000000"/>
                </a:solidFill>
                <a:effectLst/>
                <a:latin typeface="Open Sans" panose="020B0606030504020204" pitchFamily="34" charset="0"/>
              </a:rPr>
              <a:t>reprehenderit</a:t>
            </a:r>
            <a:r>
              <a:rPr lang="en-US" b="0" i="0" dirty="0">
                <a:solidFill>
                  <a:srgbClr val="000000"/>
                </a:solidFill>
                <a:effectLst/>
                <a:latin typeface="Open Sans" panose="020B0606030504020204" pitchFamily="34" charset="0"/>
              </a:rPr>
              <a:t> in </a:t>
            </a:r>
            <a:r>
              <a:rPr lang="en-US" b="0" i="0" dirty="0" err="1">
                <a:solidFill>
                  <a:srgbClr val="000000"/>
                </a:solidFill>
                <a:effectLst/>
                <a:latin typeface="Open Sans" panose="020B0606030504020204" pitchFamily="34" charset="0"/>
              </a:rPr>
              <a:t>voluptate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velit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esse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cillum</a:t>
            </a:r>
            <a:r>
              <a:rPr lang="en-US" b="0" i="0" dirty="0">
                <a:solidFill>
                  <a:srgbClr val="000000"/>
                </a:solidFill>
                <a:effectLst/>
                <a:latin typeface="Open Sans" panose="020B0606030504020204" pitchFamily="34" charset="0"/>
              </a:rPr>
              <a:t> dolore </a:t>
            </a:r>
            <a:r>
              <a:rPr lang="en-US" b="0" i="0" dirty="0" err="1">
                <a:solidFill>
                  <a:srgbClr val="000000"/>
                </a:solidFill>
                <a:effectLst/>
                <a:latin typeface="Open Sans" panose="020B0606030504020204" pitchFamily="34" charset="0"/>
              </a:rPr>
              <a:t>eu</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fugiat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nulla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pariatur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Excepteur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sint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occaecat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cupidatat</a:t>
            </a:r>
            <a:r>
              <a:rPr lang="en-US" b="0" i="0" dirty="0">
                <a:solidFill>
                  <a:srgbClr val="000000"/>
                </a:solidFill>
                <a:effectLst/>
                <a:latin typeface="Open Sans" panose="020B0606030504020204" pitchFamily="34" charset="0"/>
              </a:rPr>
              <a:t> non </a:t>
            </a:r>
            <a:r>
              <a:rPr lang="en-US" b="0" i="0" dirty="0" err="1">
                <a:solidFill>
                  <a:srgbClr val="000000"/>
                </a:solidFill>
                <a:effectLst/>
                <a:latin typeface="Open Sans" panose="020B0606030504020204" pitchFamily="34" charset="0"/>
              </a:rPr>
              <a:t>proident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sunt</a:t>
            </a:r>
            <a:r>
              <a:rPr lang="en-US" b="0" i="0" dirty="0">
                <a:solidFill>
                  <a:srgbClr val="000000"/>
                </a:solidFill>
                <a:effectLst/>
                <a:latin typeface="Open Sans" panose="020B0606030504020204" pitchFamily="34" charset="0"/>
              </a:rPr>
              <a:t> in culpa qui </a:t>
            </a:r>
            <a:r>
              <a:rPr lang="en-US" b="0" i="0" dirty="0" err="1">
                <a:solidFill>
                  <a:srgbClr val="000000"/>
                </a:solidFill>
                <a:effectLst/>
                <a:latin typeface="Open Sans" panose="020B0606030504020204" pitchFamily="34" charset="0"/>
              </a:rPr>
              <a:t>officia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deserunt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mollit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anim</a:t>
            </a:r>
            <a:r>
              <a:rPr lang="en-US" b="0" i="0" dirty="0">
                <a:solidFill>
                  <a:srgbClr val="000000"/>
                </a:solidFill>
                <a:effectLst/>
                <a:latin typeface="Open Sans" panose="020B0606030504020204" pitchFamily="34" charset="0"/>
              </a:rPr>
              <a:t> id </a:t>
            </a:r>
            <a:r>
              <a:rPr lang="en-US" b="0" i="0" dirty="0" err="1">
                <a:solidFill>
                  <a:srgbClr val="000000"/>
                </a:solidFill>
                <a:effectLst/>
                <a:latin typeface="Open Sans" panose="020B0606030504020204" pitchFamily="34" charset="0"/>
              </a:rPr>
              <a:t>est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laborum</a:t>
            </a:r>
            <a:r>
              <a:rPr lang="en-US" b="0" i="0" dirty="0">
                <a:solidFill>
                  <a:srgbClr val="000000"/>
                </a:solidFill>
                <a:effectLst/>
                <a:latin typeface="Open Sans" panose="020B0606030504020204" pitchFamily="34" charset="0"/>
              </a:rPr>
              <a:t>.</a:t>
            </a:r>
            <a:endParaRPr lang="en-US" dirty="0"/>
          </a:p>
        </p:txBody>
      </p:sp>
      <p:sp>
        <p:nvSpPr>
          <p:cNvPr id="16" name="Rectangle 15"/>
          <p:cNvSpPr/>
          <p:nvPr userDrawn="true"/>
        </p:nvSpPr>
        <p:spPr bwMode="auto">
          <a:xfrm>
            <a:off x="-19235" y="6653815"/>
            <a:ext cx="1162235" cy="204186"/>
          </a:xfrm>
          <a:prstGeom prst="rect">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7" name="Rectangle 16"/>
          <p:cNvSpPr/>
          <p:nvPr userDrawn="true"/>
        </p:nvSpPr>
        <p:spPr bwMode="auto">
          <a:xfrm>
            <a:off x="1143000" y="6653814"/>
            <a:ext cx="1162235" cy="204186"/>
          </a:xfrm>
          <a:prstGeom prst="rect">
            <a:avLst/>
          </a:prstGeom>
          <a:solidFill>
            <a:schemeClr val="accent6"/>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8" name="Rectangle 17"/>
          <p:cNvSpPr/>
          <p:nvPr userDrawn="true"/>
        </p:nvSpPr>
        <p:spPr bwMode="auto">
          <a:xfrm>
            <a:off x="2305235" y="6655200"/>
            <a:ext cx="1162235" cy="204186"/>
          </a:xfrm>
          <a:prstGeom prst="rect">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transition spd="slow"/>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90128" name="Rectangle 16"/>
          <p:cNvSpPr>
            <a:spLocks noGrp="true" noChangeArrowheads="true"/>
          </p:cNvSpPr>
          <p:nvPr>
            <p:ph type="dt" sz="half" idx="2"/>
          </p:nvPr>
        </p:nvSpPr>
        <p:spPr>
          <a:xfrm>
            <a:off x="457200" y="6248400"/>
            <a:ext cx="2133600" cy="457200"/>
          </a:xfrm>
        </p:spPr>
        <p:txBody>
          <a:bodyPr/>
          <a:lstStyle>
            <a:lvl1pPr>
              <a:defRPr/>
            </a:lvl1pPr>
          </a:lstStyle>
          <a:p>
            <a:endParaRPr lang="en-US" altLang="en-US"/>
          </a:p>
        </p:txBody>
      </p:sp>
      <p:sp>
        <p:nvSpPr>
          <p:cNvPr id="90129" name="Rectangle 17"/>
          <p:cNvSpPr>
            <a:spLocks noGrp="true" noChangeArrowheads="true"/>
          </p:cNvSpPr>
          <p:nvPr>
            <p:ph type="ftr" sz="quarter" idx="3"/>
          </p:nvPr>
        </p:nvSpPr>
        <p:spPr/>
        <p:txBody>
          <a:bodyPr/>
          <a:lstStyle>
            <a:lvl1pPr>
              <a:defRPr/>
            </a:lvl1pPr>
          </a:lstStyle>
          <a:p>
            <a:endParaRPr lang="en-US" altLang="en-US"/>
          </a:p>
        </p:txBody>
      </p:sp>
      <p:sp>
        <p:nvSpPr>
          <p:cNvPr id="90130" name="Rectangle 18"/>
          <p:cNvSpPr>
            <a:spLocks noGrp="true" noChangeArrowheads="true"/>
          </p:cNvSpPr>
          <p:nvPr>
            <p:ph type="sldNum" sz="quarter" idx="4"/>
          </p:nvPr>
        </p:nvSpPr>
        <p:spPr/>
        <p:txBody>
          <a:bodyPr/>
          <a:lstStyle>
            <a:lvl1pPr>
              <a:defRPr/>
            </a:lvl1pPr>
          </a:lstStyle>
          <a:p>
            <a:fld id="{2757A297-25DA-4E2C-BAB7-44199D986FBE}" type="slidenum">
              <a:rPr lang="en-US" altLang="en-US" smtClean="0"/>
            </a:fld>
            <a:endParaRPr lang="en-US" altLang="en-US" dirty="0"/>
          </a:p>
        </p:txBody>
      </p:sp>
      <p:sp>
        <p:nvSpPr>
          <p:cNvPr id="90131" name="Rectangle 19"/>
          <p:cNvSpPr>
            <a:spLocks noGrp="true" noChangeArrowheads="true"/>
          </p:cNvSpPr>
          <p:nvPr>
            <p:ph type="ctrTitle"/>
          </p:nvPr>
        </p:nvSpPr>
        <p:spPr>
          <a:xfrm>
            <a:off x="457200" y="1828800"/>
            <a:ext cx="6019800" cy="2209800"/>
          </a:xfrm>
        </p:spPr>
        <p:txBody>
          <a:bodyPr/>
          <a:lstStyle>
            <a:lvl1pPr>
              <a:defRPr>
                <a:solidFill>
                  <a:schemeClr val="accent3"/>
                </a:solidFill>
              </a:defRPr>
            </a:lvl1pPr>
          </a:lstStyle>
          <a:p>
            <a:pPr lvl="0"/>
            <a:r>
              <a:rPr lang="en-US" altLang="en-US" noProof="0"/>
              <a:t>Click to edit Master title style</a:t>
            </a:r>
            <a:endParaRPr lang="en-US" altLang="en-US" noProof="0"/>
          </a:p>
        </p:txBody>
      </p:sp>
      <p:sp>
        <p:nvSpPr>
          <p:cNvPr id="90132" name="Rectangle 20"/>
          <p:cNvSpPr>
            <a:spLocks noGrp="true" noChangeArrowheads="true"/>
          </p:cNvSpPr>
          <p:nvPr>
            <p:ph type="subTitle" idx="1"/>
          </p:nvPr>
        </p:nvSpPr>
        <p:spPr>
          <a:xfrm>
            <a:off x="457200" y="4267200"/>
            <a:ext cx="6019800" cy="1752600"/>
          </a:xfrm>
        </p:spPr>
        <p:txBody>
          <a:bodyPr/>
          <a:lstStyle>
            <a:lvl1pPr marL="0" indent="0" algn="l">
              <a:buFont typeface="Wingdings" panose="05000000000000000000" pitchFamily="2" charset="2"/>
              <a:buNone/>
              <a:defRPr>
                <a:solidFill>
                  <a:schemeClr val="accent1"/>
                </a:solidFill>
              </a:defRPr>
            </a:lvl1pPr>
          </a:lstStyle>
          <a:p>
            <a:pPr lvl="0"/>
            <a:r>
              <a:rPr lang="en-US" altLang="en-US" noProof="0"/>
              <a:t>Click to edit Master subtitle style</a:t>
            </a:r>
            <a:endParaRPr lang="en-US" altLang="en-US" noProof="0"/>
          </a:p>
        </p:txBody>
      </p:sp>
    </p:spTree>
  </p:cSld>
  <p:clrMapOvr>
    <a:masterClrMapping/>
  </p:clrMapOvr>
  <p:transition spd="slow"/>
</p:sldLayout>
</file>

<file path=ppt/slideLayouts/slideLayout180.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9" name="Rectangle 8"/>
          <p:cNvSpPr/>
          <p:nvPr userDrawn="true"/>
        </p:nvSpPr>
        <p:spPr bwMode="auto">
          <a:xfrm>
            <a:off x="-19235" y="6653815"/>
            <a:ext cx="1162235" cy="204186"/>
          </a:xfrm>
          <a:prstGeom prst="rect">
            <a:avLst/>
          </a:prstGeom>
          <a:solidFill>
            <a:schemeClr val="accent4"/>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0" name="Rectangle 9"/>
          <p:cNvSpPr/>
          <p:nvPr userDrawn="true"/>
        </p:nvSpPr>
        <p:spPr bwMode="auto">
          <a:xfrm>
            <a:off x="1143000" y="6653814"/>
            <a:ext cx="1162235" cy="204186"/>
          </a:xfrm>
          <a:prstGeom prst="rect">
            <a:avLst/>
          </a:prstGeom>
          <a:solidFill>
            <a:schemeClr val="bg2"/>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pic>
        <p:nvPicPr>
          <p:cNvPr id="7" name="Graphic 6"/>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8" name="Teardrop 7"/>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2" name="Title 1"/>
          <p:cNvSpPr>
            <a:spLocks noGrp="true"/>
          </p:cNvSpPr>
          <p:nvPr>
            <p:ph type="title"/>
          </p:nvPr>
        </p:nvSpPr>
        <p:spPr>
          <a:xfrm>
            <a:off x="457200" y="457200"/>
            <a:ext cx="6629400" cy="1371600"/>
          </a:xfrm>
        </p:spPr>
        <p:txBody>
          <a:bodyPr/>
          <a:lstStyle>
            <a:lvl1pPr>
              <a:defRPr>
                <a:solidFill>
                  <a:schemeClr val="accent5"/>
                </a:solidFill>
              </a:defRPr>
            </a:lvl1pPr>
          </a:lstStyle>
          <a:p>
            <a:r>
              <a:rPr lang="en-US"/>
              <a:t>Click to edit Master title style</a:t>
            </a:r>
            <a:endParaRPr lang="en-US" dirty="0"/>
          </a:p>
        </p:txBody>
      </p:sp>
      <p:sp>
        <p:nvSpPr>
          <p:cNvPr id="3" name="Content Placeholder 2"/>
          <p:cNvSpPr>
            <a:spLocks noGrp="true"/>
          </p:cNvSpPr>
          <p:nvPr>
            <p:ph idx="1"/>
          </p:nvPr>
        </p:nvSpPr>
        <p:spPr>
          <a:xfrm>
            <a:off x="457200" y="1981200"/>
            <a:ext cx="8229600" cy="2286000"/>
          </a:xfrm>
        </p:spPr>
        <p:txBody>
          <a:bodyPr/>
          <a:lstStyle>
            <a:lvl1pPr marL="0" indent="0">
              <a:buNone/>
              <a:defRPr>
                <a:solidFill>
                  <a:schemeClr val="accent1"/>
                </a:solidFill>
              </a:defRPr>
            </a:lvl1pPr>
            <a:lvl2pPr marL="742950" indent="-285750">
              <a:buClr>
                <a:schemeClr val="accent3"/>
              </a:buClr>
              <a:buFont typeface="Arial" panose="020B0604020202020204" pitchFamily="34" charset="0"/>
              <a:buChar char="•"/>
              <a:defRPr/>
            </a:lvl2pPr>
            <a:lvl3pPr marL="1143000" indent="-228600">
              <a:buClr>
                <a:schemeClr val="accent3"/>
              </a:buClr>
              <a:buFont typeface="Arial" panose="020B0604020202020204" pitchFamily="34" charset="0"/>
              <a:buChar char="•"/>
              <a:defRPr/>
            </a:lvl3pPr>
            <a:lvl4pPr marL="1600200" indent="-228600">
              <a:buClr>
                <a:schemeClr val="accent3"/>
              </a:buClr>
              <a:buFont typeface="Arial" panose="020B0604020202020204" pitchFamily="34" charset="0"/>
              <a:buChar char="•"/>
              <a:defRPr/>
            </a:lvl4pPr>
            <a:lvl5pPr marL="2057400" indent="-228600">
              <a:buClr>
                <a:schemeClr val="accent3"/>
              </a:buClr>
              <a:buFont typeface="Arial" panose="020B0604020202020204" pitchFamily="34" charset="0"/>
              <a:buChar char="•"/>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1" name="Rectangle 10"/>
          <p:cNvSpPr/>
          <p:nvPr userDrawn="true"/>
        </p:nvSpPr>
        <p:spPr bwMode="auto">
          <a:xfrm>
            <a:off x="2305235" y="6655200"/>
            <a:ext cx="1162235" cy="204186"/>
          </a:xfrm>
          <a:prstGeom prst="rect">
            <a:avLst/>
          </a:prstGeom>
          <a:solidFill>
            <a:schemeClr val="accent5"/>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2" name="Text Placeholder 12"/>
          <p:cNvSpPr>
            <a:spLocks noGrp="true"/>
          </p:cNvSpPr>
          <p:nvPr>
            <p:ph type="body" sz="quarter" idx="13" hasCustomPrompt="true"/>
          </p:nvPr>
        </p:nvSpPr>
        <p:spPr>
          <a:xfrm>
            <a:off x="457199" y="4843770"/>
            <a:ext cx="3943165" cy="1763915"/>
          </a:xfrm>
        </p:spPr>
        <p:txBody>
          <a:bodyPr/>
          <a:lstStyle>
            <a:lvl1pPr marL="0" indent="0">
              <a:buFont typeface="Arial" panose="020B0604020202020204" pitchFamily="34" charset="0"/>
              <a:buNone/>
              <a:defRPr lang="en-US" sz="1600" b="0" i="0" smtClean="0">
                <a:effectLst/>
                <a:latin typeface="Lucida Console" panose="020B060904050402020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b="0" i="0" dirty="0">
                <a:solidFill>
                  <a:srgbClr val="000000"/>
                </a:solidFill>
                <a:effectLst/>
                <a:latin typeface="Open Sans" panose="020B0606030504020204" pitchFamily="34" charset="0"/>
              </a:rPr>
              <a:t>Lorem ipsum dolor sit </a:t>
            </a:r>
            <a:r>
              <a:rPr lang="en-US" b="0" i="0" dirty="0" err="1">
                <a:solidFill>
                  <a:srgbClr val="000000"/>
                </a:solidFill>
                <a:effectLst/>
                <a:latin typeface="Open Sans" panose="020B0606030504020204" pitchFamily="34" charset="0"/>
              </a:rPr>
              <a:t>amet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consectetur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adipiscing</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sed</a:t>
            </a:r>
            <a:r>
              <a:rPr lang="en-US" b="0" i="0" dirty="0">
                <a:solidFill>
                  <a:srgbClr val="000000"/>
                </a:solidFill>
                <a:effectLst/>
                <a:latin typeface="Open Sans" panose="020B0606030504020204" pitchFamily="34" charset="0"/>
              </a:rPr>
              <a:t> do </a:t>
            </a:r>
            <a:r>
              <a:rPr lang="en-US" b="0" i="0" dirty="0" err="1">
                <a:solidFill>
                  <a:srgbClr val="000000"/>
                </a:solidFill>
                <a:effectLst/>
                <a:latin typeface="Open Sans" panose="020B0606030504020204" pitchFamily="34" charset="0"/>
              </a:rPr>
              <a:t>eiusmod</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tempor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incididunt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labore</a:t>
            </a:r>
            <a:r>
              <a:rPr lang="en-US" b="0" i="0" dirty="0">
                <a:solidFill>
                  <a:srgbClr val="000000"/>
                </a:solidFill>
                <a:effectLst/>
                <a:latin typeface="Open Sans" panose="020B0606030504020204" pitchFamily="34" charset="0"/>
              </a:rPr>
              <a:t> et dolore magna </a:t>
            </a:r>
            <a:r>
              <a:rPr lang="en-US" b="0" i="0" dirty="0" err="1">
                <a:solidFill>
                  <a:srgbClr val="000000"/>
                </a:solidFill>
                <a:effectLst/>
                <a:latin typeface="Open Sans" panose="020B0606030504020204" pitchFamily="34" charset="0"/>
              </a:rPr>
              <a:t>aliqua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enim</a:t>
            </a:r>
            <a:r>
              <a:rPr lang="en-US" b="0" i="0" dirty="0">
                <a:solidFill>
                  <a:srgbClr val="000000"/>
                </a:solidFill>
                <a:effectLst/>
                <a:latin typeface="Open Sans" panose="020B0606030504020204" pitchFamily="34" charset="0"/>
              </a:rPr>
              <a:t> ad minim </a:t>
            </a:r>
            <a:r>
              <a:rPr lang="en-US" b="0" i="0" dirty="0" err="1">
                <a:solidFill>
                  <a:srgbClr val="000000"/>
                </a:solidFill>
                <a:effectLst/>
                <a:latin typeface="Open Sans" panose="020B0606030504020204" pitchFamily="34" charset="0"/>
              </a:rPr>
              <a:t>veniam</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quis</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nostrud</a:t>
            </a:r>
            <a:r>
              <a:rPr lang="en-US" b="0" i="0" dirty="0">
                <a:solidFill>
                  <a:srgbClr val="000000"/>
                </a:solidFill>
                <a:effectLst/>
                <a:latin typeface="Open Sans" panose="020B0606030504020204" pitchFamily="34" charset="0"/>
              </a:rPr>
              <a:t> exercitation </a:t>
            </a:r>
            <a:r>
              <a:rPr lang="en-US" b="0" i="0" dirty="0" err="1">
                <a:solidFill>
                  <a:srgbClr val="000000"/>
                </a:solidFill>
                <a:effectLst/>
                <a:latin typeface="Open Sans" panose="020B0606030504020204" pitchFamily="34" charset="0"/>
              </a:rPr>
              <a:t>ullamco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laboris</a:t>
            </a:r>
            <a:r>
              <a:rPr lang="en-US" b="0" i="0" dirty="0">
                <a:solidFill>
                  <a:srgbClr val="000000"/>
                </a:solidFill>
                <a:effectLst/>
                <a:latin typeface="Open Sans" panose="020B0606030504020204" pitchFamily="34" charset="0"/>
              </a:rPr>
              <a:t> nisi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aliquip</a:t>
            </a:r>
            <a:r>
              <a:rPr lang="en-US" b="0" i="0" dirty="0">
                <a:solidFill>
                  <a:srgbClr val="000000"/>
                </a:solidFill>
                <a:effectLst/>
                <a:latin typeface="Open Sans" panose="020B0606030504020204" pitchFamily="34" charset="0"/>
              </a:rPr>
              <a:t> ex </a:t>
            </a:r>
            <a:r>
              <a:rPr lang="en-US" b="0" i="0" dirty="0" err="1">
                <a:solidFill>
                  <a:srgbClr val="000000"/>
                </a:solidFill>
                <a:effectLst/>
                <a:latin typeface="Open Sans" panose="020B0606030504020204" pitchFamily="34" charset="0"/>
              </a:rPr>
              <a:t>ea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commodo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consequat</a:t>
            </a:r>
            <a:r>
              <a:rPr lang="en-US" b="0" i="0" dirty="0">
                <a:solidFill>
                  <a:srgbClr val="000000"/>
                </a:solidFill>
                <a:effectLst/>
                <a:latin typeface="Open Sans" panose="020B0606030504020204" pitchFamily="34" charset="0"/>
              </a:rPr>
              <a:t>. </a:t>
            </a:r>
            <a:endParaRPr lang="en-US" dirty="0"/>
          </a:p>
        </p:txBody>
      </p:sp>
      <p:sp>
        <p:nvSpPr>
          <p:cNvPr id="13" name="Text Placeholder 14"/>
          <p:cNvSpPr>
            <a:spLocks noGrp="true"/>
          </p:cNvSpPr>
          <p:nvPr>
            <p:ph type="body" sz="quarter" idx="14" hasCustomPrompt="true"/>
          </p:nvPr>
        </p:nvSpPr>
        <p:spPr>
          <a:xfrm>
            <a:off x="4743634" y="4849427"/>
            <a:ext cx="3943165" cy="1752600"/>
          </a:xfrm>
        </p:spPr>
        <p:txBody>
          <a:bodyPr/>
          <a:lstStyle>
            <a:lvl1pPr>
              <a:defRPr sz="1600">
                <a:latin typeface="Lucida Console" panose="020B0609040504020204" charset="0"/>
              </a:defRPr>
            </a:lvl1pPr>
          </a:lstStyle>
          <a:p>
            <a:pPr lvl="0"/>
            <a:r>
              <a:rPr lang="en-US" b="0" i="0" dirty="0">
                <a:solidFill>
                  <a:srgbClr val="000000"/>
                </a:solidFill>
                <a:effectLst/>
                <a:latin typeface="Open Sans" panose="020B0606030504020204" pitchFamily="34" charset="0"/>
              </a:rPr>
              <a:t>Duis </a:t>
            </a:r>
            <a:r>
              <a:rPr lang="en-US" b="0" i="0" dirty="0" err="1">
                <a:solidFill>
                  <a:srgbClr val="000000"/>
                </a:solidFill>
                <a:effectLst/>
                <a:latin typeface="Open Sans" panose="020B0606030504020204" pitchFamily="34" charset="0"/>
              </a:rPr>
              <a:t>aute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irure</a:t>
            </a:r>
            <a:r>
              <a:rPr lang="en-US" b="0" i="0" dirty="0">
                <a:solidFill>
                  <a:srgbClr val="000000"/>
                </a:solidFill>
                <a:effectLst/>
                <a:latin typeface="Open Sans" panose="020B0606030504020204" pitchFamily="34" charset="0"/>
              </a:rPr>
              <a:t> dolor in </a:t>
            </a:r>
            <a:r>
              <a:rPr lang="en-US" b="0" i="0" dirty="0" err="1">
                <a:solidFill>
                  <a:srgbClr val="000000"/>
                </a:solidFill>
                <a:effectLst/>
                <a:latin typeface="Open Sans" panose="020B0606030504020204" pitchFamily="34" charset="0"/>
              </a:rPr>
              <a:t>reprehenderit</a:t>
            </a:r>
            <a:r>
              <a:rPr lang="en-US" b="0" i="0" dirty="0">
                <a:solidFill>
                  <a:srgbClr val="000000"/>
                </a:solidFill>
                <a:effectLst/>
                <a:latin typeface="Open Sans" panose="020B0606030504020204" pitchFamily="34" charset="0"/>
              </a:rPr>
              <a:t> in </a:t>
            </a:r>
            <a:r>
              <a:rPr lang="en-US" b="0" i="0" dirty="0" err="1">
                <a:solidFill>
                  <a:srgbClr val="000000"/>
                </a:solidFill>
                <a:effectLst/>
                <a:latin typeface="Open Sans" panose="020B0606030504020204" pitchFamily="34" charset="0"/>
              </a:rPr>
              <a:t>voluptate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velit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esse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cillum</a:t>
            </a:r>
            <a:r>
              <a:rPr lang="en-US" b="0" i="0" dirty="0">
                <a:solidFill>
                  <a:srgbClr val="000000"/>
                </a:solidFill>
                <a:effectLst/>
                <a:latin typeface="Open Sans" panose="020B0606030504020204" pitchFamily="34" charset="0"/>
              </a:rPr>
              <a:t> dolore </a:t>
            </a:r>
            <a:r>
              <a:rPr lang="en-US" b="0" i="0" dirty="0" err="1">
                <a:solidFill>
                  <a:srgbClr val="000000"/>
                </a:solidFill>
                <a:effectLst/>
                <a:latin typeface="Open Sans" panose="020B0606030504020204" pitchFamily="34" charset="0"/>
              </a:rPr>
              <a:t>eu</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fugiat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nulla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pariatur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Excepteur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sint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occaecat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cupidatat</a:t>
            </a:r>
            <a:r>
              <a:rPr lang="en-US" b="0" i="0" dirty="0">
                <a:solidFill>
                  <a:srgbClr val="000000"/>
                </a:solidFill>
                <a:effectLst/>
                <a:latin typeface="Open Sans" panose="020B0606030504020204" pitchFamily="34" charset="0"/>
              </a:rPr>
              <a:t> non </a:t>
            </a:r>
            <a:r>
              <a:rPr lang="en-US" b="0" i="0" dirty="0" err="1">
                <a:solidFill>
                  <a:srgbClr val="000000"/>
                </a:solidFill>
                <a:effectLst/>
                <a:latin typeface="Open Sans" panose="020B0606030504020204" pitchFamily="34" charset="0"/>
              </a:rPr>
              <a:t>proident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sunt</a:t>
            </a:r>
            <a:r>
              <a:rPr lang="en-US" b="0" i="0" dirty="0">
                <a:solidFill>
                  <a:srgbClr val="000000"/>
                </a:solidFill>
                <a:effectLst/>
                <a:latin typeface="Open Sans" panose="020B0606030504020204" pitchFamily="34" charset="0"/>
              </a:rPr>
              <a:t> in culpa qui </a:t>
            </a:r>
            <a:r>
              <a:rPr lang="en-US" b="0" i="0" dirty="0" err="1">
                <a:solidFill>
                  <a:srgbClr val="000000"/>
                </a:solidFill>
                <a:effectLst/>
                <a:latin typeface="Open Sans" panose="020B0606030504020204" pitchFamily="34" charset="0"/>
              </a:rPr>
              <a:t>officia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deserunt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mollit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anim</a:t>
            </a:r>
            <a:r>
              <a:rPr lang="en-US" b="0" i="0" dirty="0">
                <a:solidFill>
                  <a:srgbClr val="000000"/>
                </a:solidFill>
                <a:effectLst/>
                <a:latin typeface="Open Sans" panose="020B0606030504020204" pitchFamily="34" charset="0"/>
              </a:rPr>
              <a:t> id </a:t>
            </a:r>
            <a:r>
              <a:rPr lang="en-US" b="0" i="0" dirty="0" err="1">
                <a:solidFill>
                  <a:srgbClr val="000000"/>
                </a:solidFill>
                <a:effectLst/>
                <a:latin typeface="Open Sans" panose="020B0606030504020204" pitchFamily="34" charset="0"/>
              </a:rPr>
              <a:t>est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laborum</a:t>
            </a:r>
            <a:r>
              <a:rPr lang="en-US" b="0" i="0" dirty="0">
                <a:solidFill>
                  <a:srgbClr val="000000"/>
                </a:solidFill>
                <a:effectLst/>
                <a:latin typeface="Open Sans" panose="020B0606030504020204" pitchFamily="34" charset="0"/>
              </a:rPr>
              <a:t>.</a:t>
            </a:r>
            <a:endParaRPr lang="en-US" dirty="0"/>
          </a:p>
        </p:txBody>
      </p:sp>
    </p:spTree>
  </p:cSld>
  <p:clrMapOvr>
    <a:masterClrMapping/>
  </p:clrMapOvr>
  <p:transition spd="slow"/>
</p:sldLayout>
</file>

<file path=ppt/slideLayouts/slideLayout18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true"/>
          </p:cNvSpPr>
          <p:nvPr>
            <p:ph type="title"/>
          </p:nvPr>
        </p:nvSpPr>
        <p:spPr>
          <a:xfrm>
            <a:off x="623888" y="1709738"/>
            <a:ext cx="7886700" cy="2852737"/>
          </a:xfrm>
        </p:spPr>
        <p:txBody>
          <a:bodyPr anchor="b"/>
          <a:lstStyle>
            <a:lvl1pPr>
              <a:defRPr sz="6000"/>
            </a:lvl1pPr>
          </a:lstStyle>
          <a:p>
            <a:r>
              <a:rPr lang="en-US"/>
              <a:t>Click to edit Master title style</a:t>
            </a:r>
            <a:endParaRPr lang="en-US"/>
          </a:p>
        </p:txBody>
      </p:sp>
      <p:sp>
        <p:nvSpPr>
          <p:cNvPr id="3" name="Text Placeholder 2"/>
          <p:cNvSpPr>
            <a:spLocks noGrp="true"/>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1B9C6344-3052-44C1-9017-6FC986659251}"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dirty="0"/>
          </a:p>
        </p:txBody>
      </p:sp>
    </p:spTree>
  </p:cSld>
  <p:clrMapOvr>
    <a:masterClrMapping/>
  </p:clrMapOvr>
  <p:transition spd="slow"/>
</p:sldLayout>
</file>

<file path=ppt/slideLayouts/slideLayout18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Content Placeholder 2"/>
          <p:cNvSpPr>
            <a:spLocks noGrp="true"/>
          </p:cNvSpPr>
          <p:nvPr>
            <p:ph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true"/>
          </p:cNvSpPr>
          <p:nvPr>
            <p:ph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A78529B3-D109-4045-8674-05A0BCB6F47C}"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18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365125"/>
            <a:ext cx="7886700" cy="1325563"/>
          </a:xfrm>
        </p:spPr>
        <p:txBody>
          <a:bodyPr/>
          <a:lstStyle/>
          <a:p>
            <a:r>
              <a:rPr lang="en-US"/>
              <a:t>Click to edit Master title style</a:t>
            </a:r>
            <a:endParaRPr lang="en-US"/>
          </a:p>
        </p:txBody>
      </p:sp>
      <p:sp>
        <p:nvSpPr>
          <p:cNvPr id="3" name="Text Placeholder 2"/>
          <p:cNvSpPr>
            <a:spLocks noGrp="true"/>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4" name="Content Placeholder 3"/>
          <p:cNvSpPr>
            <a:spLocks noGrp="true"/>
          </p:cNvSpPr>
          <p:nvPr>
            <p:ph sz="half" idx="2"/>
          </p:nvPr>
        </p:nvSpPr>
        <p:spPr>
          <a:xfrm>
            <a:off x="630238" y="2505075"/>
            <a:ext cx="3868737"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true"/>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6" name="Content Placeholder 5"/>
          <p:cNvSpPr>
            <a:spLocks noGrp="true"/>
          </p:cNvSpPr>
          <p:nvPr>
            <p:ph sz="quarter" idx="4"/>
          </p:nvPr>
        </p:nvSpPr>
        <p:spPr>
          <a:xfrm>
            <a:off x="4629150" y="2505075"/>
            <a:ext cx="3887788"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Footer Placeholder 6"/>
          <p:cNvSpPr>
            <a:spLocks noGrp="true"/>
          </p:cNvSpPr>
          <p:nvPr>
            <p:ph type="ftr" sz="quarter" idx="10"/>
          </p:nvPr>
        </p:nvSpPr>
        <p:spPr/>
        <p:txBody>
          <a:bodyPr/>
          <a:lstStyle>
            <a:lvl1pPr>
              <a:defRPr/>
            </a:lvl1pPr>
          </a:lstStyle>
          <a:p>
            <a:endParaRPr lang="en-US" altLang="en-US"/>
          </a:p>
        </p:txBody>
      </p:sp>
      <p:sp>
        <p:nvSpPr>
          <p:cNvPr id="8" name="Slide Number Placeholder 7"/>
          <p:cNvSpPr>
            <a:spLocks noGrp="true"/>
          </p:cNvSpPr>
          <p:nvPr>
            <p:ph type="sldNum" sz="quarter" idx="11"/>
          </p:nvPr>
        </p:nvSpPr>
        <p:spPr/>
        <p:txBody>
          <a:bodyPr/>
          <a:lstStyle>
            <a:lvl1pPr>
              <a:defRPr/>
            </a:lvl1pPr>
          </a:lstStyle>
          <a:p>
            <a:fld id="{5CE7979A-3B8C-4A9C-9E48-FBBF83626624}" type="slidenum">
              <a:rPr lang="en-US" altLang="en-US"/>
            </a:fld>
            <a:endParaRPr lang="en-US" altLang="en-US"/>
          </a:p>
        </p:txBody>
      </p:sp>
      <p:sp>
        <p:nvSpPr>
          <p:cNvPr id="9" name="Date Placeholder 8"/>
          <p:cNvSpPr>
            <a:spLocks noGrp="true"/>
          </p:cNvSpPr>
          <p:nvPr>
            <p:ph type="dt" sz="half" idx="12"/>
          </p:nvPr>
        </p:nvSpPr>
        <p:spPr/>
        <p:txBody>
          <a:bodyPr/>
          <a:lstStyle>
            <a:lvl1pPr>
              <a:defRPr/>
            </a:lvl1pPr>
          </a:lstStyle>
          <a:p>
            <a:endParaRPr lang="en-US" altLang="en-US"/>
          </a:p>
        </p:txBody>
      </p:sp>
      <p:sp>
        <p:nvSpPr>
          <p:cNvPr id="10" name="Rectangle 9"/>
          <p:cNvSpPr/>
          <p:nvPr userDrawn="true"/>
        </p:nvSpPr>
        <p:spPr bwMode="auto">
          <a:xfrm>
            <a:off x="-19235" y="6705601"/>
            <a:ext cx="1162235" cy="152399"/>
          </a:xfrm>
          <a:prstGeom prst="rect">
            <a:avLst/>
          </a:prstGeom>
          <a:solidFill>
            <a:schemeClr val="accent1"/>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1" name="Rectangle 10"/>
          <p:cNvSpPr/>
          <p:nvPr userDrawn="true"/>
        </p:nvSpPr>
        <p:spPr bwMode="auto">
          <a:xfrm>
            <a:off x="1143000" y="6705600"/>
            <a:ext cx="1162235" cy="152399"/>
          </a:xfrm>
          <a:prstGeom prst="rect">
            <a:avLst/>
          </a:prstGeom>
          <a:solidFill>
            <a:schemeClr val="accent6"/>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2" name="Teardrop 11"/>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13" name="Rectangle 12"/>
          <p:cNvSpPr/>
          <p:nvPr userDrawn="true"/>
        </p:nvSpPr>
        <p:spPr bwMode="auto">
          <a:xfrm>
            <a:off x="2305235" y="6706986"/>
            <a:ext cx="1162235" cy="152399"/>
          </a:xfrm>
          <a:prstGeom prst="rect">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transition spd="slow"/>
</p:sldLayout>
</file>

<file path=ppt/slideLayouts/slideLayout18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Footer Placeholder 2"/>
          <p:cNvSpPr>
            <a:spLocks noGrp="true"/>
          </p:cNvSpPr>
          <p:nvPr>
            <p:ph type="ftr" sz="quarter" idx="10"/>
          </p:nvPr>
        </p:nvSpPr>
        <p:spPr/>
        <p:txBody>
          <a:bodyPr/>
          <a:lstStyle>
            <a:lvl1pPr>
              <a:defRPr/>
            </a:lvl1pPr>
          </a:lstStyle>
          <a:p>
            <a:endParaRPr lang="en-US" altLang="en-US"/>
          </a:p>
        </p:txBody>
      </p:sp>
      <p:sp>
        <p:nvSpPr>
          <p:cNvPr id="4" name="Slide Number Placeholder 3"/>
          <p:cNvSpPr>
            <a:spLocks noGrp="true"/>
          </p:cNvSpPr>
          <p:nvPr>
            <p:ph type="sldNum" sz="quarter" idx="11"/>
          </p:nvPr>
        </p:nvSpPr>
        <p:spPr/>
        <p:txBody>
          <a:bodyPr/>
          <a:lstStyle>
            <a:lvl1pPr>
              <a:defRPr/>
            </a:lvl1pPr>
          </a:lstStyle>
          <a:p>
            <a:fld id="{18761A08-01FA-414B-AF34-7CBBE177D9AB}" type="slidenum">
              <a:rPr lang="en-US" altLang="en-US"/>
            </a:fld>
            <a:endParaRPr lang="en-US" altLang="en-US"/>
          </a:p>
        </p:txBody>
      </p:sp>
      <p:sp>
        <p:nvSpPr>
          <p:cNvPr id="5" name="Date Placeholder 4"/>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18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true"/>
          </p:cNvSpPr>
          <p:nvPr>
            <p:ph type="ftr" sz="quarter" idx="10"/>
          </p:nvPr>
        </p:nvSpPr>
        <p:spPr/>
        <p:txBody>
          <a:bodyPr/>
          <a:lstStyle>
            <a:lvl1pPr>
              <a:defRPr/>
            </a:lvl1pPr>
          </a:lstStyle>
          <a:p>
            <a:endParaRPr lang="en-US" altLang="en-US"/>
          </a:p>
        </p:txBody>
      </p:sp>
      <p:sp>
        <p:nvSpPr>
          <p:cNvPr id="3" name="Slide Number Placeholder 2"/>
          <p:cNvSpPr>
            <a:spLocks noGrp="true"/>
          </p:cNvSpPr>
          <p:nvPr>
            <p:ph type="sldNum" sz="quarter" idx="11"/>
          </p:nvPr>
        </p:nvSpPr>
        <p:spPr/>
        <p:txBody>
          <a:bodyPr/>
          <a:lstStyle>
            <a:lvl1pPr>
              <a:defRPr/>
            </a:lvl1pPr>
          </a:lstStyle>
          <a:p>
            <a:fld id="{054509E2-2EA7-4CCF-BFE3-9B166712C5C7}" type="slidenum">
              <a:rPr lang="en-US" altLang="en-US"/>
            </a:fld>
            <a:endParaRPr lang="en-US" altLang="en-US"/>
          </a:p>
        </p:txBody>
      </p:sp>
      <p:sp>
        <p:nvSpPr>
          <p:cNvPr id="4" name="Date Placeholder 3"/>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18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457200"/>
            <a:ext cx="2949575" cy="1600200"/>
          </a:xfrm>
        </p:spPr>
        <p:txBody>
          <a:bodyPr anchor="b"/>
          <a:lstStyle>
            <a:lvl1pPr>
              <a:defRPr sz="3200"/>
            </a:lvl1pPr>
          </a:lstStyle>
          <a:p>
            <a:r>
              <a:rPr lang="en-US"/>
              <a:t>Click to edit Master title style</a:t>
            </a:r>
            <a:endParaRPr lang="en-US"/>
          </a:p>
        </p:txBody>
      </p:sp>
      <p:sp>
        <p:nvSpPr>
          <p:cNvPr id="3" name="Content Placeholder 2"/>
          <p:cNvSpPr>
            <a:spLocks noGrp="true"/>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true"/>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BA59A777-624F-47A9-880B-D8E9EAD0858F}"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18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457200"/>
            <a:ext cx="2949575" cy="1600200"/>
          </a:xfrm>
        </p:spPr>
        <p:txBody>
          <a:bodyPr anchor="b"/>
          <a:lstStyle>
            <a:lvl1pPr>
              <a:defRPr sz="3200"/>
            </a:lvl1pPr>
          </a:lstStyle>
          <a:p>
            <a:r>
              <a:rPr lang="en-US"/>
              <a:t>Click to edit Master title style</a:t>
            </a:r>
            <a:endParaRPr lang="en-US"/>
          </a:p>
        </p:txBody>
      </p:sp>
      <p:sp>
        <p:nvSpPr>
          <p:cNvPr id="3" name="Picture Placeholder 2"/>
          <p:cNvSpPr>
            <a:spLocks noGrp="true"/>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a:p>
        </p:txBody>
      </p:sp>
      <p:sp>
        <p:nvSpPr>
          <p:cNvPr id="4" name="Text Placeholder 3"/>
          <p:cNvSpPr>
            <a:spLocks noGrp="true"/>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F5F5CDA0-80DA-48D8-B4CB-109B8CD7869F}"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18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Vertical Text Placeholder 2"/>
          <p:cNvSpPr>
            <a:spLocks noGrp="true"/>
          </p:cNvSpPr>
          <p:nvPr>
            <p:ph type="body" orient="vert" idx="1"/>
          </p:nvPr>
        </p:nvSpPr>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DB245EC0-5CDC-4F83-ABFB-A17F42046F02}"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18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true"/>
          </p:cNvSpPr>
          <p:nvPr>
            <p:ph type="title" orient="vert"/>
          </p:nvPr>
        </p:nvSpPr>
        <p:spPr>
          <a:xfrm>
            <a:off x="6629400" y="457200"/>
            <a:ext cx="2057400" cy="5410200"/>
          </a:xfrm>
        </p:spPr>
        <p:txBody>
          <a:bodyPr vert="eaVert"/>
          <a:lstStyle/>
          <a:p>
            <a:r>
              <a:rPr lang="en-US"/>
              <a:t>Click to edit Master title style</a:t>
            </a:r>
            <a:endParaRPr lang="en-US"/>
          </a:p>
        </p:txBody>
      </p:sp>
      <p:sp>
        <p:nvSpPr>
          <p:cNvPr id="3" name="Vertical Text Placeholder 2"/>
          <p:cNvSpPr>
            <a:spLocks noGrp="true"/>
          </p:cNvSpPr>
          <p:nvPr>
            <p:ph type="body" orient="vert" idx="1"/>
          </p:nvPr>
        </p:nvSpPr>
        <p:spPr>
          <a:xfrm>
            <a:off x="457200" y="457200"/>
            <a:ext cx="6019800" cy="5410200"/>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A0F1A974-5EB8-46E3-AD55-FFDCE36963EC}"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7" name="Graphic 6"/>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8" name="Teardrop 7"/>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2" name="Title 1"/>
          <p:cNvSpPr>
            <a:spLocks noGrp="true"/>
          </p:cNvSpPr>
          <p:nvPr>
            <p:ph type="title"/>
          </p:nvPr>
        </p:nvSpPr>
        <p:spPr>
          <a:xfrm>
            <a:off x="457200" y="457200"/>
            <a:ext cx="6629400" cy="1371600"/>
          </a:xfrm>
        </p:spPr>
        <p:txBody>
          <a:bodyPr/>
          <a:lstStyle>
            <a:lvl1pPr>
              <a:defRPr>
                <a:solidFill>
                  <a:schemeClr val="accent3"/>
                </a:solidFill>
              </a:defRPr>
            </a:lvl1pPr>
          </a:lstStyle>
          <a:p>
            <a:r>
              <a:rPr lang="en-US"/>
              <a:t>Click to edit Master title style</a:t>
            </a:r>
            <a:endParaRPr lang="en-US" dirty="0"/>
          </a:p>
        </p:txBody>
      </p:sp>
      <p:sp>
        <p:nvSpPr>
          <p:cNvPr id="3" name="Content Placeholder 2"/>
          <p:cNvSpPr>
            <a:spLocks noGrp="true"/>
          </p:cNvSpPr>
          <p:nvPr>
            <p:ph idx="1"/>
          </p:nvPr>
        </p:nvSpPr>
        <p:spPr>
          <a:xfrm>
            <a:off x="457200" y="1981200"/>
            <a:ext cx="8229600" cy="2286000"/>
          </a:xfrm>
        </p:spPr>
        <p:txBody>
          <a:bodyPr/>
          <a:lstStyle>
            <a:lvl1pPr marL="0" indent="0">
              <a:buNone/>
              <a:defRPr>
                <a:solidFill>
                  <a:schemeClr val="accent1"/>
                </a:solidFill>
              </a:defRPr>
            </a:lvl1pPr>
            <a:lvl2pPr marL="742950" indent="-285750">
              <a:buClr>
                <a:schemeClr val="accent3"/>
              </a:buClr>
              <a:buFont typeface="Arial" panose="020B0604020202020204" pitchFamily="34" charset="0"/>
              <a:buChar char="•"/>
              <a:defRPr/>
            </a:lvl2pPr>
            <a:lvl3pPr marL="1143000" indent="-228600">
              <a:buClr>
                <a:schemeClr val="accent3"/>
              </a:buClr>
              <a:buFont typeface="Arial" panose="020B0604020202020204" pitchFamily="34" charset="0"/>
              <a:buChar char="•"/>
              <a:defRPr/>
            </a:lvl3pPr>
            <a:lvl4pPr marL="1600200" indent="-228600">
              <a:buClr>
                <a:schemeClr val="accent3"/>
              </a:buClr>
              <a:buFont typeface="Arial" panose="020B0604020202020204" pitchFamily="34" charset="0"/>
              <a:buChar char="•"/>
              <a:defRPr/>
            </a:lvl4pPr>
            <a:lvl5pPr marL="2057400" indent="-228600">
              <a:buClr>
                <a:schemeClr val="accent3"/>
              </a:buClr>
              <a:buFont typeface="Arial" panose="020B0604020202020204" pitchFamily="34" charset="0"/>
              <a:buChar char="•"/>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3" name="Text Placeholder 12"/>
          <p:cNvSpPr>
            <a:spLocks noGrp="true"/>
          </p:cNvSpPr>
          <p:nvPr>
            <p:ph type="body" sz="quarter" idx="13" hasCustomPrompt="true"/>
          </p:nvPr>
        </p:nvSpPr>
        <p:spPr>
          <a:xfrm>
            <a:off x="457199" y="4813699"/>
            <a:ext cx="3943165" cy="1763915"/>
          </a:xfrm>
        </p:spPr>
        <p:txBody>
          <a:bodyPr/>
          <a:lstStyle>
            <a:lvl1pPr marL="0" indent="0">
              <a:buFont typeface="Arial" panose="020B0604020202020204" pitchFamily="34" charset="0"/>
              <a:buNone/>
              <a:defRPr lang="en-US" sz="1600" b="0" i="0" smtClean="0">
                <a:effectLst/>
                <a:latin typeface="Lucida Console" panose="020B060904050402020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b="0" i="0" dirty="0">
                <a:solidFill>
                  <a:srgbClr val="000000"/>
                </a:solidFill>
                <a:effectLst/>
                <a:latin typeface="Open Sans" panose="020B0606030504020204" pitchFamily="34" charset="0"/>
              </a:rPr>
              <a:t>Lorem ipsum dolor sit </a:t>
            </a:r>
            <a:r>
              <a:rPr lang="en-US" b="0" i="0" dirty="0" err="1">
                <a:solidFill>
                  <a:srgbClr val="000000"/>
                </a:solidFill>
                <a:effectLst/>
                <a:latin typeface="Open Sans" panose="020B0606030504020204" pitchFamily="34" charset="0"/>
              </a:rPr>
              <a:t>amet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consectetur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adipiscing</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sed</a:t>
            </a:r>
            <a:r>
              <a:rPr lang="en-US" b="0" i="0" dirty="0">
                <a:solidFill>
                  <a:srgbClr val="000000"/>
                </a:solidFill>
                <a:effectLst/>
                <a:latin typeface="Open Sans" panose="020B0606030504020204" pitchFamily="34" charset="0"/>
              </a:rPr>
              <a:t> do </a:t>
            </a:r>
            <a:r>
              <a:rPr lang="en-US" b="0" i="0" dirty="0" err="1">
                <a:solidFill>
                  <a:srgbClr val="000000"/>
                </a:solidFill>
                <a:effectLst/>
                <a:latin typeface="Open Sans" panose="020B0606030504020204" pitchFamily="34" charset="0"/>
              </a:rPr>
              <a:t>eiusmod</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tempor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incididunt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labore</a:t>
            </a:r>
            <a:r>
              <a:rPr lang="en-US" b="0" i="0" dirty="0">
                <a:solidFill>
                  <a:srgbClr val="000000"/>
                </a:solidFill>
                <a:effectLst/>
                <a:latin typeface="Open Sans" panose="020B0606030504020204" pitchFamily="34" charset="0"/>
              </a:rPr>
              <a:t> et dolore magna </a:t>
            </a:r>
            <a:r>
              <a:rPr lang="en-US" b="0" i="0" dirty="0" err="1">
                <a:solidFill>
                  <a:srgbClr val="000000"/>
                </a:solidFill>
                <a:effectLst/>
                <a:latin typeface="Open Sans" panose="020B0606030504020204" pitchFamily="34" charset="0"/>
              </a:rPr>
              <a:t>aliqua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enim</a:t>
            </a:r>
            <a:r>
              <a:rPr lang="en-US" b="0" i="0" dirty="0">
                <a:solidFill>
                  <a:srgbClr val="000000"/>
                </a:solidFill>
                <a:effectLst/>
                <a:latin typeface="Open Sans" panose="020B0606030504020204" pitchFamily="34" charset="0"/>
              </a:rPr>
              <a:t> ad minim </a:t>
            </a:r>
            <a:r>
              <a:rPr lang="en-US" b="0" i="0" dirty="0" err="1">
                <a:solidFill>
                  <a:srgbClr val="000000"/>
                </a:solidFill>
                <a:effectLst/>
                <a:latin typeface="Open Sans" panose="020B0606030504020204" pitchFamily="34" charset="0"/>
              </a:rPr>
              <a:t>veniam</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quis</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nostrud</a:t>
            </a:r>
            <a:r>
              <a:rPr lang="en-US" b="0" i="0" dirty="0">
                <a:solidFill>
                  <a:srgbClr val="000000"/>
                </a:solidFill>
                <a:effectLst/>
                <a:latin typeface="Open Sans" panose="020B0606030504020204" pitchFamily="34" charset="0"/>
              </a:rPr>
              <a:t> exercitation </a:t>
            </a:r>
            <a:r>
              <a:rPr lang="en-US" b="0" i="0" dirty="0" err="1">
                <a:solidFill>
                  <a:srgbClr val="000000"/>
                </a:solidFill>
                <a:effectLst/>
                <a:latin typeface="Open Sans" panose="020B0606030504020204" pitchFamily="34" charset="0"/>
              </a:rPr>
              <a:t>ullamco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laboris</a:t>
            </a:r>
            <a:r>
              <a:rPr lang="en-US" b="0" i="0" dirty="0">
                <a:solidFill>
                  <a:srgbClr val="000000"/>
                </a:solidFill>
                <a:effectLst/>
                <a:latin typeface="Open Sans" panose="020B0606030504020204" pitchFamily="34" charset="0"/>
              </a:rPr>
              <a:t> nisi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aliquip</a:t>
            </a:r>
            <a:r>
              <a:rPr lang="en-US" b="0" i="0" dirty="0">
                <a:solidFill>
                  <a:srgbClr val="000000"/>
                </a:solidFill>
                <a:effectLst/>
                <a:latin typeface="Open Sans" panose="020B0606030504020204" pitchFamily="34" charset="0"/>
              </a:rPr>
              <a:t> ex </a:t>
            </a:r>
            <a:r>
              <a:rPr lang="en-US" b="0" i="0" dirty="0" err="1">
                <a:solidFill>
                  <a:srgbClr val="000000"/>
                </a:solidFill>
                <a:effectLst/>
                <a:latin typeface="Open Sans" panose="020B0606030504020204" pitchFamily="34" charset="0"/>
              </a:rPr>
              <a:t>ea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commodo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consequat</a:t>
            </a:r>
            <a:r>
              <a:rPr lang="en-US" b="0" i="0" dirty="0">
                <a:solidFill>
                  <a:srgbClr val="000000"/>
                </a:solidFill>
                <a:effectLst/>
                <a:latin typeface="Open Sans" panose="020B0606030504020204" pitchFamily="34" charset="0"/>
              </a:rPr>
              <a:t>. </a:t>
            </a:r>
            <a:endParaRPr lang="en-US" dirty="0"/>
          </a:p>
        </p:txBody>
      </p:sp>
      <p:sp>
        <p:nvSpPr>
          <p:cNvPr id="15" name="Text Placeholder 14"/>
          <p:cNvSpPr>
            <a:spLocks noGrp="true"/>
          </p:cNvSpPr>
          <p:nvPr>
            <p:ph type="body" sz="quarter" idx="14" hasCustomPrompt="true"/>
          </p:nvPr>
        </p:nvSpPr>
        <p:spPr>
          <a:xfrm>
            <a:off x="4743634" y="4819356"/>
            <a:ext cx="3943165" cy="1752600"/>
          </a:xfrm>
        </p:spPr>
        <p:txBody>
          <a:bodyPr/>
          <a:lstStyle>
            <a:lvl1pPr>
              <a:defRPr sz="1600">
                <a:latin typeface="Lucida Console" panose="020B0609040504020204" charset="0"/>
              </a:defRPr>
            </a:lvl1pPr>
          </a:lstStyle>
          <a:p>
            <a:pPr lvl="0"/>
            <a:r>
              <a:rPr lang="en-US" b="0" i="0" dirty="0">
                <a:solidFill>
                  <a:srgbClr val="000000"/>
                </a:solidFill>
                <a:effectLst/>
                <a:latin typeface="Open Sans" panose="020B0606030504020204" pitchFamily="34" charset="0"/>
              </a:rPr>
              <a:t>Duis </a:t>
            </a:r>
            <a:r>
              <a:rPr lang="en-US" b="0" i="0" dirty="0" err="1">
                <a:solidFill>
                  <a:srgbClr val="000000"/>
                </a:solidFill>
                <a:effectLst/>
                <a:latin typeface="Open Sans" panose="020B0606030504020204" pitchFamily="34" charset="0"/>
              </a:rPr>
              <a:t>aute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irure</a:t>
            </a:r>
            <a:r>
              <a:rPr lang="en-US" b="0" i="0" dirty="0">
                <a:solidFill>
                  <a:srgbClr val="000000"/>
                </a:solidFill>
                <a:effectLst/>
                <a:latin typeface="Open Sans" panose="020B0606030504020204" pitchFamily="34" charset="0"/>
              </a:rPr>
              <a:t> dolor in </a:t>
            </a:r>
            <a:r>
              <a:rPr lang="en-US" b="0" i="0" dirty="0" err="1">
                <a:solidFill>
                  <a:srgbClr val="000000"/>
                </a:solidFill>
                <a:effectLst/>
                <a:latin typeface="Open Sans" panose="020B0606030504020204" pitchFamily="34" charset="0"/>
              </a:rPr>
              <a:t>reprehenderit</a:t>
            </a:r>
            <a:r>
              <a:rPr lang="en-US" b="0" i="0" dirty="0">
                <a:solidFill>
                  <a:srgbClr val="000000"/>
                </a:solidFill>
                <a:effectLst/>
                <a:latin typeface="Open Sans" panose="020B0606030504020204" pitchFamily="34" charset="0"/>
              </a:rPr>
              <a:t> in </a:t>
            </a:r>
            <a:r>
              <a:rPr lang="en-US" b="0" i="0" dirty="0" err="1">
                <a:solidFill>
                  <a:srgbClr val="000000"/>
                </a:solidFill>
                <a:effectLst/>
                <a:latin typeface="Open Sans" panose="020B0606030504020204" pitchFamily="34" charset="0"/>
              </a:rPr>
              <a:t>voluptate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velit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esse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cillum</a:t>
            </a:r>
            <a:r>
              <a:rPr lang="en-US" b="0" i="0" dirty="0">
                <a:solidFill>
                  <a:srgbClr val="000000"/>
                </a:solidFill>
                <a:effectLst/>
                <a:latin typeface="Open Sans" panose="020B0606030504020204" pitchFamily="34" charset="0"/>
              </a:rPr>
              <a:t> dolore </a:t>
            </a:r>
            <a:r>
              <a:rPr lang="en-US" b="0" i="0" dirty="0" err="1">
                <a:solidFill>
                  <a:srgbClr val="000000"/>
                </a:solidFill>
                <a:effectLst/>
                <a:latin typeface="Open Sans" panose="020B0606030504020204" pitchFamily="34" charset="0"/>
              </a:rPr>
              <a:t>eu</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fugiat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nulla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pariatur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Excepteur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sint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occaecat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cupidatat</a:t>
            </a:r>
            <a:r>
              <a:rPr lang="en-US" b="0" i="0" dirty="0">
                <a:solidFill>
                  <a:srgbClr val="000000"/>
                </a:solidFill>
                <a:effectLst/>
                <a:latin typeface="Open Sans" panose="020B0606030504020204" pitchFamily="34" charset="0"/>
              </a:rPr>
              <a:t> non </a:t>
            </a:r>
            <a:r>
              <a:rPr lang="en-US" b="0" i="0" dirty="0" err="1">
                <a:solidFill>
                  <a:srgbClr val="000000"/>
                </a:solidFill>
                <a:effectLst/>
                <a:latin typeface="Open Sans" panose="020B0606030504020204" pitchFamily="34" charset="0"/>
              </a:rPr>
              <a:t>proident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sunt</a:t>
            </a:r>
            <a:r>
              <a:rPr lang="en-US" b="0" i="0" dirty="0">
                <a:solidFill>
                  <a:srgbClr val="000000"/>
                </a:solidFill>
                <a:effectLst/>
                <a:latin typeface="Open Sans" panose="020B0606030504020204" pitchFamily="34" charset="0"/>
              </a:rPr>
              <a:t> in culpa qui </a:t>
            </a:r>
            <a:r>
              <a:rPr lang="en-US" b="0" i="0" dirty="0" err="1">
                <a:solidFill>
                  <a:srgbClr val="000000"/>
                </a:solidFill>
                <a:effectLst/>
                <a:latin typeface="Open Sans" panose="020B0606030504020204" pitchFamily="34" charset="0"/>
              </a:rPr>
              <a:t>officia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deserunt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mollit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anim</a:t>
            </a:r>
            <a:r>
              <a:rPr lang="en-US" b="0" i="0" dirty="0">
                <a:solidFill>
                  <a:srgbClr val="000000"/>
                </a:solidFill>
                <a:effectLst/>
                <a:latin typeface="Open Sans" panose="020B0606030504020204" pitchFamily="34" charset="0"/>
              </a:rPr>
              <a:t> id </a:t>
            </a:r>
            <a:r>
              <a:rPr lang="en-US" b="0" i="0" dirty="0" err="1">
                <a:solidFill>
                  <a:srgbClr val="000000"/>
                </a:solidFill>
                <a:effectLst/>
                <a:latin typeface="Open Sans" panose="020B0606030504020204" pitchFamily="34" charset="0"/>
              </a:rPr>
              <a:t>est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laborum</a:t>
            </a:r>
            <a:r>
              <a:rPr lang="en-US" b="0" i="0" dirty="0">
                <a:solidFill>
                  <a:srgbClr val="000000"/>
                </a:solidFill>
                <a:effectLst/>
                <a:latin typeface="Open Sans" panose="020B0606030504020204" pitchFamily="34" charset="0"/>
              </a:rPr>
              <a:t>.</a:t>
            </a:r>
            <a:endParaRPr lang="en-US" dirty="0"/>
          </a:p>
        </p:txBody>
      </p:sp>
      <p:sp>
        <p:nvSpPr>
          <p:cNvPr id="16" name="Rectangle 15"/>
          <p:cNvSpPr/>
          <p:nvPr userDrawn="true"/>
        </p:nvSpPr>
        <p:spPr bwMode="auto">
          <a:xfrm>
            <a:off x="-19235" y="6653815"/>
            <a:ext cx="1162235" cy="204186"/>
          </a:xfrm>
          <a:prstGeom prst="rect">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7" name="Rectangle 16"/>
          <p:cNvSpPr/>
          <p:nvPr userDrawn="true"/>
        </p:nvSpPr>
        <p:spPr bwMode="auto">
          <a:xfrm>
            <a:off x="1143000" y="6653814"/>
            <a:ext cx="1162235" cy="204186"/>
          </a:xfrm>
          <a:prstGeom prst="rect">
            <a:avLst/>
          </a:prstGeom>
          <a:solidFill>
            <a:schemeClr val="accent6"/>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8" name="Rectangle 17"/>
          <p:cNvSpPr/>
          <p:nvPr userDrawn="true"/>
        </p:nvSpPr>
        <p:spPr bwMode="auto">
          <a:xfrm>
            <a:off x="2305235" y="6655200"/>
            <a:ext cx="1162235" cy="204186"/>
          </a:xfrm>
          <a:prstGeom prst="rect">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transition spd="slow"/>
</p:sldLayout>
</file>

<file path=ppt/slideLayouts/slideLayout190.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Online Image Placeholder 3"/>
          <p:cNvSpPr>
            <a:spLocks noGrp="true"/>
          </p:cNvSpPr>
          <p:nvPr>
            <p:ph type="clipArt" sz="half" idx="2" hasCustomPrompt="true"/>
          </p:nvPr>
        </p:nvSpPr>
        <p:spPr>
          <a:xfrm>
            <a:off x="4648200" y="1981200"/>
            <a:ext cx="4038600" cy="3886200"/>
          </a:xfrm>
        </p:spPr>
        <p:txBody>
          <a:bodyPr/>
          <a:lstStyle/>
          <a:p>
            <a:r>
              <a:rPr lang="en-US"/>
              <a:t>Click icon to add online image</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D1FA0DF1-69A4-49BC-8004-2A306D22542E}"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191.xml><?xml version="1.0" encoding="utf-8"?>
<p:sldLayout xmlns:a="http://schemas.openxmlformats.org/drawingml/2006/main" xmlns:r="http://schemas.openxmlformats.org/officeDocument/2006/relationships" xmlns:p="http://schemas.openxmlformats.org/presentationml/2006/main" type="clipArtAndTx" preserve="1">
  <p:cSld name="Title, Clip Art and Tex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Online Image Placeholder 2"/>
          <p:cNvSpPr>
            <a:spLocks noGrp="true"/>
          </p:cNvSpPr>
          <p:nvPr>
            <p:ph type="clipArt" sz="half" idx="1" hasCustomPrompt="true"/>
          </p:nvPr>
        </p:nvSpPr>
        <p:spPr>
          <a:xfrm>
            <a:off x="457200" y="1981200"/>
            <a:ext cx="4038600" cy="3886200"/>
          </a:xfrm>
        </p:spPr>
        <p:txBody>
          <a:bodyPr/>
          <a:lstStyle/>
          <a:p>
            <a:r>
              <a:rPr lang="en-US"/>
              <a:t>Click icon to add online image</a:t>
            </a:r>
            <a:endParaRPr lang="en-US"/>
          </a:p>
        </p:txBody>
      </p:sp>
      <p:sp>
        <p:nvSpPr>
          <p:cNvPr id="4" name="Text Placeholder 3"/>
          <p:cNvSpPr>
            <a:spLocks noGrp="true"/>
          </p:cNvSpPr>
          <p:nvPr>
            <p:ph type="body"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B7E8BFF1-E06B-44F8-B74E-0941AEA927AF}"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192.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8229600" cy="18669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true"/>
          </p:cNvSpPr>
          <p:nvPr>
            <p:ph sz="half" idx="2"/>
          </p:nvPr>
        </p:nvSpPr>
        <p:spPr>
          <a:xfrm>
            <a:off x="457200" y="4000500"/>
            <a:ext cx="8229600" cy="18669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30A26CE2-9548-48BB-BFD6-B9FA4A2E6551}"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19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pic>
        <p:nvPicPr>
          <p:cNvPr id="8" name="Graphic 7"/>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true"/>
          </p:cNvSpPr>
          <p:nvPr>
            <p:ph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46577E7E-26B3-4112-A923-A16012F7B175}"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194.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90128" name="Rectangle 16"/>
          <p:cNvSpPr>
            <a:spLocks noGrp="true" noChangeArrowheads="true"/>
          </p:cNvSpPr>
          <p:nvPr>
            <p:ph type="dt" sz="half" idx="2"/>
          </p:nvPr>
        </p:nvSpPr>
        <p:spPr>
          <a:xfrm>
            <a:off x="457200" y="6248400"/>
            <a:ext cx="2133600" cy="457200"/>
          </a:xfrm>
        </p:spPr>
        <p:txBody>
          <a:bodyPr/>
          <a:lstStyle>
            <a:lvl1pPr>
              <a:defRPr/>
            </a:lvl1pPr>
          </a:lstStyle>
          <a:p>
            <a:endParaRPr lang="en-US" altLang="en-US"/>
          </a:p>
        </p:txBody>
      </p:sp>
      <p:sp>
        <p:nvSpPr>
          <p:cNvPr id="90129" name="Rectangle 17"/>
          <p:cNvSpPr>
            <a:spLocks noGrp="true" noChangeArrowheads="true"/>
          </p:cNvSpPr>
          <p:nvPr>
            <p:ph type="ftr" sz="quarter" idx="3"/>
          </p:nvPr>
        </p:nvSpPr>
        <p:spPr/>
        <p:txBody>
          <a:bodyPr/>
          <a:lstStyle>
            <a:lvl1pPr>
              <a:defRPr/>
            </a:lvl1pPr>
          </a:lstStyle>
          <a:p>
            <a:endParaRPr lang="en-US" altLang="en-US"/>
          </a:p>
        </p:txBody>
      </p:sp>
      <p:sp>
        <p:nvSpPr>
          <p:cNvPr id="90130" name="Rectangle 18"/>
          <p:cNvSpPr>
            <a:spLocks noGrp="true" noChangeArrowheads="true"/>
          </p:cNvSpPr>
          <p:nvPr>
            <p:ph type="sldNum" sz="quarter" idx="4"/>
          </p:nvPr>
        </p:nvSpPr>
        <p:spPr/>
        <p:txBody>
          <a:bodyPr/>
          <a:lstStyle>
            <a:lvl1pPr>
              <a:defRPr/>
            </a:lvl1pPr>
          </a:lstStyle>
          <a:p>
            <a:fld id="{2757A297-25DA-4E2C-BAB7-44199D986FBE}" type="slidenum">
              <a:rPr lang="en-US" altLang="en-US" smtClean="0"/>
            </a:fld>
            <a:endParaRPr lang="en-US" altLang="en-US" dirty="0"/>
          </a:p>
        </p:txBody>
      </p:sp>
      <p:sp>
        <p:nvSpPr>
          <p:cNvPr id="90131" name="Rectangle 19"/>
          <p:cNvSpPr>
            <a:spLocks noGrp="true" noChangeArrowheads="true"/>
          </p:cNvSpPr>
          <p:nvPr>
            <p:ph type="ctrTitle"/>
          </p:nvPr>
        </p:nvSpPr>
        <p:spPr>
          <a:xfrm>
            <a:off x="457200" y="1828800"/>
            <a:ext cx="6019800" cy="2209800"/>
          </a:xfrm>
        </p:spPr>
        <p:txBody>
          <a:bodyPr/>
          <a:lstStyle>
            <a:lvl1pPr>
              <a:defRPr>
                <a:solidFill>
                  <a:schemeClr val="accent3"/>
                </a:solidFill>
              </a:defRPr>
            </a:lvl1pPr>
          </a:lstStyle>
          <a:p>
            <a:pPr lvl="0"/>
            <a:r>
              <a:rPr lang="en-US" altLang="en-US" noProof="0"/>
              <a:t>Click to edit Master title style</a:t>
            </a:r>
            <a:endParaRPr lang="en-US" altLang="en-US" noProof="0"/>
          </a:p>
        </p:txBody>
      </p:sp>
      <p:sp>
        <p:nvSpPr>
          <p:cNvPr id="90132" name="Rectangle 20"/>
          <p:cNvSpPr>
            <a:spLocks noGrp="true" noChangeArrowheads="true"/>
          </p:cNvSpPr>
          <p:nvPr>
            <p:ph type="subTitle" idx="1"/>
          </p:nvPr>
        </p:nvSpPr>
        <p:spPr>
          <a:xfrm>
            <a:off x="457200" y="4267200"/>
            <a:ext cx="6019800" cy="1752600"/>
          </a:xfrm>
        </p:spPr>
        <p:txBody>
          <a:bodyPr/>
          <a:lstStyle>
            <a:lvl1pPr marL="0" indent="0" algn="l">
              <a:buFont typeface="Wingdings" panose="05000000000000000000" pitchFamily="2" charset="2"/>
              <a:buNone/>
              <a:defRPr>
                <a:solidFill>
                  <a:schemeClr val="accent1"/>
                </a:solidFill>
              </a:defRPr>
            </a:lvl1pPr>
          </a:lstStyle>
          <a:p>
            <a:pPr lvl="0"/>
            <a:r>
              <a:rPr lang="en-US" altLang="en-US" noProof="0"/>
              <a:t>Click to edit Master subtitle style</a:t>
            </a:r>
            <a:endParaRPr lang="en-US" altLang="en-US" noProof="0"/>
          </a:p>
        </p:txBody>
      </p:sp>
    </p:spTree>
  </p:cSld>
  <p:clrMapOvr>
    <a:masterClrMapping/>
  </p:clrMapOvr>
  <p:transition spd="slow"/>
</p:sldLayout>
</file>

<file path=ppt/slideLayouts/slideLayout19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7" name="Graphic 6"/>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8" name="Teardrop 7"/>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2" name="Title 1"/>
          <p:cNvSpPr>
            <a:spLocks noGrp="true"/>
          </p:cNvSpPr>
          <p:nvPr>
            <p:ph type="title"/>
          </p:nvPr>
        </p:nvSpPr>
        <p:spPr>
          <a:xfrm>
            <a:off x="457200" y="457200"/>
            <a:ext cx="6629400" cy="1371600"/>
          </a:xfrm>
        </p:spPr>
        <p:txBody>
          <a:bodyPr/>
          <a:lstStyle>
            <a:lvl1pPr>
              <a:defRPr>
                <a:solidFill>
                  <a:schemeClr val="accent3"/>
                </a:solidFill>
              </a:defRPr>
            </a:lvl1pPr>
          </a:lstStyle>
          <a:p>
            <a:r>
              <a:rPr lang="en-US"/>
              <a:t>Click to edit Master title style</a:t>
            </a:r>
            <a:endParaRPr lang="en-US" dirty="0"/>
          </a:p>
        </p:txBody>
      </p:sp>
      <p:sp>
        <p:nvSpPr>
          <p:cNvPr id="3" name="Content Placeholder 2"/>
          <p:cNvSpPr>
            <a:spLocks noGrp="true"/>
          </p:cNvSpPr>
          <p:nvPr>
            <p:ph idx="1"/>
          </p:nvPr>
        </p:nvSpPr>
        <p:spPr>
          <a:xfrm>
            <a:off x="457200" y="1981200"/>
            <a:ext cx="8229600" cy="2286000"/>
          </a:xfrm>
        </p:spPr>
        <p:txBody>
          <a:bodyPr/>
          <a:lstStyle>
            <a:lvl1pPr marL="0" indent="0">
              <a:buNone/>
              <a:defRPr>
                <a:solidFill>
                  <a:schemeClr val="accent1"/>
                </a:solidFill>
              </a:defRPr>
            </a:lvl1pPr>
            <a:lvl2pPr marL="742950" indent="-285750">
              <a:buClr>
                <a:schemeClr val="accent3"/>
              </a:buClr>
              <a:buFont typeface="Arial" panose="020B0604020202020204" pitchFamily="34" charset="0"/>
              <a:buChar char="•"/>
              <a:defRPr/>
            </a:lvl2pPr>
            <a:lvl3pPr marL="1143000" indent="-228600">
              <a:buClr>
                <a:schemeClr val="accent3"/>
              </a:buClr>
              <a:buFont typeface="Arial" panose="020B0604020202020204" pitchFamily="34" charset="0"/>
              <a:buChar char="•"/>
              <a:defRPr/>
            </a:lvl3pPr>
            <a:lvl4pPr marL="1600200" indent="-228600">
              <a:buClr>
                <a:schemeClr val="accent3"/>
              </a:buClr>
              <a:buFont typeface="Arial" panose="020B0604020202020204" pitchFamily="34" charset="0"/>
              <a:buChar char="•"/>
              <a:defRPr/>
            </a:lvl4pPr>
            <a:lvl5pPr marL="2057400" indent="-228600">
              <a:buClr>
                <a:schemeClr val="accent3"/>
              </a:buClr>
              <a:buFont typeface="Arial" panose="020B0604020202020204" pitchFamily="34" charset="0"/>
              <a:buChar char="•"/>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3" name="Text Placeholder 12"/>
          <p:cNvSpPr>
            <a:spLocks noGrp="true"/>
          </p:cNvSpPr>
          <p:nvPr>
            <p:ph type="body" sz="quarter" idx="13" hasCustomPrompt="true"/>
          </p:nvPr>
        </p:nvSpPr>
        <p:spPr>
          <a:xfrm>
            <a:off x="457199" y="4813699"/>
            <a:ext cx="3943165" cy="1763915"/>
          </a:xfrm>
        </p:spPr>
        <p:txBody>
          <a:bodyPr/>
          <a:lstStyle>
            <a:lvl1pPr marL="0" indent="0">
              <a:buFont typeface="Arial" panose="020B0604020202020204" pitchFamily="34" charset="0"/>
              <a:buNone/>
              <a:defRPr lang="en-US" sz="1600" b="0" i="0" smtClean="0">
                <a:effectLst/>
                <a:latin typeface="Lucida Console" panose="020B060904050402020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b="0" i="0" dirty="0">
                <a:solidFill>
                  <a:srgbClr val="000000"/>
                </a:solidFill>
                <a:effectLst/>
                <a:latin typeface="Open Sans" panose="020B0606030504020204" pitchFamily="34" charset="0"/>
              </a:rPr>
              <a:t>Lorem ipsum dolor sit </a:t>
            </a:r>
            <a:r>
              <a:rPr lang="en-US" b="0" i="0" dirty="0" err="1">
                <a:solidFill>
                  <a:srgbClr val="000000"/>
                </a:solidFill>
                <a:effectLst/>
                <a:latin typeface="Open Sans" panose="020B0606030504020204" pitchFamily="34" charset="0"/>
              </a:rPr>
              <a:t>amet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consectetur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adipiscing</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sed</a:t>
            </a:r>
            <a:r>
              <a:rPr lang="en-US" b="0" i="0" dirty="0">
                <a:solidFill>
                  <a:srgbClr val="000000"/>
                </a:solidFill>
                <a:effectLst/>
                <a:latin typeface="Open Sans" panose="020B0606030504020204" pitchFamily="34" charset="0"/>
              </a:rPr>
              <a:t> do </a:t>
            </a:r>
            <a:r>
              <a:rPr lang="en-US" b="0" i="0" dirty="0" err="1">
                <a:solidFill>
                  <a:srgbClr val="000000"/>
                </a:solidFill>
                <a:effectLst/>
                <a:latin typeface="Open Sans" panose="020B0606030504020204" pitchFamily="34" charset="0"/>
              </a:rPr>
              <a:t>eiusmod</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tempor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incididunt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labore</a:t>
            </a:r>
            <a:r>
              <a:rPr lang="en-US" b="0" i="0" dirty="0">
                <a:solidFill>
                  <a:srgbClr val="000000"/>
                </a:solidFill>
                <a:effectLst/>
                <a:latin typeface="Open Sans" panose="020B0606030504020204" pitchFamily="34" charset="0"/>
              </a:rPr>
              <a:t> et dolore magna </a:t>
            </a:r>
            <a:r>
              <a:rPr lang="en-US" b="0" i="0" dirty="0" err="1">
                <a:solidFill>
                  <a:srgbClr val="000000"/>
                </a:solidFill>
                <a:effectLst/>
                <a:latin typeface="Open Sans" panose="020B0606030504020204" pitchFamily="34" charset="0"/>
              </a:rPr>
              <a:t>aliqua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enim</a:t>
            </a:r>
            <a:r>
              <a:rPr lang="en-US" b="0" i="0" dirty="0">
                <a:solidFill>
                  <a:srgbClr val="000000"/>
                </a:solidFill>
                <a:effectLst/>
                <a:latin typeface="Open Sans" panose="020B0606030504020204" pitchFamily="34" charset="0"/>
              </a:rPr>
              <a:t> ad minim </a:t>
            </a:r>
            <a:r>
              <a:rPr lang="en-US" b="0" i="0" dirty="0" err="1">
                <a:solidFill>
                  <a:srgbClr val="000000"/>
                </a:solidFill>
                <a:effectLst/>
                <a:latin typeface="Open Sans" panose="020B0606030504020204" pitchFamily="34" charset="0"/>
              </a:rPr>
              <a:t>veniam</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quis</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nostrud</a:t>
            </a:r>
            <a:r>
              <a:rPr lang="en-US" b="0" i="0" dirty="0">
                <a:solidFill>
                  <a:srgbClr val="000000"/>
                </a:solidFill>
                <a:effectLst/>
                <a:latin typeface="Open Sans" panose="020B0606030504020204" pitchFamily="34" charset="0"/>
              </a:rPr>
              <a:t> exercitation </a:t>
            </a:r>
            <a:r>
              <a:rPr lang="en-US" b="0" i="0" dirty="0" err="1">
                <a:solidFill>
                  <a:srgbClr val="000000"/>
                </a:solidFill>
                <a:effectLst/>
                <a:latin typeface="Open Sans" panose="020B0606030504020204" pitchFamily="34" charset="0"/>
              </a:rPr>
              <a:t>ullamco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laboris</a:t>
            </a:r>
            <a:r>
              <a:rPr lang="en-US" b="0" i="0" dirty="0">
                <a:solidFill>
                  <a:srgbClr val="000000"/>
                </a:solidFill>
                <a:effectLst/>
                <a:latin typeface="Open Sans" panose="020B0606030504020204" pitchFamily="34" charset="0"/>
              </a:rPr>
              <a:t> nisi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aliquip</a:t>
            </a:r>
            <a:r>
              <a:rPr lang="en-US" b="0" i="0" dirty="0">
                <a:solidFill>
                  <a:srgbClr val="000000"/>
                </a:solidFill>
                <a:effectLst/>
                <a:latin typeface="Open Sans" panose="020B0606030504020204" pitchFamily="34" charset="0"/>
              </a:rPr>
              <a:t> ex </a:t>
            </a:r>
            <a:r>
              <a:rPr lang="en-US" b="0" i="0" dirty="0" err="1">
                <a:solidFill>
                  <a:srgbClr val="000000"/>
                </a:solidFill>
                <a:effectLst/>
                <a:latin typeface="Open Sans" panose="020B0606030504020204" pitchFamily="34" charset="0"/>
              </a:rPr>
              <a:t>ea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commodo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consequat</a:t>
            </a:r>
            <a:r>
              <a:rPr lang="en-US" b="0" i="0" dirty="0">
                <a:solidFill>
                  <a:srgbClr val="000000"/>
                </a:solidFill>
                <a:effectLst/>
                <a:latin typeface="Open Sans" panose="020B0606030504020204" pitchFamily="34" charset="0"/>
              </a:rPr>
              <a:t>. </a:t>
            </a:r>
            <a:endParaRPr lang="en-US" dirty="0"/>
          </a:p>
        </p:txBody>
      </p:sp>
      <p:sp>
        <p:nvSpPr>
          <p:cNvPr id="15" name="Text Placeholder 14"/>
          <p:cNvSpPr>
            <a:spLocks noGrp="true"/>
          </p:cNvSpPr>
          <p:nvPr>
            <p:ph type="body" sz="quarter" idx="14" hasCustomPrompt="true"/>
          </p:nvPr>
        </p:nvSpPr>
        <p:spPr>
          <a:xfrm>
            <a:off x="4743634" y="4819356"/>
            <a:ext cx="3943165" cy="1752600"/>
          </a:xfrm>
        </p:spPr>
        <p:txBody>
          <a:bodyPr/>
          <a:lstStyle>
            <a:lvl1pPr>
              <a:defRPr sz="1600">
                <a:latin typeface="Lucida Console" panose="020B0609040504020204" charset="0"/>
              </a:defRPr>
            </a:lvl1pPr>
          </a:lstStyle>
          <a:p>
            <a:pPr lvl="0"/>
            <a:r>
              <a:rPr lang="en-US" b="0" i="0" dirty="0">
                <a:solidFill>
                  <a:srgbClr val="000000"/>
                </a:solidFill>
                <a:effectLst/>
                <a:latin typeface="Open Sans" panose="020B0606030504020204" pitchFamily="34" charset="0"/>
              </a:rPr>
              <a:t>Duis </a:t>
            </a:r>
            <a:r>
              <a:rPr lang="en-US" b="0" i="0" dirty="0" err="1">
                <a:solidFill>
                  <a:srgbClr val="000000"/>
                </a:solidFill>
                <a:effectLst/>
                <a:latin typeface="Open Sans" panose="020B0606030504020204" pitchFamily="34" charset="0"/>
              </a:rPr>
              <a:t>aute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irure</a:t>
            </a:r>
            <a:r>
              <a:rPr lang="en-US" b="0" i="0" dirty="0">
                <a:solidFill>
                  <a:srgbClr val="000000"/>
                </a:solidFill>
                <a:effectLst/>
                <a:latin typeface="Open Sans" panose="020B0606030504020204" pitchFamily="34" charset="0"/>
              </a:rPr>
              <a:t> dolor in </a:t>
            </a:r>
            <a:r>
              <a:rPr lang="en-US" b="0" i="0" dirty="0" err="1">
                <a:solidFill>
                  <a:srgbClr val="000000"/>
                </a:solidFill>
                <a:effectLst/>
                <a:latin typeface="Open Sans" panose="020B0606030504020204" pitchFamily="34" charset="0"/>
              </a:rPr>
              <a:t>reprehenderit</a:t>
            </a:r>
            <a:r>
              <a:rPr lang="en-US" b="0" i="0" dirty="0">
                <a:solidFill>
                  <a:srgbClr val="000000"/>
                </a:solidFill>
                <a:effectLst/>
                <a:latin typeface="Open Sans" panose="020B0606030504020204" pitchFamily="34" charset="0"/>
              </a:rPr>
              <a:t> in </a:t>
            </a:r>
            <a:r>
              <a:rPr lang="en-US" b="0" i="0" dirty="0" err="1">
                <a:solidFill>
                  <a:srgbClr val="000000"/>
                </a:solidFill>
                <a:effectLst/>
                <a:latin typeface="Open Sans" panose="020B0606030504020204" pitchFamily="34" charset="0"/>
              </a:rPr>
              <a:t>voluptate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velit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esse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cillum</a:t>
            </a:r>
            <a:r>
              <a:rPr lang="en-US" b="0" i="0" dirty="0">
                <a:solidFill>
                  <a:srgbClr val="000000"/>
                </a:solidFill>
                <a:effectLst/>
                <a:latin typeface="Open Sans" panose="020B0606030504020204" pitchFamily="34" charset="0"/>
              </a:rPr>
              <a:t> dolore </a:t>
            </a:r>
            <a:r>
              <a:rPr lang="en-US" b="0" i="0" dirty="0" err="1">
                <a:solidFill>
                  <a:srgbClr val="000000"/>
                </a:solidFill>
                <a:effectLst/>
                <a:latin typeface="Open Sans" panose="020B0606030504020204" pitchFamily="34" charset="0"/>
              </a:rPr>
              <a:t>eu</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fugiat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nulla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pariatur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Excepteur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sint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occaecat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cupidatat</a:t>
            </a:r>
            <a:r>
              <a:rPr lang="en-US" b="0" i="0" dirty="0">
                <a:solidFill>
                  <a:srgbClr val="000000"/>
                </a:solidFill>
                <a:effectLst/>
                <a:latin typeface="Open Sans" panose="020B0606030504020204" pitchFamily="34" charset="0"/>
              </a:rPr>
              <a:t> non </a:t>
            </a:r>
            <a:r>
              <a:rPr lang="en-US" b="0" i="0" dirty="0" err="1">
                <a:solidFill>
                  <a:srgbClr val="000000"/>
                </a:solidFill>
                <a:effectLst/>
                <a:latin typeface="Open Sans" panose="020B0606030504020204" pitchFamily="34" charset="0"/>
              </a:rPr>
              <a:t>proident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sunt</a:t>
            </a:r>
            <a:r>
              <a:rPr lang="en-US" b="0" i="0" dirty="0">
                <a:solidFill>
                  <a:srgbClr val="000000"/>
                </a:solidFill>
                <a:effectLst/>
                <a:latin typeface="Open Sans" panose="020B0606030504020204" pitchFamily="34" charset="0"/>
              </a:rPr>
              <a:t> in culpa qui </a:t>
            </a:r>
            <a:r>
              <a:rPr lang="en-US" b="0" i="0" dirty="0" err="1">
                <a:solidFill>
                  <a:srgbClr val="000000"/>
                </a:solidFill>
                <a:effectLst/>
                <a:latin typeface="Open Sans" panose="020B0606030504020204" pitchFamily="34" charset="0"/>
              </a:rPr>
              <a:t>officia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deserunt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mollit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anim</a:t>
            </a:r>
            <a:r>
              <a:rPr lang="en-US" b="0" i="0" dirty="0">
                <a:solidFill>
                  <a:srgbClr val="000000"/>
                </a:solidFill>
                <a:effectLst/>
                <a:latin typeface="Open Sans" panose="020B0606030504020204" pitchFamily="34" charset="0"/>
              </a:rPr>
              <a:t> id </a:t>
            </a:r>
            <a:r>
              <a:rPr lang="en-US" b="0" i="0" dirty="0" err="1">
                <a:solidFill>
                  <a:srgbClr val="000000"/>
                </a:solidFill>
                <a:effectLst/>
                <a:latin typeface="Open Sans" panose="020B0606030504020204" pitchFamily="34" charset="0"/>
              </a:rPr>
              <a:t>est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laborum</a:t>
            </a:r>
            <a:r>
              <a:rPr lang="en-US" b="0" i="0" dirty="0">
                <a:solidFill>
                  <a:srgbClr val="000000"/>
                </a:solidFill>
                <a:effectLst/>
                <a:latin typeface="Open Sans" panose="020B0606030504020204" pitchFamily="34" charset="0"/>
              </a:rPr>
              <a:t>.</a:t>
            </a:r>
            <a:endParaRPr lang="en-US" dirty="0"/>
          </a:p>
        </p:txBody>
      </p:sp>
      <p:sp>
        <p:nvSpPr>
          <p:cNvPr id="16" name="Rectangle 15"/>
          <p:cNvSpPr/>
          <p:nvPr userDrawn="true"/>
        </p:nvSpPr>
        <p:spPr bwMode="auto">
          <a:xfrm>
            <a:off x="-19235" y="6653815"/>
            <a:ext cx="1162235" cy="204186"/>
          </a:xfrm>
          <a:prstGeom prst="rect">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7" name="Rectangle 16"/>
          <p:cNvSpPr/>
          <p:nvPr userDrawn="true"/>
        </p:nvSpPr>
        <p:spPr bwMode="auto">
          <a:xfrm>
            <a:off x="1143000" y="6653814"/>
            <a:ext cx="1162235" cy="204186"/>
          </a:xfrm>
          <a:prstGeom prst="rect">
            <a:avLst/>
          </a:prstGeom>
          <a:solidFill>
            <a:schemeClr val="accent6"/>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8" name="Rectangle 17"/>
          <p:cNvSpPr/>
          <p:nvPr userDrawn="true"/>
        </p:nvSpPr>
        <p:spPr bwMode="auto">
          <a:xfrm>
            <a:off x="2305235" y="6655200"/>
            <a:ext cx="1162235" cy="204186"/>
          </a:xfrm>
          <a:prstGeom prst="rect">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transition spd="slow"/>
</p:sldLayout>
</file>

<file path=ppt/slideLayouts/slideLayout196.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9" name="Rectangle 8"/>
          <p:cNvSpPr/>
          <p:nvPr userDrawn="true"/>
        </p:nvSpPr>
        <p:spPr bwMode="auto">
          <a:xfrm>
            <a:off x="-19235" y="6653815"/>
            <a:ext cx="1162235" cy="204186"/>
          </a:xfrm>
          <a:prstGeom prst="rect">
            <a:avLst/>
          </a:prstGeom>
          <a:solidFill>
            <a:schemeClr val="accent4"/>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0" name="Rectangle 9"/>
          <p:cNvSpPr/>
          <p:nvPr userDrawn="true"/>
        </p:nvSpPr>
        <p:spPr bwMode="auto">
          <a:xfrm>
            <a:off x="1143000" y="6653814"/>
            <a:ext cx="1162235" cy="204186"/>
          </a:xfrm>
          <a:prstGeom prst="rect">
            <a:avLst/>
          </a:prstGeom>
          <a:solidFill>
            <a:schemeClr val="bg2"/>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pic>
        <p:nvPicPr>
          <p:cNvPr id="7" name="Graphic 6"/>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8" name="Teardrop 7"/>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2" name="Title 1"/>
          <p:cNvSpPr>
            <a:spLocks noGrp="true"/>
          </p:cNvSpPr>
          <p:nvPr>
            <p:ph type="title"/>
          </p:nvPr>
        </p:nvSpPr>
        <p:spPr>
          <a:xfrm>
            <a:off x="457200" y="457200"/>
            <a:ext cx="6629400" cy="1371600"/>
          </a:xfrm>
        </p:spPr>
        <p:txBody>
          <a:bodyPr/>
          <a:lstStyle>
            <a:lvl1pPr>
              <a:defRPr>
                <a:solidFill>
                  <a:schemeClr val="accent5"/>
                </a:solidFill>
              </a:defRPr>
            </a:lvl1pPr>
          </a:lstStyle>
          <a:p>
            <a:r>
              <a:rPr lang="en-US"/>
              <a:t>Click to edit Master title style</a:t>
            </a:r>
            <a:endParaRPr lang="en-US" dirty="0"/>
          </a:p>
        </p:txBody>
      </p:sp>
      <p:sp>
        <p:nvSpPr>
          <p:cNvPr id="3" name="Content Placeholder 2"/>
          <p:cNvSpPr>
            <a:spLocks noGrp="true"/>
          </p:cNvSpPr>
          <p:nvPr>
            <p:ph idx="1"/>
          </p:nvPr>
        </p:nvSpPr>
        <p:spPr>
          <a:xfrm>
            <a:off x="457200" y="1981200"/>
            <a:ext cx="8229600" cy="2286000"/>
          </a:xfrm>
        </p:spPr>
        <p:txBody>
          <a:bodyPr/>
          <a:lstStyle>
            <a:lvl1pPr marL="0" indent="0">
              <a:buNone/>
              <a:defRPr>
                <a:solidFill>
                  <a:schemeClr val="accent1"/>
                </a:solidFill>
              </a:defRPr>
            </a:lvl1pPr>
            <a:lvl2pPr marL="742950" indent="-285750">
              <a:buClr>
                <a:schemeClr val="accent3"/>
              </a:buClr>
              <a:buFont typeface="Arial" panose="020B0604020202020204" pitchFamily="34" charset="0"/>
              <a:buChar char="•"/>
              <a:defRPr/>
            </a:lvl2pPr>
            <a:lvl3pPr marL="1143000" indent="-228600">
              <a:buClr>
                <a:schemeClr val="accent3"/>
              </a:buClr>
              <a:buFont typeface="Arial" panose="020B0604020202020204" pitchFamily="34" charset="0"/>
              <a:buChar char="•"/>
              <a:defRPr/>
            </a:lvl3pPr>
            <a:lvl4pPr marL="1600200" indent="-228600">
              <a:buClr>
                <a:schemeClr val="accent3"/>
              </a:buClr>
              <a:buFont typeface="Arial" panose="020B0604020202020204" pitchFamily="34" charset="0"/>
              <a:buChar char="•"/>
              <a:defRPr/>
            </a:lvl4pPr>
            <a:lvl5pPr marL="2057400" indent="-228600">
              <a:buClr>
                <a:schemeClr val="accent3"/>
              </a:buClr>
              <a:buFont typeface="Arial" panose="020B0604020202020204" pitchFamily="34" charset="0"/>
              <a:buChar char="•"/>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1" name="Rectangle 10"/>
          <p:cNvSpPr/>
          <p:nvPr userDrawn="true"/>
        </p:nvSpPr>
        <p:spPr bwMode="auto">
          <a:xfrm>
            <a:off x="2305235" y="6655200"/>
            <a:ext cx="1162235" cy="204186"/>
          </a:xfrm>
          <a:prstGeom prst="rect">
            <a:avLst/>
          </a:prstGeom>
          <a:solidFill>
            <a:schemeClr val="accent5"/>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2" name="Text Placeholder 12"/>
          <p:cNvSpPr>
            <a:spLocks noGrp="true"/>
          </p:cNvSpPr>
          <p:nvPr>
            <p:ph type="body" sz="quarter" idx="13" hasCustomPrompt="true"/>
          </p:nvPr>
        </p:nvSpPr>
        <p:spPr>
          <a:xfrm>
            <a:off x="457199" y="4843770"/>
            <a:ext cx="3943165" cy="1763915"/>
          </a:xfrm>
        </p:spPr>
        <p:txBody>
          <a:bodyPr/>
          <a:lstStyle>
            <a:lvl1pPr marL="0" indent="0">
              <a:buFont typeface="Arial" panose="020B0604020202020204" pitchFamily="34" charset="0"/>
              <a:buNone/>
              <a:defRPr lang="en-US" sz="1600" b="0" i="0" smtClean="0">
                <a:effectLst/>
                <a:latin typeface="Lucida Console" panose="020B060904050402020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b="0" i="0" dirty="0">
                <a:solidFill>
                  <a:srgbClr val="000000"/>
                </a:solidFill>
                <a:effectLst/>
                <a:latin typeface="Open Sans" panose="020B0606030504020204" pitchFamily="34" charset="0"/>
              </a:rPr>
              <a:t>Lorem ipsum dolor sit </a:t>
            </a:r>
            <a:r>
              <a:rPr lang="en-US" b="0" i="0" dirty="0" err="1">
                <a:solidFill>
                  <a:srgbClr val="000000"/>
                </a:solidFill>
                <a:effectLst/>
                <a:latin typeface="Open Sans" panose="020B0606030504020204" pitchFamily="34" charset="0"/>
              </a:rPr>
              <a:t>amet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consectetur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adipiscing</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sed</a:t>
            </a:r>
            <a:r>
              <a:rPr lang="en-US" b="0" i="0" dirty="0">
                <a:solidFill>
                  <a:srgbClr val="000000"/>
                </a:solidFill>
                <a:effectLst/>
                <a:latin typeface="Open Sans" panose="020B0606030504020204" pitchFamily="34" charset="0"/>
              </a:rPr>
              <a:t> do </a:t>
            </a:r>
            <a:r>
              <a:rPr lang="en-US" b="0" i="0" dirty="0" err="1">
                <a:solidFill>
                  <a:srgbClr val="000000"/>
                </a:solidFill>
                <a:effectLst/>
                <a:latin typeface="Open Sans" panose="020B0606030504020204" pitchFamily="34" charset="0"/>
              </a:rPr>
              <a:t>eiusmod</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tempor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incididunt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labore</a:t>
            </a:r>
            <a:r>
              <a:rPr lang="en-US" b="0" i="0" dirty="0">
                <a:solidFill>
                  <a:srgbClr val="000000"/>
                </a:solidFill>
                <a:effectLst/>
                <a:latin typeface="Open Sans" panose="020B0606030504020204" pitchFamily="34" charset="0"/>
              </a:rPr>
              <a:t> et dolore magna </a:t>
            </a:r>
            <a:r>
              <a:rPr lang="en-US" b="0" i="0" dirty="0" err="1">
                <a:solidFill>
                  <a:srgbClr val="000000"/>
                </a:solidFill>
                <a:effectLst/>
                <a:latin typeface="Open Sans" panose="020B0606030504020204" pitchFamily="34" charset="0"/>
              </a:rPr>
              <a:t>aliqua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enim</a:t>
            </a:r>
            <a:r>
              <a:rPr lang="en-US" b="0" i="0" dirty="0">
                <a:solidFill>
                  <a:srgbClr val="000000"/>
                </a:solidFill>
                <a:effectLst/>
                <a:latin typeface="Open Sans" panose="020B0606030504020204" pitchFamily="34" charset="0"/>
              </a:rPr>
              <a:t> ad minim </a:t>
            </a:r>
            <a:r>
              <a:rPr lang="en-US" b="0" i="0" dirty="0" err="1">
                <a:solidFill>
                  <a:srgbClr val="000000"/>
                </a:solidFill>
                <a:effectLst/>
                <a:latin typeface="Open Sans" panose="020B0606030504020204" pitchFamily="34" charset="0"/>
              </a:rPr>
              <a:t>veniam</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quis</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nostrud</a:t>
            </a:r>
            <a:r>
              <a:rPr lang="en-US" b="0" i="0" dirty="0">
                <a:solidFill>
                  <a:srgbClr val="000000"/>
                </a:solidFill>
                <a:effectLst/>
                <a:latin typeface="Open Sans" panose="020B0606030504020204" pitchFamily="34" charset="0"/>
              </a:rPr>
              <a:t> exercitation </a:t>
            </a:r>
            <a:r>
              <a:rPr lang="en-US" b="0" i="0" dirty="0" err="1">
                <a:solidFill>
                  <a:srgbClr val="000000"/>
                </a:solidFill>
                <a:effectLst/>
                <a:latin typeface="Open Sans" panose="020B0606030504020204" pitchFamily="34" charset="0"/>
              </a:rPr>
              <a:t>ullamco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laboris</a:t>
            </a:r>
            <a:r>
              <a:rPr lang="en-US" b="0" i="0" dirty="0">
                <a:solidFill>
                  <a:srgbClr val="000000"/>
                </a:solidFill>
                <a:effectLst/>
                <a:latin typeface="Open Sans" panose="020B0606030504020204" pitchFamily="34" charset="0"/>
              </a:rPr>
              <a:t> nisi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aliquip</a:t>
            </a:r>
            <a:r>
              <a:rPr lang="en-US" b="0" i="0" dirty="0">
                <a:solidFill>
                  <a:srgbClr val="000000"/>
                </a:solidFill>
                <a:effectLst/>
                <a:latin typeface="Open Sans" panose="020B0606030504020204" pitchFamily="34" charset="0"/>
              </a:rPr>
              <a:t> ex </a:t>
            </a:r>
            <a:r>
              <a:rPr lang="en-US" b="0" i="0" dirty="0" err="1">
                <a:solidFill>
                  <a:srgbClr val="000000"/>
                </a:solidFill>
                <a:effectLst/>
                <a:latin typeface="Open Sans" panose="020B0606030504020204" pitchFamily="34" charset="0"/>
              </a:rPr>
              <a:t>ea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commodo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consequat</a:t>
            </a:r>
            <a:r>
              <a:rPr lang="en-US" b="0" i="0" dirty="0">
                <a:solidFill>
                  <a:srgbClr val="000000"/>
                </a:solidFill>
                <a:effectLst/>
                <a:latin typeface="Open Sans" panose="020B0606030504020204" pitchFamily="34" charset="0"/>
              </a:rPr>
              <a:t>. </a:t>
            </a:r>
            <a:endParaRPr lang="en-US" dirty="0"/>
          </a:p>
        </p:txBody>
      </p:sp>
      <p:sp>
        <p:nvSpPr>
          <p:cNvPr id="13" name="Text Placeholder 14"/>
          <p:cNvSpPr>
            <a:spLocks noGrp="true"/>
          </p:cNvSpPr>
          <p:nvPr>
            <p:ph type="body" sz="quarter" idx="14" hasCustomPrompt="true"/>
          </p:nvPr>
        </p:nvSpPr>
        <p:spPr>
          <a:xfrm>
            <a:off x="4743634" y="4849427"/>
            <a:ext cx="3943165" cy="1752600"/>
          </a:xfrm>
        </p:spPr>
        <p:txBody>
          <a:bodyPr/>
          <a:lstStyle>
            <a:lvl1pPr>
              <a:defRPr sz="1600">
                <a:latin typeface="Lucida Console" panose="020B0609040504020204" charset="0"/>
              </a:defRPr>
            </a:lvl1pPr>
          </a:lstStyle>
          <a:p>
            <a:pPr lvl="0"/>
            <a:r>
              <a:rPr lang="en-US" b="0" i="0" dirty="0">
                <a:solidFill>
                  <a:srgbClr val="000000"/>
                </a:solidFill>
                <a:effectLst/>
                <a:latin typeface="Open Sans" panose="020B0606030504020204" pitchFamily="34" charset="0"/>
              </a:rPr>
              <a:t>Duis </a:t>
            </a:r>
            <a:r>
              <a:rPr lang="en-US" b="0" i="0" dirty="0" err="1">
                <a:solidFill>
                  <a:srgbClr val="000000"/>
                </a:solidFill>
                <a:effectLst/>
                <a:latin typeface="Open Sans" panose="020B0606030504020204" pitchFamily="34" charset="0"/>
              </a:rPr>
              <a:t>aute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irure</a:t>
            </a:r>
            <a:r>
              <a:rPr lang="en-US" b="0" i="0" dirty="0">
                <a:solidFill>
                  <a:srgbClr val="000000"/>
                </a:solidFill>
                <a:effectLst/>
                <a:latin typeface="Open Sans" panose="020B0606030504020204" pitchFamily="34" charset="0"/>
              </a:rPr>
              <a:t> dolor in </a:t>
            </a:r>
            <a:r>
              <a:rPr lang="en-US" b="0" i="0" dirty="0" err="1">
                <a:solidFill>
                  <a:srgbClr val="000000"/>
                </a:solidFill>
                <a:effectLst/>
                <a:latin typeface="Open Sans" panose="020B0606030504020204" pitchFamily="34" charset="0"/>
              </a:rPr>
              <a:t>reprehenderit</a:t>
            </a:r>
            <a:r>
              <a:rPr lang="en-US" b="0" i="0" dirty="0">
                <a:solidFill>
                  <a:srgbClr val="000000"/>
                </a:solidFill>
                <a:effectLst/>
                <a:latin typeface="Open Sans" panose="020B0606030504020204" pitchFamily="34" charset="0"/>
              </a:rPr>
              <a:t> in </a:t>
            </a:r>
            <a:r>
              <a:rPr lang="en-US" b="0" i="0" dirty="0" err="1">
                <a:solidFill>
                  <a:srgbClr val="000000"/>
                </a:solidFill>
                <a:effectLst/>
                <a:latin typeface="Open Sans" panose="020B0606030504020204" pitchFamily="34" charset="0"/>
              </a:rPr>
              <a:t>voluptate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velit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esse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cillum</a:t>
            </a:r>
            <a:r>
              <a:rPr lang="en-US" b="0" i="0" dirty="0">
                <a:solidFill>
                  <a:srgbClr val="000000"/>
                </a:solidFill>
                <a:effectLst/>
                <a:latin typeface="Open Sans" panose="020B0606030504020204" pitchFamily="34" charset="0"/>
              </a:rPr>
              <a:t> dolore </a:t>
            </a:r>
            <a:r>
              <a:rPr lang="en-US" b="0" i="0" dirty="0" err="1">
                <a:solidFill>
                  <a:srgbClr val="000000"/>
                </a:solidFill>
                <a:effectLst/>
                <a:latin typeface="Open Sans" panose="020B0606030504020204" pitchFamily="34" charset="0"/>
              </a:rPr>
              <a:t>eu</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fugiat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nulla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pariatur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Excepteur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sint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occaecat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cupidatat</a:t>
            </a:r>
            <a:r>
              <a:rPr lang="en-US" b="0" i="0" dirty="0">
                <a:solidFill>
                  <a:srgbClr val="000000"/>
                </a:solidFill>
                <a:effectLst/>
                <a:latin typeface="Open Sans" panose="020B0606030504020204" pitchFamily="34" charset="0"/>
              </a:rPr>
              <a:t> non </a:t>
            </a:r>
            <a:r>
              <a:rPr lang="en-US" b="0" i="0" dirty="0" err="1">
                <a:solidFill>
                  <a:srgbClr val="000000"/>
                </a:solidFill>
                <a:effectLst/>
                <a:latin typeface="Open Sans" panose="020B0606030504020204" pitchFamily="34" charset="0"/>
              </a:rPr>
              <a:t>proident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sunt</a:t>
            </a:r>
            <a:r>
              <a:rPr lang="en-US" b="0" i="0" dirty="0">
                <a:solidFill>
                  <a:srgbClr val="000000"/>
                </a:solidFill>
                <a:effectLst/>
                <a:latin typeface="Open Sans" panose="020B0606030504020204" pitchFamily="34" charset="0"/>
              </a:rPr>
              <a:t> in culpa qui </a:t>
            </a:r>
            <a:r>
              <a:rPr lang="en-US" b="0" i="0" dirty="0" err="1">
                <a:solidFill>
                  <a:srgbClr val="000000"/>
                </a:solidFill>
                <a:effectLst/>
                <a:latin typeface="Open Sans" panose="020B0606030504020204" pitchFamily="34" charset="0"/>
              </a:rPr>
              <a:t>officia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deserunt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mollit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anim</a:t>
            </a:r>
            <a:r>
              <a:rPr lang="en-US" b="0" i="0" dirty="0">
                <a:solidFill>
                  <a:srgbClr val="000000"/>
                </a:solidFill>
                <a:effectLst/>
                <a:latin typeface="Open Sans" panose="020B0606030504020204" pitchFamily="34" charset="0"/>
              </a:rPr>
              <a:t> id </a:t>
            </a:r>
            <a:r>
              <a:rPr lang="en-US" b="0" i="0" dirty="0" err="1">
                <a:solidFill>
                  <a:srgbClr val="000000"/>
                </a:solidFill>
                <a:effectLst/>
                <a:latin typeface="Open Sans" panose="020B0606030504020204" pitchFamily="34" charset="0"/>
              </a:rPr>
              <a:t>est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laborum</a:t>
            </a:r>
            <a:r>
              <a:rPr lang="en-US" b="0" i="0" dirty="0">
                <a:solidFill>
                  <a:srgbClr val="000000"/>
                </a:solidFill>
                <a:effectLst/>
                <a:latin typeface="Open Sans" panose="020B0606030504020204" pitchFamily="34" charset="0"/>
              </a:rPr>
              <a:t>.</a:t>
            </a:r>
            <a:endParaRPr lang="en-US" dirty="0"/>
          </a:p>
        </p:txBody>
      </p:sp>
    </p:spTree>
  </p:cSld>
  <p:clrMapOvr>
    <a:masterClrMapping/>
  </p:clrMapOvr>
  <p:transition spd="slow"/>
</p:sldLayout>
</file>

<file path=ppt/slideLayouts/slideLayout19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true"/>
          </p:cNvSpPr>
          <p:nvPr>
            <p:ph type="title"/>
          </p:nvPr>
        </p:nvSpPr>
        <p:spPr>
          <a:xfrm>
            <a:off x="623888" y="1709738"/>
            <a:ext cx="7886700" cy="2852737"/>
          </a:xfrm>
        </p:spPr>
        <p:txBody>
          <a:bodyPr anchor="b"/>
          <a:lstStyle>
            <a:lvl1pPr>
              <a:defRPr sz="6000"/>
            </a:lvl1pPr>
          </a:lstStyle>
          <a:p>
            <a:r>
              <a:rPr lang="en-US"/>
              <a:t>Click to edit Master title style</a:t>
            </a:r>
            <a:endParaRPr lang="en-US"/>
          </a:p>
        </p:txBody>
      </p:sp>
      <p:sp>
        <p:nvSpPr>
          <p:cNvPr id="3" name="Text Placeholder 2"/>
          <p:cNvSpPr>
            <a:spLocks noGrp="true"/>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1B9C6344-3052-44C1-9017-6FC986659251}"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dirty="0"/>
          </a:p>
        </p:txBody>
      </p:sp>
    </p:spTree>
  </p:cSld>
  <p:clrMapOvr>
    <a:masterClrMapping/>
  </p:clrMapOvr>
  <p:transition spd="slow"/>
</p:sldLayout>
</file>

<file path=ppt/slideLayouts/slideLayout19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Content Placeholder 2"/>
          <p:cNvSpPr>
            <a:spLocks noGrp="true"/>
          </p:cNvSpPr>
          <p:nvPr>
            <p:ph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true"/>
          </p:cNvSpPr>
          <p:nvPr>
            <p:ph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A78529B3-D109-4045-8674-05A0BCB6F47C}"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19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365125"/>
            <a:ext cx="7886700" cy="1325563"/>
          </a:xfrm>
        </p:spPr>
        <p:txBody>
          <a:bodyPr/>
          <a:lstStyle/>
          <a:p>
            <a:r>
              <a:rPr lang="en-US"/>
              <a:t>Click to edit Master title style</a:t>
            </a:r>
            <a:endParaRPr lang="en-US"/>
          </a:p>
        </p:txBody>
      </p:sp>
      <p:sp>
        <p:nvSpPr>
          <p:cNvPr id="3" name="Text Placeholder 2"/>
          <p:cNvSpPr>
            <a:spLocks noGrp="true"/>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4" name="Content Placeholder 3"/>
          <p:cNvSpPr>
            <a:spLocks noGrp="true"/>
          </p:cNvSpPr>
          <p:nvPr>
            <p:ph sz="half" idx="2"/>
          </p:nvPr>
        </p:nvSpPr>
        <p:spPr>
          <a:xfrm>
            <a:off x="630238" y="2505075"/>
            <a:ext cx="3868737"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true"/>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6" name="Content Placeholder 5"/>
          <p:cNvSpPr>
            <a:spLocks noGrp="true"/>
          </p:cNvSpPr>
          <p:nvPr>
            <p:ph sz="quarter" idx="4"/>
          </p:nvPr>
        </p:nvSpPr>
        <p:spPr>
          <a:xfrm>
            <a:off x="4629150" y="2505075"/>
            <a:ext cx="3887788"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Footer Placeholder 6"/>
          <p:cNvSpPr>
            <a:spLocks noGrp="true"/>
          </p:cNvSpPr>
          <p:nvPr>
            <p:ph type="ftr" sz="quarter" idx="10"/>
          </p:nvPr>
        </p:nvSpPr>
        <p:spPr/>
        <p:txBody>
          <a:bodyPr/>
          <a:lstStyle>
            <a:lvl1pPr>
              <a:defRPr/>
            </a:lvl1pPr>
          </a:lstStyle>
          <a:p>
            <a:endParaRPr lang="en-US" altLang="en-US"/>
          </a:p>
        </p:txBody>
      </p:sp>
      <p:sp>
        <p:nvSpPr>
          <p:cNvPr id="8" name="Slide Number Placeholder 7"/>
          <p:cNvSpPr>
            <a:spLocks noGrp="true"/>
          </p:cNvSpPr>
          <p:nvPr>
            <p:ph type="sldNum" sz="quarter" idx="11"/>
          </p:nvPr>
        </p:nvSpPr>
        <p:spPr/>
        <p:txBody>
          <a:bodyPr/>
          <a:lstStyle>
            <a:lvl1pPr>
              <a:defRPr/>
            </a:lvl1pPr>
          </a:lstStyle>
          <a:p>
            <a:fld id="{5CE7979A-3B8C-4A9C-9E48-FBBF83626624}" type="slidenum">
              <a:rPr lang="en-US" altLang="en-US"/>
            </a:fld>
            <a:endParaRPr lang="en-US" altLang="en-US"/>
          </a:p>
        </p:txBody>
      </p:sp>
      <p:sp>
        <p:nvSpPr>
          <p:cNvPr id="9" name="Date Placeholder 8"/>
          <p:cNvSpPr>
            <a:spLocks noGrp="true"/>
          </p:cNvSpPr>
          <p:nvPr>
            <p:ph type="dt" sz="half" idx="12"/>
          </p:nvPr>
        </p:nvSpPr>
        <p:spPr/>
        <p:txBody>
          <a:bodyPr/>
          <a:lstStyle>
            <a:lvl1pPr>
              <a:defRPr/>
            </a:lvl1pPr>
          </a:lstStyle>
          <a:p>
            <a:endParaRPr lang="en-US" altLang="en-US"/>
          </a:p>
        </p:txBody>
      </p:sp>
      <p:sp>
        <p:nvSpPr>
          <p:cNvPr id="10" name="Rectangle 9"/>
          <p:cNvSpPr/>
          <p:nvPr userDrawn="true"/>
        </p:nvSpPr>
        <p:spPr bwMode="auto">
          <a:xfrm>
            <a:off x="-19235" y="6705601"/>
            <a:ext cx="1162235" cy="152399"/>
          </a:xfrm>
          <a:prstGeom prst="rect">
            <a:avLst/>
          </a:prstGeom>
          <a:solidFill>
            <a:schemeClr val="accent1"/>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1" name="Rectangle 10"/>
          <p:cNvSpPr/>
          <p:nvPr userDrawn="true"/>
        </p:nvSpPr>
        <p:spPr bwMode="auto">
          <a:xfrm>
            <a:off x="1143000" y="6705600"/>
            <a:ext cx="1162235" cy="152399"/>
          </a:xfrm>
          <a:prstGeom prst="rect">
            <a:avLst/>
          </a:prstGeom>
          <a:solidFill>
            <a:schemeClr val="accent6"/>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2" name="Teardrop 11"/>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13" name="Rectangle 12"/>
          <p:cNvSpPr/>
          <p:nvPr userDrawn="true"/>
        </p:nvSpPr>
        <p:spPr bwMode="auto">
          <a:xfrm>
            <a:off x="2305235" y="6706986"/>
            <a:ext cx="1162235" cy="152399"/>
          </a:xfrm>
          <a:prstGeom prst="rect">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transition spd="slow"/>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7" name="Graphic 6"/>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8" name="Teardrop 7"/>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2" name="Title 1"/>
          <p:cNvSpPr>
            <a:spLocks noGrp="true"/>
          </p:cNvSpPr>
          <p:nvPr>
            <p:ph type="title"/>
          </p:nvPr>
        </p:nvSpPr>
        <p:spPr>
          <a:xfrm>
            <a:off x="457200" y="457200"/>
            <a:ext cx="6629400" cy="1371600"/>
          </a:xfrm>
        </p:spPr>
        <p:txBody>
          <a:bodyPr/>
          <a:lstStyle>
            <a:lvl1pPr>
              <a:defRPr>
                <a:solidFill>
                  <a:schemeClr val="accent3"/>
                </a:solidFill>
              </a:defRPr>
            </a:lvl1pPr>
          </a:lstStyle>
          <a:p>
            <a:r>
              <a:rPr lang="en-US"/>
              <a:t>Click to edit Master title style</a:t>
            </a:r>
            <a:endParaRPr lang="en-US" dirty="0"/>
          </a:p>
        </p:txBody>
      </p:sp>
      <p:sp>
        <p:nvSpPr>
          <p:cNvPr id="3" name="Content Placeholder 2"/>
          <p:cNvSpPr>
            <a:spLocks noGrp="true"/>
          </p:cNvSpPr>
          <p:nvPr>
            <p:ph idx="1"/>
          </p:nvPr>
        </p:nvSpPr>
        <p:spPr>
          <a:xfrm>
            <a:off x="457200" y="1981200"/>
            <a:ext cx="8229600" cy="2286000"/>
          </a:xfrm>
        </p:spPr>
        <p:txBody>
          <a:bodyPr/>
          <a:lstStyle>
            <a:lvl1pPr marL="0" indent="0">
              <a:buNone/>
              <a:defRPr>
                <a:solidFill>
                  <a:schemeClr val="accent1"/>
                </a:solidFill>
              </a:defRPr>
            </a:lvl1pPr>
            <a:lvl2pPr marL="742950" indent="-285750">
              <a:buClr>
                <a:schemeClr val="accent3"/>
              </a:buClr>
              <a:buFont typeface="Arial" panose="020B0604020202020204" pitchFamily="34" charset="0"/>
              <a:buChar char="•"/>
              <a:defRPr/>
            </a:lvl2pPr>
            <a:lvl3pPr marL="1143000" indent="-228600">
              <a:buClr>
                <a:schemeClr val="accent3"/>
              </a:buClr>
              <a:buFont typeface="Arial" panose="020B0604020202020204" pitchFamily="34" charset="0"/>
              <a:buChar char="•"/>
              <a:defRPr/>
            </a:lvl3pPr>
            <a:lvl4pPr marL="1600200" indent="-228600">
              <a:buClr>
                <a:schemeClr val="accent3"/>
              </a:buClr>
              <a:buFont typeface="Arial" panose="020B0604020202020204" pitchFamily="34" charset="0"/>
              <a:buChar char="•"/>
              <a:defRPr/>
            </a:lvl4pPr>
            <a:lvl5pPr marL="2057400" indent="-228600">
              <a:buClr>
                <a:schemeClr val="accent3"/>
              </a:buClr>
              <a:buFont typeface="Arial" panose="020B0604020202020204" pitchFamily="34" charset="0"/>
              <a:buChar char="•"/>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3" name="Text Placeholder 12"/>
          <p:cNvSpPr>
            <a:spLocks noGrp="true"/>
          </p:cNvSpPr>
          <p:nvPr>
            <p:ph type="body" sz="quarter" idx="13" hasCustomPrompt="true"/>
          </p:nvPr>
        </p:nvSpPr>
        <p:spPr>
          <a:xfrm>
            <a:off x="457199" y="4813699"/>
            <a:ext cx="3943165" cy="1763915"/>
          </a:xfrm>
        </p:spPr>
        <p:txBody>
          <a:bodyPr/>
          <a:lstStyle>
            <a:lvl1pPr marL="0" indent="0">
              <a:buFont typeface="Arial" panose="020B0604020202020204" pitchFamily="34" charset="0"/>
              <a:buNone/>
              <a:defRPr lang="en-US" sz="1600" b="0" i="0" smtClean="0">
                <a:effectLst/>
                <a:latin typeface="Lucida Console" panose="020B060904050402020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b="0" i="0" dirty="0">
                <a:solidFill>
                  <a:srgbClr val="000000"/>
                </a:solidFill>
                <a:effectLst/>
                <a:latin typeface="Open Sans" panose="020B0606030504020204" pitchFamily="34" charset="0"/>
              </a:rPr>
              <a:t>Lorem ipsum dolor sit </a:t>
            </a:r>
            <a:r>
              <a:rPr lang="en-US" b="0" i="0" dirty="0" err="1">
                <a:solidFill>
                  <a:srgbClr val="000000"/>
                </a:solidFill>
                <a:effectLst/>
                <a:latin typeface="Open Sans" panose="020B0606030504020204" pitchFamily="34" charset="0"/>
              </a:rPr>
              <a:t>amet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consectetur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adipiscing</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sed</a:t>
            </a:r>
            <a:r>
              <a:rPr lang="en-US" b="0" i="0" dirty="0">
                <a:solidFill>
                  <a:srgbClr val="000000"/>
                </a:solidFill>
                <a:effectLst/>
                <a:latin typeface="Open Sans" panose="020B0606030504020204" pitchFamily="34" charset="0"/>
              </a:rPr>
              <a:t> do </a:t>
            </a:r>
            <a:r>
              <a:rPr lang="en-US" b="0" i="0" dirty="0" err="1">
                <a:solidFill>
                  <a:srgbClr val="000000"/>
                </a:solidFill>
                <a:effectLst/>
                <a:latin typeface="Open Sans" panose="020B0606030504020204" pitchFamily="34" charset="0"/>
              </a:rPr>
              <a:t>eiusmod</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tempor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incididunt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labore</a:t>
            </a:r>
            <a:r>
              <a:rPr lang="en-US" b="0" i="0" dirty="0">
                <a:solidFill>
                  <a:srgbClr val="000000"/>
                </a:solidFill>
                <a:effectLst/>
                <a:latin typeface="Open Sans" panose="020B0606030504020204" pitchFamily="34" charset="0"/>
              </a:rPr>
              <a:t> et dolore magna </a:t>
            </a:r>
            <a:r>
              <a:rPr lang="en-US" b="0" i="0" dirty="0" err="1">
                <a:solidFill>
                  <a:srgbClr val="000000"/>
                </a:solidFill>
                <a:effectLst/>
                <a:latin typeface="Open Sans" panose="020B0606030504020204" pitchFamily="34" charset="0"/>
              </a:rPr>
              <a:t>aliqua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enim</a:t>
            </a:r>
            <a:r>
              <a:rPr lang="en-US" b="0" i="0" dirty="0">
                <a:solidFill>
                  <a:srgbClr val="000000"/>
                </a:solidFill>
                <a:effectLst/>
                <a:latin typeface="Open Sans" panose="020B0606030504020204" pitchFamily="34" charset="0"/>
              </a:rPr>
              <a:t> ad minim </a:t>
            </a:r>
            <a:r>
              <a:rPr lang="en-US" b="0" i="0" dirty="0" err="1">
                <a:solidFill>
                  <a:srgbClr val="000000"/>
                </a:solidFill>
                <a:effectLst/>
                <a:latin typeface="Open Sans" panose="020B0606030504020204" pitchFamily="34" charset="0"/>
              </a:rPr>
              <a:t>veniam</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quis</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nostrud</a:t>
            </a:r>
            <a:r>
              <a:rPr lang="en-US" b="0" i="0" dirty="0">
                <a:solidFill>
                  <a:srgbClr val="000000"/>
                </a:solidFill>
                <a:effectLst/>
                <a:latin typeface="Open Sans" panose="020B0606030504020204" pitchFamily="34" charset="0"/>
              </a:rPr>
              <a:t> exercitation </a:t>
            </a:r>
            <a:r>
              <a:rPr lang="en-US" b="0" i="0" dirty="0" err="1">
                <a:solidFill>
                  <a:srgbClr val="000000"/>
                </a:solidFill>
                <a:effectLst/>
                <a:latin typeface="Open Sans" panose="020B0606030504020204" pitchFamily="34" charset="0"/>
              </a:rPr>
              <a:t>ullamco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laboris</a:t>
            </a:r>
            <a:r>
              <a:rPr lang="en-US" b="0" i="0" dirty="0">
                <a:solidFill>
                  <a:srgbClr val="000000"/>
                </a:solidFill>
                <a:effectLst/>
                <a:latin typeface="Open Sans" panose="020B0606030504020204" pitchFamily="34" charset="0"/>
              </a:rPr>
              <a:t> nisi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aliquip</a:t>
            </a:r>
            <a:r>
              <a:rPr lang="en-US" b="0" i="0" dirty="0">
                <a:solidFill>
                  <a:srgbClr val="000000"/>
                </a:solidFill>
                <a:effectLst/>
                <a:latin typeface="Open Sans" panose="020B0606030504020204" pitchFamily="34" charset="0"/>
              </a:rPr>
              <a:t> ex </a:t>
            </a:r>
            <a:r>
              <a:rPr lang="en-US" b="0" i="0" dirty="0" err="1">
                <a:solidFill>
                  <a:srgbClr val="000000"/>
                </a:solidFill>
                <a:effectLst/>
                <a:latin typeface="Open Sans" panose="020B0606030504020204" pitchFamily="34" charset="0"/>
              </a:rPr>
              <a:t>ea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commodo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consequat</a:t>
            </a:r>
            <a:r>
              <a:rPr lang="en-US" b="0" i="0" dirty="0">
                <a:solidFill>
                  <a:srgbClr val="000000"/>
                </a:solidFill>
                <a:effectLst/>
                <a:latin typeface="Open Sans" panose="020B0606030504020204" pitchFamily="34" charset="0"/>
              </a:rPr>
              <a:t>. </a:t>
            </a:r>
            <a:endParaRPr lang="en-US" dirty="0"/>
          </a:p>
        </p:txBody>
      </p:sp>
      <p:sp>
        <p:nvSpPr>
          <p:cNvPr id="15" name="Text Placeholder 14"/>
          <p:cNvSpPr>
            <a:spLocks noGrp="true"/>
          </p:cNvSpPr>
          <p:nvPr>
            <p:ph type="body" sz="quarter" idx="14" hasCustomPrompt="true"/>
          </p:nvPr>
        </p:nvSpPr>
        <p:spPr>
          <a:xfrm>
            <a:off x="4743634" y="4819356"/>
            <a:ext cx="3943165" cy="1752600"/>
          </a:xfrm>
        </p:spPr>
        <p:txBody>
          <a:bodyPr/>
          <a:lstStyle>
            <a:lvl1pPr>
              <a:defRPr sz="1600">
                <a:latin typeface="Lucida Console" panose="020B0609040504020204" charset="0"/>
              </a:defRPr>
            </a:lvl1pPr>
          </a:lstStyle>
          <a:p>
            <a:pPr lvl="0"/>
            <a:r>
              <a:rPr lang="en-US" b="0" i="0" dirty="0">
                <a:solidFill>
                  <a:srgbClr val="000000"/>
                </a:solidFill>
                <a:effectLst/>
                <a:latin typeface="Open Sans" panose="020B0606030504020204" pitchFamily="34" charset="0"/>
              </a:rPr>
              <a:t>Duis </a:t>
            </a:r>
            <a:r>
              <a:rPr lang="en-US" b="0" i="0" dirty="0" err="1">
                <a:solidFill>
                  <a:srgbClr val="000000"/>
                </a:solidFill>
                <a:effectLst/>
                <a:latin typeface="Open Sans" panose="020B0606030504020204" pitchFamily="34" charset="0"/>
              </a:rPr>
              <a:t>aute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irure</a:t>
            </a:r>
            <a:r>
              <a:rPr lang="en-US" b="0" i="0" dirty="0">
                <a:solidFill>
                  <a:srgbClr val="000000"/>
                </a:solidFill>
                <a:effectLst/>
                <a:latin typeface="Open Sans" panose="020B0606030504020204" pitchFamily="34" charset="0"/>
              </a:rPr>
              <a:t> dolor in </a:t>
            </a:r>
            <a:r>
              <a:rPr lang="en-US" b="0" i="0" dirty="0" err="1">
                <a:solidFill>
                  <a:srgbClr val="000000"/>
                </a:solidFill>
                <a:effectLst/>
                <a:latin typeface="Open Sans" panose="020B0606030504020204" pitchFamily="34" charset="0"/>
              </a:rPr>
              <a:t>reprehenderit</a:t>
            </a:r>
            <a:r>
              <a:rPr lang="en-US" b="0" i="0" dirty="0">
                <a:solidFill>
                  <a:srgbClr val="000000"/>
                </a:solidFill>
                <a:effectLst/>
                <a:latin typeface="Open Sans" panose="020B0606030504020204" pitchFamily="34" charset="0"/>
              </a:rPr>
              <a:t> in </a:t>
            </a:r>
            <a:r>
              <a:rPr lang="en-US" b="0" i="0" dirty="0" err="1">
                <a:solidFill>
                  <a:srgbClr val="000000"/>
                </a:solidFill>
                <a:effectLst/>
                <a:latin typeface="Open Sans" panose="020B0606030504020204" pitchFamily="34" charset="0"/>
              </a:rPr>
              <a:t>voluptate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velit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esse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cillum</a:t>
            </a:r>
            <a:r>
              <a:rPr lang="en-US" b="0" i="0" dirty="0">
                <a:solidFill>
                  <a:srgbClr val="000000"/>
                </a:solidFill>
                <a:effectLst/>
                <a:latin typeface="Open Sans" panose="020B0606030504020204" pitchFamily="34" charset="0"/>
              </a:rPr>
              <a:t> dolore </a:t>
            </a:r>
            <a:r>
              <a:rPr lang="en-US" b="0" i="0" dirty="0" err="1">
                <a:solidFill>
                  <a:srgbClr val="000000"/>
                </a:solidFill>
                <a:effectLst/>
                <a:latin typeface="Open Sans" panose="020B0606030504020204" pitchFamily="34" charset="0"/>
              </a:rPr>
              <a:t>eu</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fugiat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nulla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pariatur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Excepteur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sint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occaecat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cupidatat</a:t>
            </a:r>
            <a:r>
              <a:rPr lang="en-US" b="0" i="0" dirty="0">
                <a:solidFill>
                  <a:srgbClr val="000000"/>
                </a:solidFill>
                <a:effectLst/>
                <a:latin typeface="Open Sans" panose="020B0606030504020204" pitchFamily="34" charset="0"/>
              </a:rPr>
              <a:t> non </a:t>
            </a:r>
            <a:r>
              <a:rPr lang="en-US" b="0" i="0" dirty="0" err="1">
                <a:solidFill>
                  <a:srgbClr val="000000"/>
                </a:solidFill>
                <a:effectLst/>
                <a:latin typeface="Open Sans" panose="020B0606030504020204" pitchFamily="34" charset="0"/>
              </a:rPr>
              <a:t>proident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sunt</a:t>
            </a:r>
            <a:r>
              <a:rPr lang="en-US" b="0" i="0" dirty="0">
                <a:solidFill>
                  <a:srgbClr val="000000"/>
                </a:solidFill>
                <a:effectLst/>
                <a:latin typeface="Open Sans" panose="020B0606030504020204" pitchFamily="34" charset="0"/>
              </a:rPr>
              <a:t> in culpa qui </a:t>
            </a:r>
            <a:r>
              <a:rPr lang="en-US" b="0" i="0" dirty="0" err="1">
                <a:solidFill>
                  <a:srgbClr val="000000"/>
                </a:solidFill>
                <a:effectLst/>
                <a:latin typeface="Open Sans" panose="020B0606030504020204" pitchFamily="34" charset="0"/>
              </a:rPr>
              <a:t>officia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deserunt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mollit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anim</a:t>
            </a:r>
            <a:r>
              <a:rPr lang="en-US" b="0" i="0" dirty="0">
                <a:solidFill>
                  <a:srgbClr val="000000"/>
                </a:solidFill>
                <a:effectLst/>
                <a:latin typeface="Open Sans" panose="020B0606030504020204" pitchFamily="34" charset="0"/>
              </a:rPr>
              <a:t> id </a:t>
            </a:r>
            <a:r>
              <a:rPr lang="en-US" b="0" i="0" dirty="0" err="1">
                <a:solidFill>
                  <a:srgbClr val="000000"/>
                </a:solidFill>
                <a:effectLst/>
                <a:latin typeface="Open Sans" panose="020B0606030504020204" pitchFamily="34" charset="0"/>
              </a:rPr>
              <a:t>est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laborum</a:t>
            </a:r>
            <a:r>
              <a:rPr lang="en-US" b="0" i="0" dirty="0">
                <a:solidFill>
                  <a:srgbClr val="000000"/>
                </a:solidFill>
                <a:effectLst/>
                <a:latin typeface="Open Sans" panose="020B0606030504020204" pitchFamily="34" charset="0"/>
              </a:rPr>
              <a:t>.</a:t>
            </a:r>
            <a:endParaRPr lang="en-US" dirty="0"/>
          </a:p>
        </p:txBody>
      </p:sp>
      <p:sp>
        <p:nvSpPr>
          <p:cNvPr id="16" name="Rectangle 15"/>
          <p:cNvSpPr/>
          <p:nvPr userDrawn="true"/>
        </p:nvSpPr>
        <p:spPr bwMode="auto">
          <a:xfrm>
            <a:off x="-19235" y="6653815"/>
            <a:ext cx="1162235" cy="204186"/>
          </a:xfrm>
          <a:prstGeom prst="rect">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7" name="Rectangle 16"/>
          <p:cNvSpPr/>
          <p:nvPr userDrawn="true"/>
        </p:nvSpPr>
        <p:spPr bwMode="auto">
          <a:xfrm>
            <a:off x="1143000" y="6653814"/>
            <a:ext cx="1162235" cy="204186"/>
          </a:xfrm>
          <a:prstGeom prst="rect">
            <a:avLst/>
          </a:prstGeom>
          <a:solidFill>
            <a:schemeClr val="accent6"/>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8" name="Rectangle 17"/>
          <p:cNvSpPr/>
          <p:nvPr userDrawn="true"/>
        </p:nvSpPr>
        <p:spPr bwMode="auto">
          <a:xfrm>
            <a:off x="2305235" y="6655200"/>
            <a:ext cx="1162235" cy="204186"/>
          </a:xfrm>
          <a:prstGeom prst="rect">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transition spd="slow"/>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9" name="Rectangle 8"/>
          <p:cNvSpPr/>
          <p:nvPr userDrawn="true"/>
        </p:nvSpPr>
        <p:spPr bwMode="auto">
          <a:xfrm>
            <a:off x="-19235" y="6653815"/>
            <a:ext cx="1162235" cy="204186"/>
          </a:xfrm>
          <a:prstGeom prst="rect">
            <a:avLst/>
          </a:prstGeom>
          <a:solidFill>
            <a:schemeClr val="accent4"/>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0" name="Rectangle 9"/>
          <p:cNvSpPr/>
          <p:nvPr userDrawn="true"/>
        </p:nvSpPr>
        <p:spPr bwMode="auto">
          <a:xfrm>
            <a:off x="1143000" y="6653814"/>
            <a:ext cx="1162235" cy="204186"/>
          </a:xfrm>
          <a:prstGeom prst="rect">
            <a:avLst/>
          </a:prstGeom>
          <a:solidFill>
            <a:schemeClr val="bg2"/>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pic>
        <p:nvPicPr>
          <p:cNvPr id="7" name="Graphic 6"/>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8" name="Teardrop 7"/>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2" name="Title 1"/>
          <p:cNvSpPr>
            <a:spLocks noGrp="true"/>
          </p:cNvSpPr>
          <p:nvPr>
            <p:ph type="title"/>
          </p:nvPr>
        </p:nvSpPr>
        <p:spPr>
          <a:xfrm>
            <a:off x="457200" y="457200"/>
            <a:ext cx="6629400" cy="1371600"/>
          </a:xfrm>
        </p:spPr>
        <p:txBody>
          <a:bodyPr/>
          <a:lstStyle>
            <a:lvl1pPr>
              <a:defRPr>
                <a:solidFill>
                  <a:schemeClr val="accent5"/>
                </a:solidFill>
              </a:defRPr>
            </a:lvl1pPr>
          </a:lstStyle>
          <a:p>
            <a:r>
              <a:rPr lang="en-US"/>
              <a:t>Click to edit Master title style</a:t>
            </a:r>
            <a:endParaRPr lang="en-US" dirty="0"/>
          </a:p>
        </p:txBody>
      </p:sp>
      <p:sp>
        <p:nvSpPr>
          <p:cNvPr id="3" name="Content Placeholder 2"/>
          <p:cNvSpPr>
            <a:spLocks noGrp="true"/>
          </p:cNvSpPr>
          <p:nvPr>
            <p:ph idx="1"/>
          </p:nvPr>
        </p:nvSpPr>
        <p:spPr>
          <a:xfrm>
            <a:off x="457200" y="1981200"/>
            <a:ext cx="8229600" cy="2286000"/>
          </a:xfrm>
        </p:spPr>
        <p:txBody>
          <a:bodyPr/>
          <a:lstStyle>
            <a:lvl1pPr marL="0" indent="0">
              <a:buNone/>
              <a:defRPr>
                <a:solidFill>
                  <a:schemeClr val="accent1"/>
                </a:solidFill>
              </a:defRPr>
            </a:lvl1pPr>
            <a:lvl2pPr marL="742950" indent="-285750">
              <a:buClr>
                <a:schemeClr val="accent3"/>
              </a:buClr>
              <a:buFont typeface="Arial" panose="020B0604020202020204" pitchFamily="34" charset="0"/>
              <a:buChar char="•"/>
              <a:defRPr/>
            </a:lvl2pPr>
            <a:lvl3pPr marL="1143000" indent="-228600">
              <a:buClr>
                <a:schemeClr val="accent3"/>
              </a:buClr>
              <a:buFont typeface="Arial" panose="020B0604020202020204" pitchFamily="34" charset="0"/>
              <a:buChar char="•"/>
              <a:defRPr/>
            </a:lvl3pPr>
            <a:lvl4pPr marL="1600200" indent="-228600">
              <a:buClr>
                <a:schemeClr val="accent3"/>
              </a:buClr>
              <a:buFont typeface="Arial" panose="020B0604020202020204" pitchFamily="34" charset="0"/>
              <a:buChar char="•"/>
              <a:defRPr/>
            </a:lvl4pPr>
            <a:lvl5pPr marL="2057400" indent="-228600">
              <a:buClr>
                <a:schemeClr val="accent3"/>
              </a:buClr>
              <a:buFont typeface="Arial" panose="020B0604020202020204" pitchFamily="34" charset="0"/>
              <a:buChar char="•"/>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1" name="Rectangle 10"/>
          <p:cNvSpPr/>
          <p:nvPr userDrawn="true"/>
        </p:nvSpPr>
        <p:spPr bwMode="auto">
          <a:xfrm>
            <a:off x="2305235" y="6655200"/>
            <a:ext cx="1162235" cy="204186"/>
          </a:xfrm>
          <a:prstGeom prst="rect">
            <a:avLst/>
          </a:prstGeom>
          <a:solidFill>
            <a:schemeClr val="accent5"/>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2" name="Text Placeholder 12"/>
          <p:cNvSpPr>
            <a:spLocks noGrp="true"/>
          </p:cNvSpPr>
          <p:nvPr>
            <p:ph type="body" sz="quarter" idx="13" hasCustomPrompt="true"/>
          </p:nvPr>
        </p:nvSpPr>
        <p:spPr>
          <a:xfrm>
            <a:off x="457199" y="4843770"/>
            <a:ext cx="3943165" cy="1763915"/>
          </a:xfrm>
        </p:spPr>
        <p:txBody>
          <a:bodyPr/>
          <a:lstStyle>
            <a:lvl1pPr marL="0" indent="0">
              <a:buFont typeface="Arial" panose="020B0604020202020204" pitchFamily="34" charset="0"/>
              <a:buNone/>
              <a:defRPr lang="en-US" sz="1600" b="0" i="0" smtClean="0">
                <a:effectLst/>
                <a:latin typeface="Lucida Console" panose="020B060904050402020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b="0" i="0" dirty="0">
                <a:solidFill>
                  <a:srgbClr val="000000"/>
                </a:solidFill>
                <a:effectLst/>
                <a:latin typeface="Open Sans" panose="020B0606030504020204" pitchFamily="34" charset="0"/>
              </a:rPr>
              <a:t>Lorem ipsum dolor sit </a:t>
            </a:r>
            <a:r>
              <a:rPr lang="en-US" b="0" i="0" dirty="0" err="1">
                <a:solidFill>
                  <a:srgbClr val="000000"/>
                </a:solidFill>
                <a:effectLst/>
                <a:latin typeface="Open Sans" panose="020B0606030504020204" pitchFamily="34" charset="0"/>
              </a:rPr>
              <a:t>amet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consectetur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adipiscing</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sed</a:t>
            </a:r>
            <a:r>
              <a:rPr lang="en-US" b="0" i="0" dirty="0">
                <a:solidFill>
                  <a:srgbClr val="000000"/>
                </a:solidFill>
                <a:effectLst/>
                <a:latin typeface="Open Sans" panose="020B0606030504020204" pitchFamily="34" charset="0"/>
              </a:rPr>
              <a:t> do </a:t>
            </a:r>
            <a:r>
              <a:rPr lang="en-US" b="0" i="0" dirty="0" err="1">
                <a:solidFill>
                  <a:srgbClr val="000000"/>
                </a:solidFill>
                <a:effectLst/>
                <a:latin typeface="Open Sans" panose="020B0606030504020204" pitchFamily="34" charset="0"/>
              </a:rPr>
              <a:t>eiusmod</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tempor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incididunt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labore</a:t>
            </a:r>
            <a:r>
              <a:rPr lang="en-US" b="0" i="0" dirty="0">
                <a:solidFill>
                  <a:srgbClr val="000000"/>
                </a:solidFill>
                <a:effectLst/>
                <a:latin typeface="Open Sans" panose="020B0606030504020204" pitchFamily="34" charset="0"/>
              </a:rPr>
              <a:t> et dolore magna </a:t>
            </a:r>
            <a:r>
              <a:rPr lang="en-US" b="0" i="0" dirty="0" err="1">
                <a:solidFill>
                  <a:srgbClr val="000000"/>
                </a:solidFill>
                <a:effectLst/>
                <a:latin typeface="Open Sans" panose="020B0606030504020204" pitchFamily="34" charset="0"/>
              </a:rPr>
              <a:t>aliqua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enim</a:t>
            </a:r>
            <a:r>
              <a:rPr lang="en-US" b="0" i="0" dirty="0">
                <a:solidFill>
                  <a:srgbClr val="000000"/>
                </a:solidFill>
                <a:effectLst/>
                <a:latin typeface="Open Sans" panose="020B0606030504020204" pitchFamily="34" charset="0"/>
              </a:rPr>
              <a:t> ad minim </a:t>
            </a:r>
            <a:r>
              <a:rPr lang="en-US" b="0" i="0" dirty="0" err="1">
                <a:solidFill>
                  <a:srgbClr val="000000"/>
                </a:solidFill>
                <a:effectLst/>
                <a:latin typeface="Open Sans" panose="020B0606030504020204" pitchFamily="34" charset="0"/>
              </a:rPr>
              <a:t>veniam</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quis</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nostrud</a:t>
            </a:r>
            <a:r>
              <a:rPr lang="en-US" b="0" i="0" dirty="0">
                <a:solidFill>
                  <a:srgbClr val="000000"/>
                </a:solidFill>
                <a:effectLst/>
                <a:latin typeface="Open Sans" panose="020B0606030504020204" pitchFamily="34" charset="0"/>
              </a:rPr>
              <a:t> exercitation </a:t>
            </a:r>
            <a:r>
              <a:rPr lang="en-US" b="0" i="0" dirty="0" err="1">
                <a:solidFill>
                  <a:srgbClr val="000000"/>
                </a:solidFill>
                <a:effectLst/>
                <a:latin typeface="Open Sans" panose="020B0606030504020204" pitchFamily="34" charset="0"/>
              </a:rPr>
              <a:t>ullamco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laboris</a:t>
            </a:r>
            <a:r>
              <a:rPr lang="en-US" b="0" i="0" dirty="0">
                <a:solidFill>
                  <a:srgbClr val="000000"/>
                </a:solidFill>
                <a:effectLst/>
                <a:latin typeface="Open Sans" panose="020B0606030504020204" pitchFamily="34" charset="0"/>
              </a:rPr>
              <a:t> nisi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aliquip</a:t>
            </a:r>
            <a:r>
              <a:rPr lang="en-US" b="0" i="0" dirty="0">
                <a:solidFill>
                  <a:srgbClr val="000000"/>
                </a:solidFill>
                <a:effectLst/>
                <a:latin typeface="Open Sans" panose="020B0606030504020204" pitchFamily="34" charset="0"/>
              </a:rPr>
              <a:t> ex </a:t>
            </a:r>
            <a:r>
              <a:rPr lang="en-US" b="0" i="0" dirty="0" err="1">
                <a:solidFill>
                  <a:srgbClr val="000000"/>
                </a:solidFill>
                <a:effectLst/>
                <a:latin typeface="Open Sans" panose="020B0606030504020204" pitchFamily="34" charset="0"/>
              </a:rPr>
              <a:t>ea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commodo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consequat</a:t>
            </a:r>
            <a:r>
              <a:rPr lang="en-US" b="0" i="0" dirty="0">
                <a:solidFill>
                  <a:srgbClr val="000000"/>
                </a:solidFill>
                <a:effectLst/>
                <a:latin typeface="Open Sans" panose="020B0606030504020204" pitchFamily="34" charset="0"/>
              </a:rPr>
              <a:t>. </a:t>
            </a:r>
            <a:endParaRPr lang="en-US" dirty="0"/>
          </a:p>
        </p:txBody>
      </p:sp>
      <p:sp>
        <p:nvSpPr>
          <p:cNvPr id="13" name="Text Placeholder 14"/>
          <p:cNvSpPr>
            <a:spLocks noGrp="true"/>
          </p:cNvSpPr>
          <p:nvPr>
            <p:ph type="body" sz="quarter" idx="14" hasCustomPrompt="true"/>
          </p:nvPr>
        </p:nvSpPr>
        <p:spPr>
          <a:xfrm>
            <a:off x="4743634" y="4849427"/>
            <a:ext cx="3943165" cy="1752600"/>
          </a:xfrm>
        </p:spPr>
        <p:txBody>
          <a:bodyPr/>
          <a:lstStyle>
            <a:lvl1pPr>
              <a:defRPr sz="1600">
                <a:latin typeface="Lucida Console" panose="020B0609040504020204" charset="0"/>
              </a:defRPr>
            </a:lvl1pPr>
          </a:lstStyle>
          <a:p>
            <a:pPr lvl="0"/>
            <a:r>
              <a:rPr lang="en-US" b="0" i="0" dirty="0">
                <a:solidFill>
                  <a:srgbClr val="000000"/>
                </a:solidFill>
                <a:effectLst/>
                <a:latin typeface="Open Sans" panose="020B0606030504020204" pitchFamily="34" charset="0"/>
              </a:rPr>
              <a:t>Duis </a:t>
            </a:r>
            <a:r>
              <a:rPr lang="en-US" b="0" i="0" dirty="0" err="1">
                <a:solidFill>
                  <a:srgbClr val="000000"/>
                </a:solidFill>
                <a:effectLst/>
                <a:latin typeface="Open Sans" panose="020B0606030504020204" pitchFamily="34" charset="0"/>
              </a:rPr>
              <a:t>aute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irure</a:t>
            </a:r>
            <a:r>
              <a:rPr lang="en-US" b="0" i="0" dirty="0">
                <a:solidFill>
                  <a:srgbClr val="000000"/>
                </a:solidFill>
                <a:effectLst/>
                <a:latin typeface="Open Sans" panose="020B0606030504020204" pitchFamily="34" charset="0"/>
              </a:rPr>
              <a:t> dolor in </a:t>
            </a:r>
            <a:r>
              <a:rPr lang="en-US" b="0" i="0" dirty="0" err="1">
                <a:solidFill>
                  <a:srgbClr val="000000"/>
                </a:solidFill>
                <a:effectLst/>
                <a:latin typeface="Open Sans" panose="020B0606030504020204" pitchFamily="34" charset="0"/>
              </a:rPr>
              <a:t>reprehenderit</a:t>
            </a:r>
            <a:r>
              <a:rPr lang="en-US" b="0" i="0" dirty="0">
                <a:solidFill>
                  <a:srgbClr val="000000"/>
                </a:solidFill>
                <a:effectLst/>
                <a:latin typeface="Open Sans" panose="020B0606030504020204" pitchFamily="34" charset="0"/>
              </a:rPr>
              <a:t> in </a:t>
            </a:r>
            <a:r>
              <a:rPr lang="en-US" b="0" i="0" dirty="0" err="1">
                <a:solidFill>
                  <a:srgbClr val="000000"/>
                </a:solidFill>
                <a:effectLst/>
                <a:latin typeface="Open Sans" panose="020B0606030504020204" pitchFamily="34" charset="0"/>
              </a:rPr>
              <a:t>voluptate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velit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esse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cillum</a:t>
            </a:r>
            <a:r>
              <a:rPr lang="en-US" b="0" i="0" dirty="0">
                <a:solidFill>
                  <a:srgbClr val="000000"/>
                </a:solidFill>
                <a:effectLst/>
                <a:latin typeface="Open Sans" panose="020B0606030504020204" pitchFamily="34" charset="0"/>
              </a:rPr>
              <a:t> dolore </a:t>
            </a:r>
            <a:r>
              <a:rPr lang="en-US" b="0" i="0" dirty="0" err="1">
                <a:solidFill>
                  <a:srgbClr val="000000"/>
                </a:solidFill>
                <a:effectLst/>
                <a:latin typeface="Open Sans" panose="020B0606030504020204" pitchFamily="34" charset="0"/>
              </a:rPr>
              <a:t>eu</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fugiat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nulla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pariatur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Excepteur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sint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occaecat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cupidatat</a:t>
            </a:r>
            <a:r>
              <a:rPr lang="en-US" b="0" i="0" dirty="0">
                <a:solidFill>
                  <a:srgbClr val="000000"/>
                </a:solidFill>
                <a:effectLst/>
                <a:latin typeface="Open Sans" panose="020B0606030504020204" pitchFamily="34" charset="0"/>
              </a:rPr>
              <a:t> non </a:t>
            </a:r>
            <a:r>
              <a:rPr lang="en-US" b="0" i="0" dirty="0" err="1">
                <a:solidFill>
                  <a:srgbClr val="000000"/>
                </a:solidFill>
                <a:effectLst/>
                <a:latin typeface="Open Sans" panose="020B0606030504020204" pitchFamily="34" charset="0"/>
              </a:rPr>
              <a:t>proident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sunt</a:t>
            </a:r>
            <a:r>
              <a:rPr lang="en-US" b="0" i="0" dirty="0">
                <a:solidFill>
                  <a:srgbClr val="000000"/>
                </a:solidFill>
                <a:effectLst/>
                <a:latin typeface="Open Sans" panose="020B0606030504020204" pitchFamily="34" charset="0"/>
              </a:rPr>
              <a:t> in culpa qui </a:t>
            </a:r>
            <a:r>
              <a:rPr lang="en-US" b="0" i="0" dirty="0" err="1">
                <a:solidFill>
                  <a:srgbClr val="000000"/>
                </a:solidFill>
                <a:effectLst/>
                <a:latin typeface="Open Sans" panose="020B0606030504020204" pitchFamily="34" charset="0"/>
              </a:rPr>
              <a:t>officia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deserunt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mollit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anim</a:t>
            </a:r>
            <a:r>
              <a:rPr lang="en-US" b="0" i="0" dirty="0">
                <a:solidFill>
                  <a:srgbClr val="000000"/>
                </a:solidFill>
                <a:effectLst/>
                <a:latin typeface="Open Sans" panose="020B0606030504020204" pitchFamily="34" charset="0"/>
              </a:rPr>
              <a:t> id </a:t>
            </a:r>
            <a:r>
              <a:rPr lang="en-US" b="0" i="0" dirty="0" err="1">
                <a:solidFill>
                  <a:srgbClr val="000000"/>
                </a:solidFill>
                <a:effectLst/>
                <a:latin typeface="Open Sans" panose="020B0606030504020204" pitchFamily="34" charset="0"/>
              </a:rPr>
              <a:t>est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laborum</a:t>
            </a:r>
            <a:r>
              <a:rPr lang="en-US" b="0" i="0" dirty="0">
                <a:solidFill>
                  <a:srgbClr val="000000"/>
                </a:solidFill>
                <a:effectLst/>
                <a:latin typeface="Open Sans" panose="020B0606030504020204" pitchFamily="34" charset="0"/>
              </a:rPr>
              <a:t>.</a:t>
            </a:r>
            <a:endParaRPr lang="en-US" dirty="0"/>
          </a:p>
        </p:txBody>
      </p:sp>
    </p:spTree>
  </p:cSld>
  <p:clrMapOvr>
    <a:masterClrMapping/>
  </p:clrMapOvr>
  <p:transition spd="slow"/>
</p:sldLayout>
</file>

<file path=ppt/slideLayouts/slideLayout20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Footer Placeholder 2"/>
          <p:cNvSpPr>
            <a:spLocks noGrp="true"/>
          </p:cNvSpPr>
          <p:nvPr>
            <p:ph type="ftr" sz="quarter" idx="10"/>
          </p:nvPr>
        </p:nvSpPr>
        <p:spPr/>
        <p:txBody>
          <a:bodyPr/>
          <a:lstStyle>
            <a:lvl1pPr>
              <a:defRPr/>
            </a:lvl1pPr>
          </a:lstStyle>
          <a:p>
            <a:endParaRPr lang="en-US" altLang="en-US"/>
          </a:p>
        </p:txBody>
      </p:sp>
      <p:sp>
        <p:nvSpPr>
          <p:cNvPr id="4" name="Slide Number Placeholder 3"/>
          <p:cNvSpPr>
            <a:spLocks noGrp="true"/>
          </p:cNvSpPr>
          <p:nvPr>
            <p:ph type="sldNum" sz="quarter" idx="11"/>
          </p:nvPr>
        </p:nvSpPr>
        <p:spPr/>
        <p:txBody>
          <a:bodyPr/>
          <a:lstStyle>
            <a:lvl1pPr>
              <a:defRPr/>
            </a:lvl1pPr>
          </a:lstStyle>
          <a:p>
            <a:fld id="{18761A08-01FA-414B-AF34-7CBBE177D9AB}" type="slidenum">
              <a:rPr lang="en-US" altLang="en-US"/>
            </a:fld>
            <a:endParaRPr lang="en-US" altLang="en-US"/>
          </a:p>
        </p:txBody>
      </p:sp>
      <p:sp>
        <p:nvSpPr>
          <p:cNvPr id="5" name="Date Placeholder 4"/>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20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true"/>
          </p:cNvSpPr>
          <p:nvPr>
            <p:ph type="ftr" sz="quarter" idx="10"/>
          </p:nvPr>
        </p:nvSpPr>
        <p:spPr/>
        <p:txBody>
          <a:bodyPr/>
          <a:lstStyle>
            <a:lvl1pPr>
              <a:defRPr/>
            </a:lvl1pPr>
          </a:lstStyle>
          <a:p>
            <a:endParaRPr lang="en-US" altLang="en-US"/>
          </a:p>
        </p:txBody>
      </p:sp>
      <p:sp>
        <p:nvSpPr>
          <p:cNvPr id="3" name="Slide Number Placeholder 2"/>
          <p:cNvSpPr>
            <a:spLocks noGrp="true"/>
          </p:cNvSpPr>
          <p:nvPr>
            <p:ph type="sldNum" sz="quarter" idx="11"/>
          </p:nvPr>
        </p:nvSpPr>
        <p:spPr/>
        <p:txBody>
          <a:bodyPr/>
          <a:lstStyle>
            <a:lvl1pPr>
              <a:defRPr/>
            </a:lvl1pPr>
          </a:lstStyle>
          <a:p>
            <a:fld id="{054509E2-2EA7-4CCF-BFE3-9B166712C5C7}" type="slidenum">
              <a:rPr lang="en-US" altLang="en-US"/>
            </a:fld>
            <a:endParaRPr lang="en-US" altLang="en-US"/>
          </a:p>
        </p:txBody>
      </p:sp>
      <p:sp>
        <p:nvSpPr>
          <p:cNvPr id="4" name="Date Placeholder 3"/>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20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457200"/>
            <a:ext cx="2949575" cy="1600200"/>
          </a:xfrm>
        </p:spPr>
        <p:txBody>
          <a:bodyPr anchor="b"/>
          <a:lstStyle>
            <a:lvl1pPr>
              <a:defRPr sz="3200"/>
            </a:lvl1pPr>
          </a:lstStyle>
          <a:p>
            <a:r>
              <a:rPr lang="en-US"/>
              <a:t>Click to edit Master title style</a:t>
            </a:r>
            <a:endParaRPr lang="en-US"/>
          </a:p>
        </p:txBody>
      </p:sp>
      <p:sp>
        <p:nvSpPr>
          <p:cNvPr id="3" name="Content Placeholder 2"/>
          <p:cNvSpPr>
            <a:spLocks noGrp="true"/>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true"/>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BA59A777-624F-47A9-880B-D8E9EAD0858F}"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20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457200"/>
            <a:ext cx="2949575" cy="1600200"/>
          </a:xfrm>
        </p:spPr>
        <p:txBody>
          <a:bodyPr anchor="b"/>
          <a:lstStyle>
            <a:lvl1pPr>
              <a:defRPr sz="3200"/>
            </a:lvl1pPr>
          </a:lstStyle>
          <a:p>
            <a:r>
              <a:rPr lang="en-US"/>
              <a:t>Click to edit Master title style</a:t>
            </a:r>
            <a:endParaRPr lang="en-US"/>
          </a:p>
        </p:txBody>
      </p:sp>
      <p:sp>
        <p:nvSpPr>
          <p:cNvPr id="3" name="Picture Placeholder 2"/>
          <p:cNvSpPr>
            <a:spLocks noGrp="true"/>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a:p>
        </p:txBody>
      </p:sp>
      <p:sp>
        <p:nvSpPr>
          <p:cNvPr id="4" name="Text Placeholder 3"/>
          <p:cNvSpPr>
            <a:spLocks noGrp="true"/>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F5F5CDA0-80DA-48D8-B4CB-109B8CD7869F}"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20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Vertical Text Placeholder 2"/>
          <p:cNvSpPr>
            <a:spLocks noGrp="true"/>
          </p:cNvSpPr>
          <p:nvPr>
            <p:ph type="body" orient="vert" idx="1"/>
          </p:nvPr>
        </p:nvSpPr>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DB245EC0-5CDC-4F83-ABFB-A17F42046F02}"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20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true"/>
          </p:cNvSpPr>
          <p:nvPr>
            <p:ph type="title" orient="vert"/>
          </p:nvPr>
        </p:nvSpPr>
        <p:spPr>
          <a:xfrm>
            <a:off x="6629400" y="457200"/>
            <a:ext cx="2057400" cy="5410200"/>
          </a:xfrm>
        </p:spPr>
        <p:txBody>
          <a:bodyPr vert="eaVert"/>
          <a:lstStyle/>
          <a:p>
            <a:r>
              <a:rPr lang="en-US"/>
              <a:t>Click to edit Master title style</a:t>
            </a:r>
            <a:endParaRPr lang="en-US"/>
          </a:p>
        </p:txBody>
      </p:sp>
      <p:sp>
        <p:nvSpPr>
          <p:cNvPr id="3" name="Vertical Text Placeholder 2"/>
          <p:cNvSpPr>
            <a:spLocks noGrp="true"/>
          </p:cNvSpPr>
          <p:nvPr>
            <p:ph type="body" orient="vert" idx="1"/>
          </p:nvPr>
        </p:nvSpPr>
        <p:spPr>
          <a:xfrm>
            <a:off x="457200" y="457200"/>
            <a:ext cx="6019800" cy="5410200"/>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A0F1A974-5EB8-46E3-AD55-FFDCE36963EC}"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206.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Online Image Placeholder 3"/>
          <p:cNvSpPr>
            <a:spLocks noGrp="true"/>
          </p:cNvSpPr>
          <p:nvPr>
            <p:ph type="clipArt" sz="half" idx="2" hasCustomPrompt="true"/>
          </p:nvPr>
        </p:nvSpPr>
        <p:spPr>
          <a:xfrm>
            <a:off x="4648200" y="1981200"/>
            <a:ext cx="4038600" cy="3886200"/>
          </a:xfrm>
        </p:spPr>
        <p:txBody>
          <a:bodyPr/>
          <a:lstStyle/>
          <a:p>
            <a:r>
              <a:rPr lang="en-US"/>
              <a:t>Click icon to add online image</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D1FA0DF1-69A4-49BC-8004-2A306D22542E}"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207.xml><?xml version="1.0" encoding="utf-8"?>
<p:sldLayout xmlns:a="http://schemas.openxmlformats.org/drawingml/2006/main" xmlns:r="http://schemas.openxmlformats.org/officeDocument/2006/relationships" xmlns:p="http://schemas.openxmlformats.org/presentationml/2006/main" type="clipArtAndTx" preserve="1">
  <p:cSld name="Title, Clip Art and Tex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Online Image Placeholder 2"/>
          <p:cNvSpPr>
            <a:spLocks noGrp="true"/>
          </p:cNvSpPr>
          <p:nvPr>
            <p:ph type="clipArt" sz="half" idx="1" hasCustomPrompt="true"/>
          </p:nvPr>
        </p:nvSpPr>
        <p:spPr>
          <a:xfrm>
            <a:off x="457200" y="1981200"/>
            <a:ext cx="4038600" cy="3886200"/>
          </a:xfrm>
        </p:spPr>
        <p:txBody>
          <a:bodyPr/>
          <a:lstStyle/>
          <a:p>
            <a:r>
              <a:rPr lang="en-US"/>
              <a:t>Click icon to add online image</a:t>
            </a:r>
            <a:endParaRPr lang="en-US"/>
          </a:p>
        </p:txBody>
      </p:sp>
      <p:sp>
        <p:nvSpPr>
          <p:cNvPr id="4" name="Text Placeholder 3"/>
          <p:cNvSpPr>
            <a:spLocks noGrp="true"/>
          </p:cNvSpPr>
          <p:nvPr>
            <p:ph type="body"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B7E8BFF1-E06B-44F8-B74E-0941AEA927AF}"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208.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8229600" cy="18669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true"/>
          </p:cNvSpPr>
          <p:nvPr>
            <p:ph sz="half" idx="2"/>
          </p:nvPr>
        </p:nvSpPr>
        <p:spPr>
          <a:xfrm>
            <a:off x="457200" y="4000500"/>
            <a:ext cx="8229600" cy="18669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30A26CE2-9548-48BB-BFD6-B9FA4A2E6551}"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209.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pic>
        <p:nvPicPr>
          <p:cNvPr id="8" name="Graphic 7"/>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true"/>
          </p:cNvSpPr>
          <p:nvPr>
            <p:ph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46577E7E-26B3-4112-A923-A16012F7B175}"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2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true"/>
          </p:cNvSpPr>
          <p:nvPr>
            <p:ph type="title"/>
          </p:nvPr>
        </p:nvSpPr>
        <p:spPr>
          <a:xfrm>
            <a:off x="623888" y="1709738"/>
            <a:ext cx="7886700" cy="2852737"/>
          </a:xfrm>
        </p:spPr>
        <p:txBody>
          <a:bodyPr anchor="b"/>
          <a:lstStyle>
            <a:lvl1pPr>
              <a:defRPr sz="6000"/>
            </a:lvl1pPr>
          </a:lstStyle>
          <a:p>
            <a:r>
              <a:rPr lang="en-US"/>
              <a:t>Click to edit Master title style</a:t>
            </a:r>
            <a:endParaRPr lang="en-US"/>
          </a:p>
        </p:txBody>
      </p:sp>
      <p:sp>
        <p:nvSpPr>
          <p:cNvPr id="3" name="Text Placeholder 2"/>
          <p:cNvSpPr>
            <a:spLocks noGrp="true"/>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1B9C6344-3052-44C1-9017-6FC986659251}"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dirty="0"/>
          </a:p>
        </p:txBody>
      </p:sp>
    </p:spTree>
  </p:cSld>
  <p:clrMapOvr>
    <a:masterClrMapping/>
  </p:clrMapOvr>
  <p:transition spd="slow"/>
</p:sldLayout>
</file>

<file path=ppt/slideLayouts/slideLayout210.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90128" name="Rectangle 16"/>
          <p:cNvSpPr>
            <a:spLocks noGrp="true" noChangeArrowheads="true"/>
          </p:cNvSpPr>
          <p:nvPr>
            <p:ph type="dt" sz="half" idx="2"/>
          </p:nvPr>
        </p:nvSpPr>
        <p:spPr>
          <a:xfrm>
            <a:off x="457200" y="6248400"/>
            <a:ext cx="2133600" cy="457200"/>
          </a:xfrm>
        </p:spPr>
        <p:txBody>
          <a:bodyPr/>
          <a:lstStyle>
            <a:lvl1pPr>
              <a:defRPr/>
            </a:lvl1pPr>
          </a:lstStyle>
          <a:p>
            <a:endParaRPr lang="en-US" altLang="en-US"/>
          </a:p>
        </p:txBody>
      </p:sp>
      <p:sp>
        <p:nvSpPr>
          <p:cNvPr id="90129" name="Rectangle 17"/>
          <p:cNvSpPr>
            <a:spLocks noGrp="true" noChangeArrowheads="true"/>
          </p:cNvSpPr>
          <p:nvPr>
            <p:ph type="ftr" sz="quarter" idx="3"/>
          </p:nvPr>
        </p:nvSpPr>
        <p:spPr/>
        <p:txBody>
          <a:bodyPr/>
          <a:lstStyle>
            <a:lvl1pPr>
              <a:defRPr/>
            </a:lvl1pPr>
          </a:lstStyle>
          <a:p>
            <a:endParaRPr lang="en-US" altLang="en-US"/>
          </a:p>
        </p:txBody>
      </p:sp>
      <p:sp>
        <p:nvSpPr>
          <p:cNvPr id="90130" name="Rectangle 18"/>
          <p:cNvSpPr>
            <a:spLocks noGrp="true" noChangeArrowheads="true"/>
          </p:cNvSpPr>
          <p:nvPr>
            <p:ph type="sldNum" sz="quarter" idx="4"/>
          </p:nvPr>
        </p:nvSpPr>
        <p:spPr/>
        <p:txBody>
          <a:bodyPr/>
          <a:lstStyle>
            <a:lvl1pPr>
              <a:defRPr/>
            </a:lvl1pPr>
          </a:lstStyle>
          <a:p>
            <a:fld id="{2757A297-25DA-4E2C-BAB7-44199D986FBE}" type="slidenum">
              <a:rPr lang="en-US" altLang="en-US" smtClean="0"/>
            </a:fld>
            <a:endParaRPr lang="en-US" altLang="en-US" dirty="0"/>
          </a:p>
        </p:txBody>
      </p:sp>
      <p:sp>
        <p:nvSpPr>
          <p:cNvPr id="90131" name="Rectangle 19"/>
          <p:cNvSpPr>
            <a:spLocks noGrp="true" noChangeArrowheads="true"/>
          </p:cNvSpPr>
          <p:nvPr>
            <p:ph type="ctrTitle"/>
          </p:nvPr>
        </p:nvSpPr>
        <p:spPr>
          <a:xfrm>
            <a:off x="457200" y="1828800"/>
            <a:ext cx="6019800" cy="2209800"/>
          </a:xfrm>
        </p:spPr>
        <p:txBody>
          <a:bodyPr/>
          <a:lstStyle>
            <a:lvl1pPr>
              <a:defRPr>
                <a:solidFill>
                  <a:schemeClr val="accent3"/>
                </a:solidFill>
              </a:defRPr>
            </a:lvl1pPr>
          </a:lstStyle>
          <a:p>
            <a:pPr lvl="0"/>
            <a:r>
              <a:rPr lang="en-US" altLang="en-US" noProof="0"/>
              <a:t>Click to edit Master title style</a:t>
            </a:r>
            <a:endParaRPr lang="en-US" altLang="en-US" noProof="0"/>
          </a:p>
        </p:txBody>
      </p:sp>
      <p:sp>
        <p:nvSpPr>
          <p:cNvPr id="90132" name="Rectangle 20"/>
          <p:cNvSpPr>
            <a:spLocks noGrp="true" noChangeArrowheads="true"/>
          </p:cNvSpPr>
          <p:nvPr>
            <p:ph type="subTitle" idx="1"/>
          </p:nvPr>
        </p:nvSpPr>
        <p:spPr>
          <a:xfrm>
            <a:off x="457200" y="4267200"/>
            <a:ext cx="6019800" cy="1752600"/>
          </a:xfrm>
        </p:spPr>
        <p:txBody>
          <a:bodyPr/>
          <a:lstStyle>
            <a:lvl1pPr marL="0" indent="0" algn="l">
              <a:buFont typeface="Wingdings" panose="05000000000000000000" pitchFamily="2" charset="2"/>
              <a:buNone/>
              <a:defRPr>
                <a:solidFill>
                  <a:schemeClr val="accent1"/>
                </a:solidFill>
              </a:defRPr>
            </a:lvl1pPr>
          </a:lstStyle>
          <a:p>
            <a:pPr lvl="0"/>
            <a:r>
              <a:rPr lang="en-US" altLang="en-US" noProof="0"/>
              <a:t>Click to edit Master subtitle style</a:t>
            </a:r>
            <a:endParaRPr lang="en-US" altLang="en-US" noProof="0"/>
          </a:p>
        </p:txBody>
      </p:sp>
    </p:spTree>
  </p:cSld>
  <p:clrMapOvr>
    <a:masterClrMapping/>
  </p:clrMapOvr>
  <p:transition spd="slow"/>
</p:sldLayout>
</file>

<file path=ppt/slideLayouts/slideLayout21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7" name="Graphic 6"/>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8" name="Teardrop 7"/>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2" name="Title 1"/>
          <p:cNvSpPr>
            <a:spLocks noGrp="true"/>
          </p:cNvSpPr>
          <p:nvPr>
            <p:ph type="title"/>
          </p:nvPr>
        </p:nvSpPr>
        <p:spPr>
          <a:xfrm>
            <a:off x="457200" y="457200"/>
            <a:ext cx="6629400" cy="1371600"/>
          </a:xfrm>
        </p:spPr>
        <p:txBody>
          <a:bodyPr/>
          <a:lstStyle>
            <a:lvl1pPr>
              <a:defRPr>
                <a:solidFill>
                  <a:schemeClr val="accent3"/>
                </a:solidFill>
              </a:defRPr>
            </a:lvl1pPr>
          </a:lstStyle>
          <a:p>
            <a:r>
              <a:rPr lang="en-US"/>
              <a:t>Click to edit Master title style</a:t>
            </a:r>
            <a:endParaRPr lang="en-US" dirty="0"/>
          </a:p>
        </p:txBody>
      </p:sp>
      <p:sp>
        <p:nvSpPr>
          <p:cNvPr id="3" name="Content Placeholder 2"/>
          <p:cNvSpPr>
            <a:spLocks noGrp="true"/>
          </p:cNvSpPr>
          <p:nvPr>
            <p:ph idx="1"/>
          </p:nvPr>
        </p:nvSpPr>
        <p:spPr>
          <a:xfrm>
            <a:off x="457200" y="1981200"/>
            <a:ext cx="8229600" cy="2286000"/>
          </a:xfrm>
        </p:spPr>
        <p:txBody>
          <a:bodyPr/>
          <a:lstStyle>
            <a:lvl1pPr marL="0" indent="0">
              <a:buNone/>
              <a:defRPr>
                <a:solidFill>
                  <a:schemeClr val="accent1"/>
                </a:solidFill>
              </a:defRPr>
            </a:lvl1pPr>
            <a:lvl2pPr marL="742950" indent="-285750">
              <a:buClr>
                <a:schemeClr val="accent3"/>
              </a:buClr>
              <a:buFont typeface="Arial" panose="020B0604020202020204" pitchFamily="34" charset="0"/>
              <a:buChar char="•"/>
              <a:defRPr/>
            </a:lvl2pPr>
            <a:lvl3pPr marL="1143000" indent="-228600">
              <a:buClr>
                <a:schemeClr val="accent3"/>
              </a:buClr>
              <a:buFont typeface="Arial" panose="020B0604020202020204" pitchFamily="34" charset="0"/>
              <a:buChar char="•"/>
              <a:defRPr/>
            </a:lvl3pPr>
            <a:lvl4pPr marL="1600200" indent="-228600">
              <a:buClr>
                <a:schemeClr val="accent3"/>
              </a:buClr>
              <a:buFont typeface="Arial" panose="020B0604020202020204" pitchFamily="34" charset="0"/>
              <a:buChar char="•"/>
              <a:defRPr/>
            </a:lvl4pPr>
            <a:lvl5pPr marL="2057400" indent="-228600">
              <a:buClr>
                <a:schemeClr val="accent3"/>
              </a:buClr>
              <a:buFont typeface="Arial" panose="020B0604020202020204" pitchFamily="34" charset="0"/>
              <a:buChar char="•"/>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3" name="Text Placeholder 12"/>
          <p:cNvSpPr>
            <a:spLocks noGrp="true"/>
          </p:cNvSpPr>
          <p:nvPr>
            <p:ph type="body" sz="quarter" idx="13" hasCustomPrompt="true"/>
          </p:nvPr>
        </p:nvSpPr>
        <p:spPr>
          <a:xfrm>
            <a:off x="457199" y="4813699"/>
            <a:ext cx="3943165" cy="1763915"/>
          </a:xfrm>
        </p:spPr>
        <p:txBody>
          <a:bodyPr/>
          <a:lstStyle>
            <a:lvl1pPr marL="0" indent="0">
              <a:buFont typeface="Arial" panose="020B0604020202020204" pitchFamily="34" charset="0"/>
              <a:buNone/>
              <a:defRPr lang="en-US" sz="1600" b="0" i="0" smtClean="0">
                <a:effectLst/>
                <a:latin typeface="Lucida Console" panose="020B060904050402020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b="0" i="0" dirty="0">
                <a:solidFill>
                  <a:srgbClr val="000000"/>
                </a:solidFill>
                <a:effectLst/>
                <a:latin typeface="Open Sans" panose="020B0606030504020204" pitchFamily="34" charset="0"/>
              </a:rPr>
              <a:t>Lorem ipsum dolor sit </a:t>
            </a:r>
            <a:r>
              <a:rPr lang="en-US" b="0" i="0" dirty="0" err="1">
                <a:solidFill>
                  <a:srgbClr val="000000"/>
                </a:solidFill>
                <a:effectLst/>
                <a:latin typeface="Open Sans" panose="020B0606030504020204" pitchFamily="34" charset="0"/>
              </a:rPr>
              <a:t>amet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consectetur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adipiscing</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sed</a:t>
            </a:r>
            <a:r>
              <a:rPr lang="en-US" b="0" i="0" dirty="0">
                <a:solidFill>
                  <a:srgbClr val="000000"/>
                </a:solidFill>
                <a:effectLst/>
                <a:latin typeface="Open Sans" panose="020B0606030504020204" pitchFamily="34" charset="0"/>
              </a:rPr>
              <a:t> do </a:t>
            </a:r>
            <a:r>
              <a:rPr lang="en-US" b="0" i="0" dirty="0" err="1">
                <a:solidFill>
                  <a:srgbClr val="000000"/>
                </a:solidFill>
                <a:effectLst/>
                <a:latin typeface="Open Sans" panose="020B0606030504020204" pitchFamily="34" charset="0"/>
              </a:rPr>
              <a:t>eiusmod</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tempor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incididunt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labore</a:t>
            </a:r>
            <a:r>
              <a:rPr lang="en-US" b="0" i="0" dirty="0">
                <a:solidFill>
                  <a:srgbClr val="000000"/>
                </a:solidFill>
                <a:effectLst/>
                <a:latin typeface="Open Sans" panose="020B0606030504020204" pitchFamily="34" charset="0"/>
              </a:rPr>
              <a:t> et dolore magna </a:t>
            </a:r>
            <a:r>
              <a:rPr lang="en-US" b="0" i="0" dirty="0" err="1">
                <a:solidFill>
                  <a:srgbClr val="000000"/>
                </a:solidFill>
                <a:effectLst/>
                <a:latin typeface="Open Sans" panose="020B0606030504020204" pitchFamily="34" charset="0"/>
              </a:rPr>
              <a:t>aliqua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enim</a:t>
            </a:r>
            <a:r>
              <a:rPr lang="en-US" b="0" i="0" dirty="0">
                <a:solidFill>
                  <a:srgbClr val="000000"/>
                </a:solidFill>
                <a:effectLst/>
                <a:latin typeface="Open Sans" panose="020B0606030504020204" pitchFamily="34" charset="0"/>
              </a:rPr>
              <a:t> ad minim </a:t>
            </a:r>
            <a:r>
              <a:rPr lang="en-US" b="0" i="0" dirty="0" err="1">
                <a:solidFill>
                  <a:srgbClr val="000000"/>
                </a:solidFill>
                <a:effectLst/>
                <a:latin typeface="Open Sans" panose="020B0606030504020204" pitchFamily="34" charset="0"/>
              </a:rPr>
              <a:t>veniam</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quis</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nostrud</a:t>
            </a:r>
            <a:r>
              <a:rPr lang="en-US" b="0" i="0" dirty="0">
                <a:solidFill>
                  <a:srgbClr val="000000"/>
                </a:solidFill>
                <a:effectLst/>
                <a:latin typeface="Open Sans" panose="020B0606030504020204" pitchFamily="34" charset="0"/>
              </a:rPr>
              <a:t> exercitation </a:t>
            </a:r>
            <a:r>
              <a:rPr lang="en-US" b="0" i="0" dirty="0" err="1">
                <a:solidFill>
                  <a:srgbClr val="000000"/>
                </a:solidFill>
                <a:effectLst/>
                <a:latin typeface="Open Sans" panose="020B0606030504020204" pitchFamily="34" charset="0"/>
              </a:rPr>
              <a:t>ullamco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laboris</a:t>
            </a:r>
            <a:r>
              <a:rPr lang="en-US" b="0" i="0" dirty="0">
                <a:solidFill>
                  <a:srgbClr val="000000"/>
                </a:solidFill>
                <a:effectLst/>
                <a:latin typeface="Open Sans" panose="020B0606030504020204" pitchFamily="34" charset="0"/>
              </a:rPr>
              <a:t> nisi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aliquip</a:t>
            </a:r>
            <a:r>
              <a:rPr lang="en-US" b="0" i="0" dirty="0">
                <a:solidFill>
                  <a:srgbClr val="000000"/>
                </a:solidFill>
                <a:effectLst/>
                <a:latin typeface="Open Sans" panose="020B0606030504020204" pitchFamily="34" charset="0"/>
              </a:rPr>
              <a:t> ex </a:t>
            </a:r>
            <a:r>
              <a:rPr lang="en-US" b="0" i="0" dirty="0" err="1">
                <a:solidFill>
                  <a:srgbClr val="000000"/>
                </a:solidFill>
                <a:effectLst/>
                <a:latin typeface="Open Sans" panose="020B0606030504020204" pitchFamily="34" charset="0"/>
              </a:rPr>
              <a:t>ea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commodo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consequat</a:t>
            </a:r>
            <a:r>
              <a:rPr lang="en-US" b="0" i="0" dirty="0">
                <a:solidFill>
                  <a:srgbClr val="000000"/>
                </a:solidFill>
                <a:effectLst/>
                <a:latin typeface="Open Sans" panose="020B0606030504020204" pitchFamily="34" charset="0"/>
              </a:rPr>
              <a:t>. </a:t>
            </a:r>
            <a:endParaRPr lang="en-US" dirty="0"/>
          </a:p>
        </p:txBody>
      </p:sp>
      <p:sp>
        <p:nvSpPr>
          <p:cNvPr id="15" name="Text Placeholder 14"/>
          <p:cNvSpPr>
            <a:spLocks noGrp="true"/>
          </p:cNvSpPr>
          <p:nvPr>
            <p:ph type="body" sz="quarter" idx="14" hasCustomPrompt="true"/>
          </p:nvPr>
        </p:nvSpPr>
        <p:spPr>
          <a:xfrm>
            <a:off x="4743634" y="4819356"/>
            <a:ext cx="3943165" cy="1752600"/>
          </a:xfrm>
        </p:spPr>
        <p:txBody>
          <a:bodyPr/>
          <a:lstStyle>
            <a:lvl1pPr>
              <a:defRPr sz="1600">
                <a:latin typeface="Lucida Console" panose="020B0609040504020204" charset="0"/>
              </a:defRPr>
            </a:lvl1pPr>
          </a:lstStyle>
          <a:p>
            <a:pPr lvl="0"/>
            <a:r>
              <a:rPr lang="en-US" b="0" i="0" dirty="0">
                <a:solidFill>
                  <a:srgbClr val="000000"/>
                </a:solidFill>
                <a:effectLst/>
                <a:latin typeface="Open Sans" panose="020B0606030504020204" pitchFamily="34" charset="0"/>
              </a:rPr>
              <a:t>Duis </a:t>
            </a:r>
            <a:r>
              <a:rPr lang="en-US" b="0" i="0" dirty="0" err="1">
                <a:solidFill>
                  <a:srgbClr val="000000"/>
                </a:solidFill>
                <a:effectLst/>
                <a:latin typeface="Open Sans" panose="020B0606030504020204" pitchFamily="34" charset="0"/>
              </a:rPr>
              <a:t>aute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irure</a:t>
            </a:r>
            <a:r>
              <a:rPr lang="en-US" b="0" i="0" dirty="0">
                <a:solidFill>
                  <a:srgbClr val="000000"/>
                </a:solidFill>
                <a:effectLst/>
                <a:latin typeface="Open Sans" panose="020B0606030504020204" pitchFamily="34" charset="0"/>
              </a:rPr>
              <a:t> dolor in </a:t>
            </a:r>
            <a:r>
              <a:rPr lang="en-US" b="0" i="0" dirty="0" err="1">
                <a:solidFill>
                  <a:srgbClr val="000000"/>
                </a:solidFill>
                <a:effectLst/>
                <a:latin typeface="Open Sans" panose="020B0606030504020204" pitchFamily="34" charset="0"/>
              </a:rPr>
              <a:t>reprehenderit</a:t>
            </a:r>
            <a:r>
              <a:rPr lang="en-US" b="0" i="0" dirty="0">
                <a:solidFill>
                  <a:srgbClr val="000000"/>
                </a:solidFill>
                <a:effectLst/>
                <a:latin typeface="Open Sans" panose="020B0606030504020204" pitchFamily="34" charset="0"/>
              </a:rPr>
              <a:t> in </a:t>
            </a:r>
            <a:r>
              <a:rPr lang="en-US" b="0" i="0" dirty="0" err="1">
                <a:solidFill>
                  <a:srgbClr val="000000"/>
                </a:solidFill>
                <a:effectLst/>
                <a:latin typeface="Open Sans" panose="020B0606030504020204" pitchFamily="34" charset="0"/>
              </a:rPr>
              <a:t>voluptate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velit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esse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cillum</a:t>
            </a:r>
            <a:r>
              <a:rPr lang="en-US" b="0" i="0" dirty="0">
                <a:solidFill>
                  <a:srgbClr val="000000"/>
                </a:solidFill>
                <a:effectLst/>
                <a:latin typeface="Open Sans" panose="020B0606030504020204" pitchFamily="34" charset="0"/>
              </a:rPr>
              <a:t> dolore </a:t>
            </a:r>
            <a:r>
              <a:rPr lang="en-US" b="0" i="0" dirty="0" err="1">
                <a:solidFill>
                  <a:srgbClr val="000000"/>
                </a:solidFill>
                <a:effectLst/>
                <a:latin typeface="Open Sans" panose="020B0606030504020204" pitchFamily="34" charset="0"/>
              </a:rPr>
              <a:t>eu</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fugiat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nulla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pariatur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Excepteur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sint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occaecat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cupidatat</a:t>
            </a:r>
            <a:r>
              <a:rPr lang="en-US" b="0" i="0" dirty="0">
                <a:solidFill>
                  <a:srgbClr val="000000"/>
                </a:solidFill>
                <a:effectLst/>
                <a:latin typeface="Open Sans" panose="020B0606030504020204" pitchFamily="34" charset="0"/>
              </a:rPr>
              <a:t> non </a:t>
            </a:r>
            <a:r>
              <a:rPr lang="en-US" b="0" i="0" dirty="0" err="1">
                <a:solidFill>
                  <a:srgbClr val="000000"/>
                </a:solidFill>
                <a:effectLst/>
                <a:latin typeface="Open Sans" panose="020B0606030504020204" pitchFamily="34" charset="0"/>
              </a:rPr>
              <a:t>proident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sunt</a:t>
            </a:r>
            <a:r>
              <a:rPr lang="en-US" b="0" i="0" dirty="0">
                <a:solidFill>
                  <a:srgbClr val="000000"/>
                </a:solidFill>
                <a:effectLst/>
                <a:latin typeface="Open Sans" panose="020B0606030504020204" pitchFamily="34" charset="0"/>
              </a:rPr>
              <a:t> in culpa qui </a:t>
            </a:r>
            <a:r>
              <a:rPr lang="en-US" b="0" i="0" dirty="0" err="1">
                <a:solidFill>
                  <a:srgbClr val="000000"/>
                </a:solidFill>
                <a:effectLst/>
                <a:latin typeface="Open Sans" panose="020B0606030504020204" pitchFamily="34" charset="0"/>
              </a:rPr>
              <a:t>officia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deserunt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mollit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anim</a:t>
            </a:r>
            <a:r>
              <a:rPr lang="en-US" b="0" i="0" dirty="0">
                <a:solidFill>
                  <a:srgbClr val="000000"/>
                </a:solidFill>
                <a:effectLst/>
                <a:latin typeface="Open Sans" panose="020B0606030504020204" pitchFamily="34" charset="0"/>
              </a:rPr>
              <a:t> id </a:t>
            </a:r>
            <a:r>
              <a:rPr lang="en-US" b="0" i="0" dirty="0" err="1">
                <a:solidFill>
                  <a:srgbClr val="000000"/>
                </a:solidFill>
                <a:effectLst/>
                <a:latin typeface="Open Sans" panose="020B0606030504020204" pitchFamily="34" charset="0"/>
              </a:rPr>
              <a:t>est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laborum</a:t>
            </a:r>
            <a:r>
              <a:rPr lang="en-US" b="0" i="0" dirty="0">
                <a:solidFill>
                  <a:srgbClr val="000000"/>
                </a:solidFill>
                <a:effectLst/>
                <a:latin typeface="Open Sans" panose="020B0606030504020204" pitchFamily="34" charset="0"/>
              </a:rPr>
              <a:t>.</a:t>
            </a:r>
            <a:endParaRPr lang="en-US" dirty="0"/>
          </a:p>
        </p:txBody>
      </p:sp>
      <p:sp>
        <p:nvSpPr>
          <p:cNvPr id="16" name="Rectangle 15"/>
          <p:cNvSpPr/>
          <p:nvPr userDrawn="true"/>
        </p:nvSpPr>
        <p:spPr bwMode="auto">
          <a:xfrm>
            <a:off x="-19235" y="6653815"/>
            <a:ext cx="1162235" cy="204186"/>
          </a:xfrm>
          <a:prstGeom prst="rect">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7" name="Rectangle 16"/>
          <p:cNvSpPr/>
          <p:nvPr userDrawn="true"/>
        </p:nvSpPr>
        <p:spPr bwMode="auto">
          <a:xfrm>
            <a:off x="1143000" y="6653814"/>
            <a:ext cx="1162235" cy="204186"/>
          </a:xfrm>
          <a:prstGeom prst="rect">
            <a:avLst/>
          </a:prstGeom>
          <a:solidFill>
            <a:schemeClr val="accent6"/>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8" name="Rectangle 17"/>
          <p:cNvSpPr/>
          <p:nvPr userDrawn="true"/>
        </p:nvSpPr>
        <p:spPr bwMode="auto">
          <a:xfrm>
            <a:off x="2305235" y="6655200"/>
            <a:ext cx="1162235" cy="204186"/>
          </a:xfrm>
          <a:prstGeom prst="rect">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transition spd="slow"/>
</p:sldLayout>
</file>

<file path=ppt/slideLayouts/slideLayout21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9" name="Rectangle 8"/>
          <p:cNvSpPr/>
          <p:nvPr userDrawn="true"/>
        </p:nvSpPr>
        <p:spPr bwMode="auto">
          <a:xfrm>
            <a:off x="-19235" y="6653815"/>
            <a:ext cx="1162235" cy="204186"/>
          </a:xfrm>
          <a:prstGeom prst="rect">
            <a:avLst/>
          </a:prstGeom>
          <a:solidFill>
            <a:schemeClr val="accent4"/>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0" name="Rectangle 9"/>
          <p:cNvSpPr/>
          <p:nvPr userDrawn="true"/>
        </p:nvSpPr>
        <p:spPr bwMode="auto">
          <a:xfrm>
            <a:off x="1143000" y="6653814"/>
            <a:ext cx="1162235" cy="204186"/>
          </a:xfrm>
          <a:prstGeom prst="rect">
            <a:avLst/>
          </a:prstGeom>
          <a:solidFill>
            <a:schemeClr val="bg2"/>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pic>
        <p:nvPicPr>
          <p:cNvPr id="7" name="Graphic 6"/>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8" name="Teardrop 7"/>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2" name="Title 1"/>
          <p:cNvSpPr>
            <a:spLocks noGrp="true"/>
          </p:cNvSpPr>
          <p:nvPr>
            <p:ph type="title"/>
          </p:nvPr>
        </p:nvSpPr>
        <p:spPr>
          <a:xfrm>
            <a:off x="457200" y="457200"/>
            <a:ext cx="6629400" cy="1371600"/>
          </a:xfrm>
        </p:spPr>
        <p:txBody>
          <a:bodyPr/>
          <a:lstStyle>
            <a:lvl1pPr>
              <a:defRPr>
                <a:solidFill>
                  <a:schemeClr val="accent5"/>
                </a:solidFill>
              </a:defRPr>
            </a:lvl1pPr>
          </a:lstStyle>
          <a:p>
            <a:r>
              <a:rPr lang="en-US"/>
              <a:t>Click to edit Master title style</a:t>
            </a:r>
            <a:endParaRPr lang="en-US" dirty="0"/>
          </a:p>
        </p:txBody>
      </p:sp>
      <p:sp>
        <p:nvSpPr>
          <p:cNvPr id="3" name="Content Placeholder 2"/>
          <p:cNvSpPr>
            <a:spLocks noGrp="true"/>
          </p:cNvSpPr>
          <p:nvPr>
            <p:ph idx="1"/>
          </p:nvPr>
        </p:nvSpPr>
        <p:spPr>
          <a:xfrm>
            <a:off x="457200" y="1981200"/>
            <a:ext cx="8229600" cy="2286000"/>
          </a:xfrm>
        </p:spPr>
        <p:txBody>
          <a:bodyPr/>
          <a:lstStyle>
            <a:lvl1pPr marL="0" indent="0">
              <a:buNone/>
              <a:defRPr>
                <a:solidFill>
                  <a:schemeClr val="accent1"/>
                </a:solidFill>
              </a:defRPr>
            </a:lvl1pPr>
            <a:lvl2pPr marL="742950" indent="-285750">
              <a:buClr>
                <a:schemeClr val="accent3"/>
              </a:buClr>
              <a:buFont typeface="Arial" panose="020B0604020202020204" pitchFamily="34" charset="0"/>
              <a:buChar char="•"/>
              <a:defRPr/>
            </a:lvl2pPr>
            <a:lvl3pPr marL="1143000" indent="-228600">
              <a:buClr>
                <a:schemeClr val="accent3"/>
              </a:buClr>
              <a:buFont typeface="Arial" panose="020B0604020202020204" pitchFamily="34" charset="0"/>
              <a:buChar char="•"/>
              <a:defRPr/>
            </a:lvl3pPr>
            <a:lvl4pPr marL="1600200" indent="-228600">
              <a:buClr>
                <a:schemeClr val="accent3"/>
              </a:buClr>
              <a:buFont typeface="Arial" panose="020B0604020202020204" pitchFamily="34" charset="0"/>
              <a:buChar char="•"/>
              <a:defRPr/>
            </a:lvl4pPr>
            <a:lvl5pPr marL="2057400" indent="-228600">
              <a:buClr>
                <a:schemeClr val="accent3"/>
              </a:buClr>
              <a:buFont typeface="Arial" panose="020B0604020202020204" pitchFamily="34" charset="0"/>
              <a:buChar char="•"/>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1" name="Rectangle 10"/>
          <p:cNvSpPr/>
          <p:nvPr userDrawn="true"/>
        </p:nvSpPr>
        <p:spPr bwMode="auto">
          <a:xfrm>
            <a:off x="2305235" y="6655200"/>
            <a:ext cx="1162235" cy="204186"/>
          </a:xfrm>
          <a:prstGeom prst="rect">
            <a:avLst/>
          </a:prstGeom>
          <a:solidFill>
            <a:schemeClr val="accent5"/>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2" name="Text Placeholder 12"/>
          <p:cNvSpPr>
            <a:spLocks noGrp="true"/>
          </p:cNvSpPr>
          <p:nvPr>
            <p:ph type="body" sz="quarter" idx="13" hasCustomPrompt="true"/>
          </p:nvPr>
        </p:nvSpPr>
        <p:spPr>
          <a:xfrm>
            <a:off x="457199" y="4843770"/>
            <a:ext cx="3943165" cy="1763915"/>
          </a:xfrm>
        </p:spPr>
        <p:txBody>
          <a:bodyPr/>
          <a:lstStyle>
            <a:lvl1pPr marL="0" indent="0">
              <a:buFont typeface="Arial" panose="020B0604020202020204" pitchFamily="34" charset="0"/>
              <a:buNone/>
              <a:defRPr lang="en-US" sz="1600" b="0" i="0" smtClean="0">
                <a:effectLst/>
                <a:latin typeface="Lucida Console" panose="020B060904050402020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b="0" i="0" dirty="0">
                <a:solidFill>
                  <a:srgbClr val="000000"/>
                </a:solidFill>
                <a:effectLst/>
                <a:latin typeface="Open Sans" panose="020B0606030504020204" pitchFamily="34" charset="0"/>
              </a:rPr>
              <a:t>Lorem ipsum dolor sit </a:t>
            </a:r>
            <a:r>
              <a:rPr lang="en-US" b="0" i="0" dirty="0" err="1">
                <a:solidFill>
                  <a:srgbClr val="000000"/>
                </a:solidFill>
                <a:effectLst/>
                <a:latin typeface="Open Sans" panose="020B0606030504020204" pitchFamily="34" charset="0"/>
              </a:rPr>
              <a:t>amet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consectetur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adipiscing</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sed</a:t>
            </a:r>
            <a:r>
              <a:rPr lang="en-US" b="0" i="0" dirty="0">
                <a:solidFill>
                  <a:srgbClr val="000000"/>
                </a:solidFill>
                <a:effectLst/>
                <a:latin typeface="Open Sans" panose="020B0606030504020204" pitchFamily="34" charset="0"/>
              </a:rPr>
              <a:t> do </a:t>
            </a:r>
            <a:r>
              <a:rPr lang="en-US" b="0" i="0" dirty="0" err="1">
                <a:solidFill>
                  <a:srgbClr val="000000"/>
                </a:solidFill>
                <a:effectLst/>
                <a:latin typeface="Open Sans" panose="020B0606030504020204" pitchFamily="34" charset="0"/>
              </a:rPr>
              <a:t>eiusmod</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tempor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incididunt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labore</a:t>
            </a:r>
            <a:r>
              <a:rPr lang="en-US" b="0" i="0" dirty="0">
                <a:solidFill>
                  <a:srgbClr val="000000"/>
                </a:solidFill>
                <a:effectLst/>
                <a:latin typeface="Open Sans" panose="020B0606030504020204" pitchFamily="34" charset="0"/>
              </a:rPr>
              <a:t> et dolore magna </a:t>
            </a:r>
            <a:r>
              <a:rPr lang="en-US" b="0" i="0" dirty="0" err="1">
                <a:solidFill>
                  <a:srgbClr val="000000"/>
                </a:solidFill>
                <a:effectLst/>
                <a:latin typeface="Open Sans" panose="020B0606030504020204" pitchFamily="34" charset="0"/>
              </a:rPr>
              <a:t>aliqua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enim</a:t>
            </a:r>
            <a:r>
              <a:rPr lang="en-US" b="0" i="0" dirty="0">
                <a:solidFill>
                  <a:srgbClr val="000000"/>
                </a:solidFill>
                <a:effectLst/>
                <a:latin typeface="Open Sans" panose="020B0606030504020204" pitchFamily="34" charset="0"/>
              </a:rPr>
              <a:t> ad minim </a:t>
            </a:r>
            <a:r>
              <a:rPr lang="en-US" b="0" i="0" dirty="0" err="1">
                <a:solidFill>
                  <a:srgbClr val="000000"/>
                </a:solidFill>
                <a:effectLst/>
                <a:latin typeface="Open Sans" panose="020B0606030504020204" pitchFamily="34" charset="0"/>
              </a:rPr>
              <a:t>veniam</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quis</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nostrud</a:t>
            </a:r>
            <a:r>
              <a:rPr lang="en-US" b="0" i="0" dirty="0">
                <a:solidFill>
                  <a:srgbClr val="000000"/>
                </a:solidFill>
                <a:effectLst/>
                <a:latin typeface="Open Sans" panose="020B0606030504020204" pitchFamily="34" charset="0"/>
              </a:rPr>
              <a:t> exercitation </a:t>
            </a:r>
            <a:r>
              <a:rPr lang="en-US" b="0" i="0" dirty="0" err="1">
                <a:solidFill>
                  <a:srgbClr val="000000"/>
                </a:solidFill>
                <a:effectLst/>
                <a:latin typeface="Open Sans" panose="020B0606030504020204" pitchFamily="34" charset="0"/>
              </a:rPr>
              <a:t>ullamco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laboris</a:t>
            </a:r>
            <a:r>
              <a:rPr lang="en-US" b="0" i="0" dirty="0">
                <a:solidFill>
                  <a:srgbClr val="000000"/>
                </a:solidFill>
                <a:effectLst/>
                <a:latin typeface="Open Sans" panose="020B0606030504020204" pitchFamily="34" charset="0"/>
              </a:rPr>
              <a:t> nisi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aliquip</a:t>
            </a:r>
            <a:r>
              <a:rPr lang="en-US" b="0" i="0" dirty="0">
                <a:solidFill>
                  <a:srgbClr val="000000"/>
                </a:solidFill>
                <a:effectLst/>
                <a:latin typeface="Open Sans" panose="020B0606030504020204" pitchFamily="34" charset="0"/>
              </a:rPr>
              <a:t> ex </a:t>
            </a:r>
            <a:r>
              <a:rPr lang="en-US" b="0" i="0" dirty="0" err="1">
                <a:solidFill>
                  <a:srgbClr val="000000"/>
                </a:solidFill>
                <a:effectLst/>
                <a:latin typeface="Open Sans" panose="020B0606030504020204" pitchFamily="34" charset="0"/>
              </a:rPr>
              <a:t>ea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commodo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consequat</a:t>
            </a:r>
            <a:r>
              <a:rPr lang="en-US" b="0" i="0" dirty="0">
                <a:solidFill>
                  <a:srgbClr val="000000"/>
                </a:solidFill>
                <a:effectLst/>
                <a:latin typeface="Open Sans" panose="020B0606030504020204" pitchFamily="34" charset="0"/>
              </a:rPr>
              <a:t>. </a:t>
            </a:r>
            <a:endParaRPr lang="en-US" dirty="0"/>
          </a:p>
        </p:txBody>
      </p:sp>
      <p:sp>
        <p:nvSpPr>
          <p:cNvPr id="13" name="Text Placeholder 14"/>
          <p:cNvSpPr>
            <a:spLocks noGrp="true"/>
          </p:cNvSpPr>
          <p:nvPr>
            <p:ph type="body" sz="quarter" idx="14" hasCustomPrompt="true"/>
          </p:nvPr>
        </p:nvSpPr>
        <p:spPr>
          <a:xfrm>
            <a:off x="4743634" y="4849427"/>
            <a:ext cx="3943165" cy="1752600"/>
          </a:xfrm>
        </p:spPr>
        <p:txBody>
          <a:bodyPr/>
          <a:lstStyle>
            <a:lvl1pPr>
              <a:defRPr sz="1600">
                <a:latin typeface="Lucida Console" panose="020B0609040504020204" charset="0"/>
              </a:defRPr>
            </a:lvl1pPr>
          </a:lstStyle>
          <a:p>
            <a:pPr lvl="0"/>
            <a:r>
              <a:rPr lang="en-US" b="0" i="0" dirty="0">
                <a:solidFill>
                  <a:srgbClr val="000000"/>
                </a:solidFill>
                <a:effectLst/>
                <a:latin typeface="Open Sans" panose="020B0606030504020204" pitchFamily="34" charset="0"/>
              </a:rPr>
              <a:t>Duis </a:t>
            </a:r>
            <a:r>
              <a:rPr lang="en-US" b="0" i="0" dirty="0" err="1">
                <a:solidFill>
                  <a:srgbClr val="000000"/>
                </a:solidFill>
                <a:effectLst/>
                <a:latin typeface="Open Sans" panose="020B0606030504020204" pitchFamily="34" charset="0"/>
              </a:rPr>
              <a:t>aute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irure</a:t>
            </a:r>
            <a:r>
              <a:rPr lang="en-US" b="0" i="0" dirty="0">
                <a:solidFill>
                  <a:srgbClr val="000000"/>
                </a:solidFill>
                <a:effectLst/>
                <a:latin typeface="Open Sans" panose="020B0606030504020204" pitchFamily="34" charset="0"/>
              </a:rPr>
              <a:t> dolor in </a:t>
            </a:r>
            <a:r>
              <a:rPr lang="en-US" b="0" i="0" dirty="0" err="1">
                <a:solidFill>
                  <a:srgbClr val="000000"/>
                </a:solidFill>
                <a:effectLst/>
                <a:latin typeface="Open Sans" panose="020B0606030504020204" pitchFamily="34" charset="0"/>
              </a:rPr>
              <a:t>reprehenderit</a:t>
            </a:r>
            <a:r>
              <a:rPr lang="en-US" b="0" i="0" dirty="0">
                <a:solidFill>
                  <a:srgbClr val="000000"/>
                </a:solidFill>
                <a:effectLst/>
                <a:latin typeface="Open Sans" panose="020B0606030504020204" pitchFamily="34" charset="0"/>
              </a:rPr>
              <a:t> in </a:t>
            </a:r>
            <a:r>
              <a:rPr lang="en-US" b="0" i="0" dirty="0" err="1">
                <a:solidFill>
                  <a:srgbClr val="000000"/>
                </a:solidFill>
                <a:effectLst/>
                <a:latin typeface="Open Sans" panose="020B0606030504020204" pitchFamily="34" charset="0"/>
              </a:rPr>
              <a:t>voluptate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velit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esse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cillum</a:t>
            </a:r>
            <a:r>
              <a:rPr lang="en-US" b="0" i="0" dirty="0">
                <a:solidFill>
                  <a:srgbClr val="000000"/>
                </a:solidFill>
                <a:effectLst/>
                <a:latin typeface="Open Sans" panose="020B0606030504020204" pitchFamily="34" charset="0"/>
              </a:rPr>
              <a:t> dolore </a:t>
            </a:r>
            <a:r>
              <a:rPr lang="en-US" b="0" i="0" dirty="0" err="1">
                <a:solidFill>
                  <a:srgbClr val="000000"/>
                </a:solidFill>
                <a:effectLst/>
                <a:latin typeface="Open Sans" panose="020B0606030504020204" pitchFamily="34" charset="0"/>
              </a:rPr>
              <a:t>eu</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fugiat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nulla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pariatur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Excepteur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sint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occaecat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cupidatat</a:t>
            </a:r>
            <a:r>
              <a:rPr lang="en-US" b="0" i="0" dirty="0">
                <a:solidFill>
                  <a:srgbClr val="000000"/>
                </a:solidFill>
                <a:effectLst/>
                <a:latin typeface="Open Sans" panose="020B0606030504020204" pitchFamily="34" charset="0"/>
              </a:rPr>
              <a:t> non </a:t>
            </a:r>
            <a:r>
              <a:rPr lang="en-US" b="0" i="0" dirty="0" err="1">
                <a:solidFill>
                  <a:srgbClr val="000000"/>
                </a:solidFill>
                <a:effectLst/>
                <a:latin typeface="Open Sans" panose="020B0606030504020204" pitchFamily="34" charset="0"/>
              </a:rPr>
              <a:t>proident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sunt</a:t>
            </a:r>
            <a:r>
              <a:rPr lang="en-US" b="0" i="0" dirty="0">
                <a:solidFill>
                  <a:srgbClr val="000000"/>
                </a:solidFill>
                <a:effectLst/>
                <a:latin typeface="Open Sans" panose="020B0606030504020204" pitchFamily="34" charset="0"/>
              </a:rPr>
              <a:t> in culpa qui </a:t>
            </a:r>
            <a:r>
              <a:rPr lang="en-US" b="0" i="0" dirty="0" err="1">
                <a:solidFill>
                  <a:srgbClr val="000000"/>
                </a:solidFill>
                <a:effectLst/>
                <a:latin typeface="Open Sans" panose="020B0606030504020204" pitchFamily="34" charset="0"/>
              </a:rPr>
              <a:t>officia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deserunt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mollit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anim</a:t>
            </a:r>
            <a:r>
              <a:rPr lang="en-US" b="0" i="0" dirty="0">
                <a:solidFill>
                  <a:srgbClr val="000000"/>
                </a:solidFill>
                <a:effectLst/>
                <a:latin typeface="Open Sans" panose="020B0606030504020204" pitchFamily="34" charset="0"/>
              </a:rPr>
              <a:t> id </a:t>
            </a:r>
            <a:r>
              <a:rPr lang="en-US" b="0" i="0" dirty="0" err="1">
                <a:solidFill>
                  <a:srgbClr val="000000"/>
                </a:solidFill>
                <a:effectLst/>
                <a:latin typeface="Open Sans" panose="020B0606030504020204" pitchFamily="34" charset="0"/>
              </a:rPr>
              <a:t>est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laborum</a:t>
            </a:r>
            <a:r>
              <a:rPr lang="en-US" b="0" i="0" dirty="0">
                <a:solidFill>
                  <a:srgbClr val="000000"/>
                </a:solidFill>
                <a:effectLst/>
                <a:latin typeface="Open Sans" panose="020B0606030504020204" pitchFamily="34" charset="0"/>
              </a:rPr>
              <a:t>.</a:t>
            </a:r>
            <a:endParaRPr lang="en-US" dirty="0"/>
          </a:p>
        </p:txBody>
      </p:sp>
    </p:spTree>
  </p:cSld>
  <p:clrMapOvr>
    <a:masterClrMapping/>
  </p:clrMapOvr>
  <p:transition spd="slow"/>
</p:sldLayout>
</file>

<file path=ppt/slideLayouts/slideLayout2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true"/>
          </p:cNvSpPr>
          <p:nvPr>
            <p:ph type="title"/>
          </p:nvPr>
        </p:nvSpPr>
        <p:spPr>
          <a:xfrm>
            <a:off x="623888" y="1709738"/>
            <a:ext cx="7886700" cy="2852737"/>
          </a:xfrm>
        </p:spPr>
        <p:txBody>
          <a:bodyPr anchor="b"/>
          <a:lstStyle>
            <a:lvl1pPr>
              <a:defRPr sz="6000"/>
            </a:lvl1pPr>
          </a:lstStyle>
          <a:p>
            <a:r>
              <a:rPr lang="en-US"/>
              <a:t>Click to edit Master title style</a:t>
            </a:r>
            <a:endParaRPr lang="en-US"/>
          </a:p>
        </p:txBody>
      </p:sp>
      <p:sp>
        <p:nvSpPr>
          <p:cNvPr id="3" name="Text Placeholder 2"/>
          <p:cNvSpPr>
            <a:spLocks noGrp="true"/>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1B9C6344-3052-44C1-9017-6FC986659251}"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dirty="0"/>
          </a:p>
        </p:txBody>
      </p:sp>
    </p:spTree>
  </p:cSld>
  <p:clrMapOvr>
    <a:masterClrMapping/>
  </p:clrMapOvr>
  <p:transition spd="slow"/>
</p:sldLayout>
</file>

<file path=ppt/slideLayouts/slideLayout2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Content Placeholder 2"/>
          <p:cNvSpPr>
            <a:spLocks noGrp="true"/>
          </p:cNvSpPr>
          <p:nvPr>
            <p:ph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true"/>
          </p:cNvSpPr>
          <p:nvPr>
            <p:ph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A78529B3-D109-4045-8674-05A0BCB6F47C}"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2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365125"/>
            <a:ext cx="7886700" cy="1325563"/>
          </a:xfrm>
        </p:spPr>
        <p:txBody>
          <a:bodyPr/>
          <a:lstStyle/>
          <a:p>
            <a:r>
              <a:rPr lang="en-US"/>
              <a:t>Click to edit Master title style</a:t>
            </a:r>
            <a:endParaRPr lang="en-US"/>
          </a:p>
        </p:txBody>
      </p:sp>
      <p:sp>
        <p:nvSpPr>
          <p:cNvPr id="3" name="Text Placeholder 2"/>
          <p:cNvSpPr>
            <a:spLocks noGrp="true"/>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4" name="Content Placeholder 3"/>
          <p:cNvSpPr>
            <a:spLocks noGrp="true"/>
          </p:cNvSpPr>
          <p:nvPr>
            <p:ph sz="half" idx="2"/>
          </p:nvPr>
        </p:nvSpPr>
        <p:spPr>
          <a:xfrm>
            <a:off x="630238" y="2505075"/>
            <a:ext cx="3868737"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true"/>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6" name="Content Placeholder 5"/>
          <p:cNvSpPr>
            <a:spLocks noGrp="true"/>
          </p:cNvSpPr>
          <p:nvPr>
            <p:ph sz="quarter" idx="4"/>
          </p:nvPr>
        </p:nvSpPr>
        <p:spPr>
          <a:xfrm>
            <a:off x="4629150" y="2505075"/>
            <a:ext cx="3887788"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Footer Placeholder 6"/>
          <p:cNvSpPr>
            <a:spLocks noGrp="true"/>
          </p:cNvSpPr>
          <p:nvPr>
            <p:ph type="ftr" sz="quarter" idx="10"/>
          </p:nvPr>
        </p:nvSpPr>
        <p:spPr/>
        <p:txBody>
          <a:bodyPr/>
          <a:lstStyle>
            <a:lvl1pPr>
              <a:defRPr/>
            </a:lvl1pPr>
          </a:lstStyle>
          <a:p>
            <a:endParaRPr lang="en-US" altLang="en-US"/>
          </a:p>
        </p:txBody>
      </p:sp>
      <p:sp>
        <p:nvSpPr>
          <p:cNvPr id="8" name="Slide Number Placeholder 7"/>
          <p:cNvSpPr>
            <a:spLocks noGrp="true"/>
          </p:cNvSpPr>
          <p:nvPr>
            <p:ph type="sldNum" sz="quarter" idx="11"/>
          </p:nvPr>
        </p:nvSpPr>
        <p:spPr/>
        <p:txBody>
          <a:bodyPr/>
          <a:lstStyle>
            <a:lvl1pPr>
              <a:defRPr/>
            </a:lvl1pPr>
          </a:lstStyle>
          <a:p>
            <a:fld id="{5CE7979A-3B8C-4A9C-9E48-FBBF83626624}" type="slidenum">
              <a:rPr lang="en-US" altLang="en-US"/>
            </a:fld>
            <a:endParaRPr lang="en-US" altLang="en-US"/>
          </a:p>
        </p:txBody>
      </p:sp>
      <p:sp>
        <p:nvSpPr>
          <p:cNvPr id="9" name="Date Placeholder 8"/>
          <p:cNvSpPr>
            <a:spLocks noGrp="true"/>
          </p:cNvSpPr>
          <p:nvPr>
            <p:ph type="dt" sz="half" idx="12"/>
          </p:nvPr>
        </p:nvSpPr>
        <p:spPr/>
        <p:txBody>
          <a:bodyPr/>
          <a:lstStyle>
            <a:lvl1pPr>
              <a:defRPr/>
            </a:lvl1pPr>
          </a:lstStyle>
          <a:p>
            <a:endParaRPr lang="en-US" altLang="en-US"/>
          </a:p>
        </p:txBody>
      </p:sp>
      <p:sp>
        <p:nvSpPr>
          <p:cNvPr id="10" name="Rectangle 9"/>
          <p:cNvSpPr/>
          <p:nvPr userDrawn="true"/>
        </p:nvSpPr>
        <p:spPr bwMode="auto">
          <a:xfrm>
            <a:off x="-19235" y="6705601"/>
            <a:ext cx="1162235" cy="152399"/>
          </a:xfrm>
          <a:prstGeom prst="rect">
            <a:avLst/>
          </a:prstGeom>
          <a:solidFill>
            <a:schemeClr val="accent1"/>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1" name="Rectangle 10"/>
          <p:cNvSpPr/>
          <p:nvPr userDrawn="true"/>
        </p:nvSpPr>
        <p:spPr bwMode="auto">
          <a:xfrm>
            <a:off x="1143000" y="6705600"/>
            <a:ext cx="1162235" cy="152399"/>
          </a:xfrm>
          <a:prstGeom prst="rect">
            <a:avLst/>
          </a:prstGeom>
          <a:solidFill>
            <a:schemeClr val="accent6"/>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2" name="Teardrop 11"/>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13" name="Rectangle 12"/>
          <p:cNvSpPr/>
          <p:nvPr userDrawn="true"/>
        </p:nvSpPr>
        <p:spPr bwMode="auto">
          <a:xfrm>
            <a:off x="2305235" y="6706986"/>
            <a:ext cx="1162235" cy="152399"/>
          </a:xfrm>
          <a:prstGeom prst="rect">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transition spd="slow"/>
</p:sldLayout>
</file>

<file path=ppt/slideLayouts/slideLayout2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Footer Placeholder 2"/>
          <p:cNvSpPr>
            <a:spLocks noGrp="true"/>
          </p:cNvSpPr>
          <p:nvPr>
            <p:ph type="ftr" sz="quarter" idx="10"/>
          </p:nvPr>
        </p:nvSpPr>
        <p:spPr/>
        <p:txBody>
          <a:bodyPr/>
          <a:lstStyle>
            <a:lvl1pPr>
              <a:defRPr/>
            </a:lvl1pPr>
          </a:lstStyle>
          <a:p>
            <a:endParaRPr lang="en-US" altLang="en-US"/>
          </a:p>
        </p:txBody>
      </p:sp>
      <p:sp>
        <p:nvSpPr>
          <p:cNvPr id="4" name="Slide Number Placeholder 3"/>
          <p:cNvSpPr>
            <a:spLocks noGrp="true"/>
          </p:cNvSpPr>
          <p:nvPr>
            <p:ph type="sldNum" sz="quarter" idx="11"/>
          </p:nvPr>
        </p:nvSpPr>
        <p:spPr/>
        <p:txBody>
          <a:bodyPr/>
          <a:lstStyle>
            <a:lvl1pPr>
              <a:defRPr/>
            </a:lvl1pPr>
          </a:lstStyle>
          <a:p>
            <a:fld id="{18761A08-01FA-414B-AF34-7CBBE177D9AB}" type="slidenum">
              <a:rPr lang="en-US" altLang="en-US"/>
            </a:fld>
            <a:endParaRPr lang="en-US" altLang="en-US"/>
          </a:p>
        </p:txBody>
      </p:sp>
      <p:sp>
        <p:nvSpPr>
          <p:cNvPr id="5" name="Date Placeholder 4"/>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2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true"/>
          </p:cNvSpPr>
          <p:nvPr>
            <p:ph type="ftr" sz="quarter" idx="10"/>
          </p:nvPr>
        </p:nvSpPr>
        <p:spPr/>
        <p:txBody>
          <a:bodyPr/>
          <a:lstStyle>
            <a:lvl1pPr>
              <a:defRPr/>
            </a:lvl1pPr>
          </a:lstStyle>
          <a:p>
            <a:endParaRPr lang="en-US" altLang="en-US"/>
          </a:p>
        </p:txBody>
      </p:sp>
      <p:sp>
        <p:nvSpPr>
          <p:cNvPr id="3" name="Slide Number Placeholder 2"/>
          <p:cNvSpPr>
            <a:spLocks noGrp="true"/>
          </p:cNvSpPr>
          <p:nvPr>
            <p:ph type="sldNum" sz="quarter" idx="11"/>
          </p:nvPr>
        </p:nvSpPr>
        <p:spPr/>
        <p:txBody>
          <a:bodyPr/>
          <a:lstStyle>
            <a:lvl1pPr>
              <a:defRPr/>
            </a:lvl1pPr>
          </a:lstStyle>
          <a:p>
            <a:fld id="{054509E2-2EA7-4CCF-BFE3-9B166712C5C7}" type="slidenum">
              <a:rPr lang="en-US" altLang="en-US"/>
            </a:fld>
            <a:endParaRPr lang="en-US" altLang="en-US"/>
          </a:p>
        </p:txBody>
      </p:sp>
      <p:sp>
        <p:nvSpPr>
          <p:cNvPr id="4" name="Date Placeholder 3"/>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2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457200"/>
            <a:ext cx="2949575" cy="1600200"/>
          </a:xfrm>
        </p:spPr>
        <p:txBody>
          <a:bodyPr anchor="b"/>
          <a:lstStyle>
            <a:lvl1pPr>
              <a:defRPr sz="3200"/>
            </a:lvl1pPr>
          </a:lstStyle>
          <a:p>
            <a:r>
              <a:rPr lang="en-US"/>
              <a:t>Click to edit Master title style</a:t>
            </a:r>
            <a:endParaRPr lang="en-US"/>
          </a:p>
        </p:txBody>
      </p:sp>
      <p:sp>
        <p:nvSpPr>
          <p:cNvPr id="3" name="Content Placeholder 2"/>
          <p:cNvSpPr>
            <a:spLocks noGrp="true"/>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true"/>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BA59A777-624F-47A9-880B-D8E9EAD0858F}"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2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457200"/>
            <a:ext cx="2949575" cy="1600200"/>
          </a:xfrm>
        </p:spPr>
        <p:txBody>
          <a:bodyPr anchor="b"/>
          <a:lstStyle>
            <a:lvl1pPr>
              <a:defRPr sz="3200"/>
            </a:lvl1pPr>
          </a:lstStyle>
          <a:p>
            <a:r>
              <a:rPr lang="en-US"/>
              <a:t>Click to edit Master title style</a:t>
            </a:r>
            <a:endParaRPr lang="en-US"/>
          </a:p>
        </p:txBody>
      </p:sp>
      <p:sp>
        <p:nvSpPr>
          <p:cNvPr id="3" name="Picture Placeholder 2"/>
          <p:cNvSpPr>
            <a:spLocks noGrp="true"/>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a:p>
        </p:txBody>
      </p:sp>
      <p:sp>
        <p:nvSpPr>
          <p:cNvPr id="4" name="Text Placeholder 3"/>
          <p:cNvSpPr>
            <a:spLocks noGrp="true"/>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F5F5CDA0-80DA-48D8-B4CB-109B8CD7869F}"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Content Placeholder 2"/>
          <p:cNvSpPr>
            <a:spLocks noGrp="true"/>
          </p:cNvSpPr>
          <p:nvPr>
            <p:ph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true"/>
          </p:cNvSpPr>
          <p:nvPr>
            <p:ph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A78529B3-D109-4045-8674-05A0BCB6F47C}"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2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Vertical Text Placeholder 2"/>
          <p:cNvSpPr>
            <a:spLocks noGrp="true"/>
          </p:cNvSpPr>
          <p:nvPr>
            <p:ph type="body" orient="vert" idx="1"/>
          </p:nvPr>
        </p:nvSpPr>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DB245EC0-5CDC-4F83-ABFB-A17F42046F02}"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2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true"/>
          </p:cNvSpPr>
          <p:nvPr>
            <p:ph type="title" orient="vert"/>
          </p:nvPr>
        </p:nvSpPr>
        <p:spPr>
          <a:xfrm>
            <a:off x="6629400" y="457200"/>
            <a:ext cx="2057400" cy="5410200"/>
          </a:xfrm>
        </p:spPr>
        <p:txBody>
          <a:bodyPr vert="eaVert"/>
          <a:lstStyle/>
          <a:p>
            <a:r>
              <a:rPr lang="en-US"/>
              <a:t>Click to edit Master title style</a:t>
            </a:r>
            <a:endParaRPr lang="en-US"/>
          </a:p>
        </p:txBody>
      </p:sp>
      <p:sp>
        <p:nvSpPr>
          <p:cNvPr id="3" name="Vertical Text Placeholder 2"/>
          <p:cNvSpPr>
            <a:spLocks noGrp="true"/>
          </p:cNvSpPr>
          <p:nvPr>
            <p:ph type="body" orient="vert" idx="1"/>
          </p:nvPr>
        </p:nvSpPr>
        <p:spPr>
          <a:xfrm>
            <a:off x="457200" y="457200"/>
            <a:ext cx="6019800" cy="5410200"/>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A0F1A974-5EB8-46E3-AD55-FFDCE36963EC}"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222.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Online Image Placeholder 3"/>
          <p:cNvSpPr>
            <a:spLocks noGrp="true"/>
          </p:cNvSpPr>
          <p:nvPr>
            <p:ph type="clipArt" sz="half" idx="2" hasCustomPrompt="true"/>
          </p:nvPr>
        </p:nvSpPr>
        <p:spPr>
          <a:xfrm>
            <a:off x="4648200" y="1981200"/>
            <a:ext cx="4038600" cy="3886200"/>
          </a:xfrm>
        </p:spPr>
        <p:txBody>
          <a:bodyPr/>
          <a:lstStyle/>
          <a:p>
            <a:r>
              <a:rPr lang="en-US"/>
              <a:t>Click icon to add online image</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D1FA0DF1-69A4-49BC-8004-2A306D22542E}"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223.xml><?xml version="1.0" encoding="utf-8"?>
<p:sldLayout xmlns:a="http://schemas.openxmlformats.org/drawingml/2006/main" xmlns:r="http://schemas.openxmlformats.org/officeDocument/2006/relationships" xmlns:p="http://schemas.openxmlformats.org/presentationml/2006/main" type="clipArtAndTx" preserve="1">
  <p:cSld name="Title, Clip Art and Tex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Online Image Placeholder 2"/>
          <p:cNvSpPr>
            <a:spLocks noGrp="true"/>
          </p:cNvSpPr>
          <p:nvPr>
            <p:ph type="clipArt" sz="half" idx="1" hasCustomPrompt="true"/>
          </p:nvPr>
        </p:nvSpPr>
        <p:spPr>
          <a:xfrm>
            <a:off x="457200" y="1981200"/>
            <a:ext cx="4038600" cy="3886200"/>
          </a:xfrm>
        </p:spPr>
        <p:txBody>
          <a:bodyPr/>
          <a:lstStyle/>
          <a:p>
            <a:r>
              <a:rPr lang="en-US"/>
              <a:t>Click icon to add online image</a:t>
            </a:r>
            <a:endParaRPr lang="en-US"/>
          </a:p>
        </p:txBody>
      </p:sp>
      <p:sp>
        <p:nvSpPr>
          <p:cNvPr id="4" name="Text Placeholder 3"/>
          <p:cNvSpPr>
            <a:spLocks noGrp="true"/>
          </p:cNvSpPr>
          <p:nvPr>
            <p:ph type="body"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B7E8BFF1-E06B-44F8-B74E-0941AEA927AF}"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224.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8229600" cy="18669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true"/>
          </p:cNvSpPr>
          <p:nvPr>
            <p:ph sz="half" idx="2"/>
          </p:nvPr>
        </p:nvSpPr>
        <p:spPr>
          <a:xfrm>
            <a:off x="457200" y="4000500"/>
            <a:ext cx="8229600" cy="18669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30A26CE2-9548-48BB-BFD6-B9FA4A2E6551}"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225.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pic>
        <p:nvPicPr>
          <p:cNvPr id="8" name="Graphic 7"/>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true"/>
          </p:cNvSpPr>
          <p:nvPr>
            <p:ph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46577E7E-26B3-4112-A923-A16012F7B175}"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226.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90128" name="Rectangle 16"/>
          <p:cNvSpPr>
            <a:spLocks noGrp="true" noChangeArrowheads="true"/>
          </p:cNvSpPr>
          <p:nvPr>
            <p:ph type="dt" sz="half" idx="2"/>
          </p:nvPr>
        </p:nvSpPr>
        <p:spPr>
          <a:xfrm>
            <a:off x="457200" y="6248400"/>
            <a:ext cx="2133600" cy="457200"/>
          </a:xfrm>
        </p:spPr>
        <p:txBody>
          <a:bodyPr/>
          <a:lstStyle>
            <a:lvl1pPr>
              <a:defRPr/>
            </a:lvl1pPr>
          </a:lstStyle>
          <a:p>
            <a:endParaRPr lang="en-US" altLang="en-US"/>
          </a:p>
        </p:txBody>
      </p:sp>
      <p:sp>
        <p:nvSpPr>
          <p:cNvPr id="90129" name="Rectangle 17"/>
          <p:cNvSpPr>
            <a:spLocks noGrp="true" noChangeArrowheads="true"/>
          </p:cNvSpPr>
          <p:nvPr>
            <p:ph type="ftr" sz="quarter" idx="3"/>
          </p:nvPr>
        </p:nvSpPr>
        <p:spPr/>
        <p:txBody>
          <a:bodyPr/>
          <a:lstStyle>
            <a:lvl1pPr>
              <a:defRPr/>
            </a:lvl1pPr>
          </a:lstStyle>
          <a:p>
            <a:endParaRPr lang="en-US" altLang="en-US"/>
          </a:p>
        </p:txBody>
      </p:sp>
      <p:sp>
        <p:nvSpPr>
          <p:cNvPr id="90130" name="Rectangle 18"/>
          <p:cNvSpPr>
            <a:spLocks noGrp="true" noChangeArrowheads="true"/>
          </p:cNvSpPr>
          <p:nvPr>
            <p:ph type="sldNum" sz="quarter" idx="4"/>
          </p:nvPr>
        </p:nvSpPr>
        <p:spPr/>
        <p:txBody>
          <a:bodyPr/>
          <a:lstStyle>
            <a:lvl1pPr>
              <a:defRPr/>
            </a:lvl1pPr>
          </a:lstStyle>
          <a:p>
            <a:fld id="{2757A297-25DA-4E2C-BAB7-44199D986FBE}" type="slidenum">
              <a:rPr lang="en-US" altLang="en-US" smtClean="0"/>
            </a:fld>
            <a:endParaRPr lang="en-US" altLang="en-US" dirty="0"/>
          </a:p>
        </p:txBody>
      </p:sp>
      <p:sp>
        <p:nvSpPr>
          <p:cNvPr id="90131" name="Rectangle 19"/>
          <p:cNvSpPr>
            <a:spLocks noGrp="true" noChangeArrowheads="true"/>
          </p:cNvSpPr>
          <p:nvPr>
            <p:ph type="ctrTitle"/>
          </p:nvPr>
        </p:nvSpPr>
        <p:spPr>
          <a:xfrm>
            <a:off x="457200" y="1828800"/>
            <a:ext cx="6019800" cy="2209800"/>
          </a:xfrm>
        </p:spPr>
        <p:txBody>
          <a:bodyPr/>
          <a:lstStyle>
            <a:lvl1pPr>
              <a:defRPr>
                <a:solidFill>
                  <a:schemeClr val="accent3"/>
                </a:solidFill>
              </a:defRPr>
            </a:lvl1pPr>
          </a:lstStyle>
          <a:p>
            <a:pPr lvl="0"/>
            <a:r>
              <a:rPr lang="en-US" altLang="en-US" noProof="0"/>
              <a:t>Click to edit Master title style</a:t>
            </a:r>
            <a:endParaRPr lang="en-US" altLang="en-US" noProof="0"/>
          </a:p>
        </p:txBody>
      </p:sp>
      <p:sp>
        <p:nvSpPr>
          <p:cNvPr id="90132" name="Rectangle 20"/>
          <p:cNvSpPr>
            <a:spLocks noGrp="true" noChangeArrowheads="true"/>
          </p:cNvSpPr>
          <p:nvPr>
            <p:ph type="subTitle" idx="1"/>
          </p:nvPr>
        </p:nvSpPr>
        <p:spPr>
          <a:xfrm>
            <a:off x="457200" y="4267200"/>
            <a:ext cx="6019800" cy="1752600"/>
          </a:xfrm>
        </p:spPr>
        <p:txBody>
          <a:bodyPr/>
          <a:lstStyle>
            <a:lvl1pPr marL="0" indent="0" algn="l">
              <a:buFont typeface="Wingdings" panose="05000000000000000000" pitchFamily="2" charset="2"/>
              <a:buNone/>
              <a:defRPr>
                <a:solidFill>
                  <a:schemeClr val="accent1"/>
                </a:solidFill>
              </a:defRPr>
            </a:lvl1pPr>
          </a:lstStyle>
          <a:p>
            <a:pPr lvl="0"/>
            <a:r>
              <a:rPr lang="en-US" altLang="en-US" noProof="0"/>
              <a:t>Click to edit Master subtitle style</a:t>
            </a:r>
            <a:endParaRPr lang="en-US" altLang="en-US" noProof="0"/>
          </a:p>
        </p:txBody>
      </p:sp>
    </p:spTree>
  </p:cSld>
  <p:clrMapOvr>
    <a:masterClrMapping/>
  </p:clrMapOvr>
  <p:transition spd="slow"/>
</p:sldLayout>
</file>

<file path=ppt/slideLayouts/slideLayout22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7" name="Graphic 6"/>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8" name="Teardrop 7"/>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2" name="Title 1"/>
          <p:cNvSpPr>
            <a:spLocks noGrp="true"/>
          </p:cNvSpPr>
          <p:nvPr>
            <p:ph type="title"/>
          </p:nvPr>
        </p:nvSpPr>
        <p:spPr>
          <a:xfrm>
            <a:off x="457200" y="457200"/>
            <a:ext cx="6629400" cy="1371600"/>
          </a:xfrm>
        </p:spPr>
        <p:txBody>
          <a:bodyPr/>
          <a:lstStyle>
            <a:lvl1pPr>
              <a:defRPr>
                <a:solidFill>
                  <a:schemeClr val="accent3"/>
                </a:solidFill>
              </a:defRPr>
            </a:lvl1pPr>
          </a:lstStyle>
          <a:p>
            <a:r>
              <a:rPr lang="en-US"/>
              <a:t>Click to edit Master title style</a:t>
            </a:r>
            <a:endParaRPr lang="en-US" dirty="0"/>
          </a:p>
        </p:txBody>
      </p:sp>
      <p:sp>
        <p:nvSpPr>
          <p:cNvPr id="3" name="Content Placeholder 2"/>
          <p:cNvSpPr>
            <a:spLocks noGrp="true"/>
          </p:cNvSpPr>
          <p:nvPr>
            <p:ph idx="1"/>
          </p:nvPr>
        </p:nvSpPr>
        <p:spPr>
          <a:xfrm>
            <a:off x="457200" y="1981200"/>
            <a:ext cx="8229600" cy="2286000"/>
          </a:xfrm>
        </p:spPr>
        <p:txBody>
          <a:bodyPr/>
          <a:lstStyle>
            <a:lvl1pPr marL="0" indent="0">
              <a:buNone/>
              <a:defRPr>
                <a:solidFill>
                  <a:schemeClr val="accent1"/>
                </a:solidFill>
              </a:defRPr>
            </a:lvl1pPr>
            <a:lvl2pPr marL="742950" indent="-285750">
              <a:buClr>
                <a:schemeClr val="accent3"/>
              </a:buClr>
              <a:buFont typeface="Arial" panose="020B0604020202020204" pitchFamily="34" charset="0"/>
              <a:buChar char="•"/>
              <a:defRPr/>
            </a:lvl2pPr>
            <a:lvl3pPr marL="1143000" indent="-228600">
              <a:buClr>
                <a:schemeClr val="accent3"/>
              </a:buClr>
              <a:buFont typeface="Arial" panose="020B0604020202020204" pitchFamily="34" charset="0"/>
              <a:buChar char="•"/>
              <a:defRPr/>
            </a:lvl3pPr>
            <a:lvl4pPr marL="1600200" indent="-228600">
              <a:buClr>
                <a:schemeClr val="accent3"/>
              </a:buClr>
              <a:buFont typeface="Arial" panose="020B0604020202020204" pitchFamily="34" charset="0"/>
              <a:buChar char="•"/>
              <a:defRPr/>
            </a:lvl4pPr>
            <a:lvl5pPr marL="2057400" indent="-228600">
              <a:buClr>
                <a:schemeClr val="accent3"/>
              </a:buClr>
              <a:buFont typeface="Arial" panose="020B0604020202020204" pitchFamily="34" charset="0"/>
              <a:buChar char="•"/>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3" name="Text Placeholder 12"/>
          <p:cNvSpPr>
            <a:spLocks noGrp="true"/>
          </p:cNvSpPr>
          <p:nvPr>
            <p:ph type="body" sz="quarter" idx="13" hasCustomPrompt="true"/>
          </p:nvPr>
        </p:nvSpPr>
        <p:spPr>
          <a:xfrm>
            <a:off x="457199" y="4813699"/>
            <a:ext cx="3943165" cy="1763915"/>
          </a:xfrm>
        </p:spPr>
        <p:txBody>
          <a:bodyPr/>
          <a:lstStyle>
            <a:lvl1pPr marL="0" indent="0">
              <a:buFont typeface="Arial" panose="020B0604020202020204" pitchFamily="34" charset="0"/>
              <a:buNone/>
              <a:defRPr lang="en-US" sz="1600" b="0" i="0" smtClean="0">
                <a:effectLst/>
                <a:latin typeface="Lucida Console" panose="020B060904050402020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b="0" i="0" dirty="0">
                <a:solidFill>
                  <a:srgbClr val="000000"/>
                </a:solidFill>
                <a:effectLst/>
                <a:latin typeface="Open Sans" panose="020B0606030504020204" pitchFamily="34" charset="0"/>
              </a:rPr>
              <a:t>Lorem ipsum dolor sit </a:t>
            </a:r>
            <a:r>
              <a:rPr lang="en-US" b="0" i="0" dirty="0" err="1">
                <a:solidFill>
                  <a:srgbClr val="000000"/>
                </a:solidFill>
                <a:effectLst/>
                <a:latin typeface="Open Sans" panose="020B0606030504020204" pitchFamily="34" charset="0"/>
              </a:rPr>
              <a:t>amet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consectetur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adipiscing</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sed</a:t>
            </a:r>
            <a:r>
              <a:rPr lang="en-US" b="0" i="0" dirty="0">
                <a:solidFill>
                  <a:srgbClr val="000000"/>
                </a:solidFill>
                <a:effectLst/>
                <a:latin typeface="Open Sans" panose="020B0606030504020204" pitchFamily="34" charset="0"/>
              </a:rPr>
              <a:t> do </a:t>
            </a:r>
            <a:r>
              <a:rPr lang="en-US" b="0" i="0" dirty="0" err="1">
                <a:solidFill>
                  <a:srgbClr val="000000"/>
                </a:solidFill>
                <a:effectLst/>
                <a:latin typeface="Open Sans" panose="020B0606030504020204" pitchFamily="34" charset="0"/>
              </a:rPr>
              <a:t>eiusmod</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tempor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incididunt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labore</a:t>
            </a:r>
            <a:r>
              <a:rPr lang="en-US" b="0" i="0" dirty="0">
                <a:solidFill>
                  <a:srgbClr val="000000"/>
                </a:solidFill>
                <a:effectLst/>
                <a:latin typeface="Open Sans" panose="020B0606030504020204" pitchFamily="34" charset="0"/>
              </a:rPr>
              <a:t> et dolore magna </a:t>
            </a:r>
            <a:r>
              <a:rPr lang="en-US" b="0" i="0" dirty="0" err="1">
                <a:solidFill>
                  <a:srgbClr val="000000"/>
                </a:solidFill>
                <a:effectLst/>
                <a:latin typeface="Open Sans" panose="020B0606030504020204" pitchFamily="34" charset="0"/>
              </a:rPr>
              <a:t>aliqua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enim</a:t>
            </a:r>
            <a:r>
              <a:rPr lang="en-US" b="0" i="0" dirty="0">
                <a:solidFill>
                  <a:srgbClr val="000000"/>
                </a:solidFill>
                <a:effectLst/>
                <a:latin typeface="Open Sans" panose="020B0606030504020204" pitchFamily="34" charset="0"/>
              </a:rPr>
              <a:t> ad minim </a:t>
            </a:r>
            <a:r>
              <a:rPr lang="en-US" b="0" i="0" dirty="0" err="1">
                <a:solidFill>
                  <a:srgbClr val="000000"/>
                </a:solidFill>
                <a:effectLst/>
                <a:latin typeface="Open Sans" panose="020B0606030504020204" pitchFamily="34" charset="0"/>
              </a:rPr>
              <a:t>veniam</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quis</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nostrud</a:t>
            </a:r>
            <a:r>
              <a:rPr lang="en-US" b="0" i="0" dirty="0">
                <a:solidFill>
                  <a:srgbClr val="000000"/>
                </a:solidFill>
                <a:effectLst/>
                <a:latin typeface="Open Sans" panose="020B0606030504020204" pitchFamily="34" charset="0"/>
              </a:rPr>
              <a:t> exercitation </a:t>
            </a:r>
            <a:r>
              <a:rPr lang="en-US" b="0" i="0" dirty="0" err="1">
                <a:solidFill>
                  <a:srgbClr val="000000"/>
                </a:solidFill>
                <a:effectLst/>
                <a:latin typeface="Open Sans" panose="020B0606030504020204" pitchFamily="34" charset="0"/>
              </a:rPr>
              <a:t>ullamco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laboris</a:t>
            </a:r>
            <a:r>
              <a:rPr lang="en-US" b="0" i="0" dirty="0">
                <a:solidFill>
                  <a:srgbClr val="000000"/>
                </a:solidFill>
                <a:effectLst/>
                <a:latin typeface="Open Sans" panose="020B0606030504020204" pitchFamily="34" charset="0"/>
              </a:rPr>
              <a:t> nisi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aliquip</a:t>
            </a:r>
            <a:r>
              <a:rPr lang="en-US" b="0" i="0" dirty="0">
                <a:solidFill>
                  <a:srgbClr val="000000"/>
                </a:solidFill>
                <a:effectLst/>
                <a:latin typeface="Open Sans" panose="020B0606030504020204" pitchFamily="34" charset="0"/>
              </a:rPr>
              <a:t> ex </a:t>
            </a:r>
            <a:r>
              <a:rPr lang="en-US" b="0" i="0" dirty="0" err="1">
                <a:solidFill>
                  <a:srgbClr val="000000"/>
                </a:solidFill>
                <a:effectLst/>
                <a:latin typeface="Open Sans" panose="020B0606030504020204" pitchFamily="34" charset="0"/>
              </a:rPr>
              <a:t>ea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commodo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consequat</a:t>
            </a:r>
            <a:r>
              <a:rPr lang="en-US" b="0" i="0" dirty="0">
                <a:solidFill>
                  <a:srgbClr val="000000"/>
                </a:solidFill>
                <a:effectLst/>
                <a:latin typeface="Open Sans" panose="020B0606030504020204" pitchFamily="34" charset="0"/>
              </a:rPr>
              <a:t>. </a:t>
            </a:r>
            <a:endParaRPr lang="en-US" dirty="0"/>
          </a:p>
        </p:txBody>
      </p:sp>
      <p:sp>
        <p:nvSpPr>
          <p:cNvPr id="15" name="Text Placeholder 14"/>
          <p:cNvSpPr>
            <a:spLocks noGrp="true"/>
          </p:cNvSpPr>
          <p:nvPr>
            <p:ph type="body" sz="quarter" idx="14" hasCustomPrompt="true"/>
          </p:nvPr>
        </p:nvSpPr>
        <p:spPr>
          <a:xfrm>
            <a:off x="4743634" y="4819356"/>
            <a:ext cx="3943165" cy="1752600"/>
          </a:xfrm>
        </p:spPr>
        <p:txBody>
          <a:bodyPr/>
          <a:lstStyle>
            <a:lvl1pPr>
              <a:defRPr sz="1600">
                <a:latin typeface="Lucida Console" panose="020B0609040504020204" charset="0"/>
              </a:defRPr>
            </a:lvl1pPr>
          </a:lstStyle>
          <a:p>
            <a:pPr lvl="0"/>
            <a:r>
              <a:rPr lang="en-US" b="0" i="0" dirty="0">
                <a:solidFill>
                  <a:srgbClr val="000000"/>
                </a:solidFill>
                <a:effectLst/>
                <a:latin typeface="Open Sans" panose="020B0606030504020204" pitchFamily="34" charset="0"/>
              </a:rPr>
              <a:t>Duis </a:t>
            </a:r>
            <a:r>
              <a:rPr lang="en-US" b="0" i="0" dirty="0" err="1">
                <a:solidFill>
                  <a:srgbClr val="000000"/>
                </a:solidFill>
                <a:effectLst/>
                <a:latin typeface="Open Sans" panose="020B0606030504020204" pitchFamily="34" charset="0"/>
              </a:rPr>
              <a:t>aute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irure</a:t>
            </a:r>
            <a:r>
              <a:rPr lang="en-US" b="0" i="0" dirty="0">
                <a:solidFill>
                  <a:srgbClr val="000000"/>
                </a:solidFill>
                <a:effectLst/>
                <a:latin typeface="Open Sans" panose="020B0606030504020204" pitchFamily="34" charset="0"/>
              </a:rPr>
              <a:t> dolor in </a:t>
            </a:r>
            <a:r>
              <a:rPr lang="en-US" b="0" i="0" dirty="0" err="1">
                <a:solidFill>
                  <a:srgbClr val="000000"/>
                </a:solidFill>
                <a:effectLst/>
                <a:latin typeface="Open Sans" panose="020B0606030504020204" pitchFamily="34" charset="0"/>
              </a:rPr>
              <a:t>reprehenderit</a:t>
            </a:r>
            <a:r>
              <a:rPr lang="en-US" b="0" i="0" dirty="0">
                <a:solidFill>
                  <a:srgbClr val="000000"/>
                </a:solidFill>
                <a:effectLst/>
                <a:latin typeface="Open Sans" panose="020B0606030504020204" pitchFamily="34" charset="0"/>
              </a:rPr>
              <a:t> in </a:t>
            </a:r>
            <a:r>
              <a:rPr lang="en-US" b="0" i="0" dirty="0" err="1">
                <a:solidFill>
                  <a:srgbClr val="000000"/>
                </a:solidFill>
                <a:effectLst/>
                <a:latin typeface="Open Sans" panose="020B0606030504020204" pitchFamily="34" charset="0"/>
              </a:rPr>
              <a:t>voluptate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velit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esse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cillum</a:t>
            </a:r>
            <a:r>
              <a:rPr lang="en-US" b="0" i="0" dirty="0">
                <a:solidFill>
                  <a:srgbClr val="000000"/>
                </a:solidFill>
                <a:effectLst/>
                <a:latin typeface="Open Sans" panose="020B0606030504020204" pitchFamily="34" charset="0"/>
              </a:rPr>
              <a:t> dolore </a:t>
            </a:r>
            <a:r>
              <a:rPr lang="en-US" b="0" i="0" dirty="0" err="1">
                <a:solidFill>
                  <a:srgbClr val="000000"/>
                </a:solidFill>
                <a:effectLst/>
                <a:latin typeface="Open Sans" panose="020B0606030504020204" pitchFamily="34" charset="0"/>
              </a:rPr>
              <a:t>eu</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fugiat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nulla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pariatur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Excepteur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sint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occaecat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cupidatat</a:t>
            </a:r>
            <a:r>
              <a:rPr lang="en-US" b="0" i="0" dirty="0">
                <a:solidFill>
                  <a:srgbClr val="000000"/>
                </a:solidFill>
                <a:effectLst/>
                <a:latin typeface="Open Sans" panose="020B0606030504020204" pitchFamily="34" charset="0"/>
              </a:rPr>
              <a:t> non </a:t>
            </a:r>
            <a:r>
              <a:rPr lang="en-US" b="0" i="0" dirty="0" err="1">
                <a:solidFill>
                  <a:srgbClr val="000000"/>
                </a:solidFill>
                <a:effectLst/>
                <a:latin typeface="Open Sans" panose="020B0606030504020204" pitchFamily="34" charset="0"/>
              </a:rPr>
              <a:t>proident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sunt</a:t>
            </a:r>
            <a:r>
              <a:rPr lang="en-US" b="0" i="0" dirty="0">
                <a:solidFill>
                  <a:srgbClr val="000000"/>
                </a:solidFill>
                <a:effectLst/>
                <a:latin typeface="Open Sans" panose="020B0606030504020204" pitchFamily="34" charset="0"/>
              </a:rPr>
              <a:t> in culpa qui </a:t>
            </a:r>
            <a:r>
              <a:rPr lang="en-US" b="0" i="0" dirty="0" err="1">
                <a:solidFill>
                  <a:srgbClr val="000000"/>
                </a:solidFill>
                <a:effectLst/>
                <a:latin typeface="Open Sans" panose="020B0606030504020204" pitchFamily="34" charset="0"/>
              </a:rPr>
              <a:t>officia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deserunt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mollit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anim</a:t>
            </a:r>
            <a:r>
              <a:rPr lang="en-US" b="0" i="0" dirty="0">
                <a:solidFill>
                  <a:srgbClr val="000000"/>
                </a:solidFill>
                <a:effectLst/>
                <a:latin typeface="Open Sans" panose="020B0606030504020204" pitchFamily="34" charset="0"/>
              </a:rPr>
              <a:t> id </a:t>
            </a:r>
            <a:r>
              <a:rPr lang="en-US" b="0" i="0" dirty="0" err="1">
                <a:solidFill>
                  <a:srgbClr val="000000"/>
                </a:solidFill>
                <a:effectLst/>
                <a:latin typeface="Open Sans" panose="020B0606030504020204" pitchFamily="34" charset="0"/>
              </a:rPr>
              <a:t>est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laborum</a:t>
            </a:r>
            <a:r>
              <a:rPr lang="en-US" b="0" i="0" dirty="0">
                <a:solidFill>
                  <a:srgbClr val="000000"/>
                </a:solidFill>
                <a:effectLst/>
                <a:latin typeface="Open Sans" panose="020B0606030504020204" pitchFamily="34" charset="0"/>
              </a:rPr>
              <a:t>.</a:t>
            </a:r>
            <a:endParaRPr lang="en-US" dirty="0"/>
          </a:p>
        </p:txBody>
      </p:sp>
      <p:sp>
        <p:nvSpPr>
          <p:cNvPr id="16" name="Rectangle 15"/>
          <p:cNvSpPr/>
          <p:nvPr userDrawn="true"/>
        </p:nvSpPr>
        <p:spPr bwMode="auto">
          <a:xfrm>
            <a:off x="-19235" y="6653815"/>
            <a:ext cx="1162235" cy="204186"/>
          </a:xfrm>
          <a:prstGeom prst="rect">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7" name="Rectangle 16"/>
          <p:cNvSpPr/>
          <p:nvPr userDrawn="true"/>
        </p:nvSpPr>
        <p:spPr bwMode="auto">
          <a:xfrm>
            <a:off x="1143000" y="6653814"/>
            <a:ext cx="1162235" cy="204186"/>
          </a:xfrm>
          <a:prstGeom prst="rect">
            <a:avLst/>
          </a:prstGeom>
          <a:solidFill>
            <a:schemeClr val="accent6"/>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8" name="Rectangle 17"/>
          <p:cNvSpPr/>
          <p:nvPr userDrawn="true"/>
        </p:nvSpPr>
        <p:spPr bwMode="auto">
          <a:xfrm>
            <a:off x="2305235" y="6655200"/>
            <a:ext cx="1162235" cy="204186"/>
          </a:xfrm>
          <a:prstGeom prst="rect">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transition spd="slow"/>
</p:sldLayout>
</file>

<file path=ppt/slideLayouts/slideLayout228.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9" name="Rectangle 8"/>
          <p:cNvSpPr/>
          <p:nvPr userDrawn="true"/>
        </p:nvSpPr>
        <p:spPr bwMode="auto">
          <a:xfrm>
            <a:off x="-19235" y="6653815"/>
            <a:ext cx="1162235" cy="204186"/>
          </a:xfrm>
          <a:prstGeom prst="rect">
            <a:avLst/>
          </a:prstGeom>
          <a:solidFill>
            <a:schemeClr val="accent4"/>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0" name="Rectangle 9"/>
          <p:cNvSpPr/>
          <p:nvPr userDrawn="true"/>
        </p:nvSpPr>
        <p:spPr bwMode="auto">
          <a:xfrm>
            <a:off x="1143000" y="6653814"/>
            <a:ext cx="1162235" cy="204186"/>
          </a:xfrm>
          <a:prstGeom prst="rect">
            <a:avLst/>
          </a:prstGeom>
          <a:solidFill>
            <a:schemeClr val="bg2"/>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pic>
        <p:nvPicPr>
          <p:cNvPr id="7" name="Graphic 6"/>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8" name="Teardrop 7"/>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2" name="Title 1"/>
          <p:cNvSpPr>
            <a:spLocks noGrp="true"/>
          </p:cNvSpPr>
          <p:nvPr>
            <p:ph type="title"/>
          </p:nvPr>
        </p:nvSpPr>
        <p:spPr>
          <a:xfrm>
            <a:off x="457200" y="457200"/>
            <a:ext cx="6629400" cy="1371600"/>
          </a:xfrm>
        </p:spPr>
        <p:txBody>
          <a:bodyPr/>
          <a:lstStyle>
            <a:lvl1pPr>
              <a:defRPr>
                <a:solidFill>
                  <a:schemeClr val="accent5"/>
                </a:solidFill>
              </a:defRPr>
            </a:lvl1pPr>
          </a:lstStyle>
          <a:p>
            <a:r>
              <a:rPr lang="en-US"/>
              <a:t>Click to edit Master title style</a:t>
            </a:r>
            <a:endParaRPr lang="en-US" dirty="0"/>
          </a:p>
        </p:txBody>
      </p:sp>
      <p:sp>
        <p:nvSpPr>
          <p:cNvPr id="3" name="Content Placeholder 2"/>
          <p:cNvSpPr>
            <a:spLocks noGrp="true"/>
          </p:cNvSpPr>
          <p:nvPr>
            <p:ph idx="1"/>
          </p:nvPr>
        </p:nvSpPr>
        <p:spPr>
          <a:xfrm>
            <a:off x="457200" y="1981200"/>
            <a:ext cx="8229600" cy="2286000"/>
          </a:xfrm>
        </p:spPr>
        <p:txBody>
          <a:bodyPr/>
          <a:lstStyle>
            <a:lvl1pPr marL="0" indent="0">
              <a:buNone/>
              <a:defRPr>
                <a:solidFill>
                  <a:schemeClr val="accent1"/>
                </a:solidFill>
              </a:defRPr>
            </a:lvl1pPr>
            <a:lvl2pPr marL="742950" indent="-285750">
              <a:buClr>
                <a:schemeClr val="accent3"/>
              </a:buClr>
              <a:buFont typeface="Arial" panose="020B0604020202020204" pitchFamily="34" charset="0"/>
              <a:buChar char="•"/>
              <a:defRPr/>
            </a:lvl2pPr>
            <a:lvl3pPr marL="1143000" indent="-228600">
              <a:buClr>
                <a:schemeClr val="accent3"/>
              </a:buClr>
              <a:buFont typeface="Arial" panose="020B0604020202020204" pitchFamily="34" charset="0"/>
              <a:buChar char="•"/>
              <a:defRPr/>
            </a:lvl3pPr>
            <a:lvl4pPr marL="1600200" indent="-228600">
              <a:buClr>
                <a:schemeClr val="accent3"/>
              </a:buClr>
              <a:buFont typeface="Arial" panose="020B0604020202020204" pitchFamily="34" charset="0"/>
              <a:buChar char="•"/>
              <a:defRPr/>
            </a:lvl4pPr>
            <a:lvl5pPr marL="2057400" indent="-228600">
              <a:buClr>
                <a:schemeClr val="accent3"/>
              </a:buClr>
              <a:buFont typeface="Arial" panose="020B0604020202020204" pitchFamily="34" charset="0"/>
              <a:buChar char="•"/>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1" name="Rectangle 10"/>
          <p:cNvSpPr/>
          <p:nvPr userDrawn="true"/>
        </p:nvSpPr>
        <p:spPr bwMode="auto">
          <a:xfrm>
            <a:off x="2305235" y="6655200"/>
            <a:ext cx="1162235" cy="204186"/>
          </a:xfrm>
          <a:prstGeom prst="rect">
            <a:avLst/>
          </a:prstGeom>
          <a:solidFill>
            <a:schemeClr val="accent5"/>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2" name="Text Placeholder 12"/>
          <p:cNvSpPr>
            <a:spLocks noGrp="true"/>
          </p:cNvSpPr>
          <p:nvPr>
            <p:ph type="body" sz="quarter" idx="13" hasCustomPrompt="true"/>
          </p:nvPr>
        </p:nvSpPr>
        <p:spPr>
          <a:xfrm>
            <a:off x="457199" y="4843770"/>
            <a:ext cx="3943165" cy="1763915"/>
          </a:xfrm>
        </p:spPr>
        <p:txBody>
          <a:bodyPr/>
          <a:lstStyle>
            <a:lvl1pPr marL="0" indent="0">
              <a:buFont typeface="Arial" panose="020B0604020202020204" pitchFamily="34" charset="0"/>
              <a:buNone/>
              <a:defRPr lang="en-US" sz="1600" b="0" i="0" smtClean="0">
                <a:effectLst/>
                <a:latin typeface="Lucida Console" panose="020B060904050402020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b="0" i="0" dirty="0">
                <a:solidFill>
                  <a:srgbClr val="000000"/>
                </a:solidFill>
                <a:effectLst/>
                <a:latin typeface="Open Sans" panose="020B0606030504020204" pitchFamily="34" charset="0"/>
              </a:rPr>
              <a:t>Lorem ipsum dolor sit </a:t>
            </a:r>
            <a:r>
              <a:rPr lang="en-US" b="0" i="0" dirty="0" err="1">
                <a:solidFill>
                  <a:srgbClr val="000000"/>
                </a:solidFill>
                <a:effectLst/>
                <a:latin typeface="Open Sans" panose="020B0606030504020204" pitchFamily="34" charset="0"/>
              </a:rPr>
              <a:t>amet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consectetur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adipiscing</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sed</a:t>
            </a:r>
            <a:r>
              <a:rPr lang="en-US" b="0" i="0" dirty="0">
                <a:solidFill>
                  <a:srgbClr val="000000"/>
                </a:solidFill>
                <a:effectLst/>
                <a:latin typeface="Open Sans" panose="020B0606030504020204" pitchFamily="34" charset="0"/>
              </a:rPr>
              <a:t> do </a:t>
            </a:r>
            <a:r>
              <a:rPr lang="en-US" b="0" i="0" dirty="0" err="1">
                <a:solidFill>
                  <a:srgbClr val="000000"/>
                </a:solidFill>
                <a:effectLst/>
                <a:latin typeface="Open Sans" panose="020B0606030504020204" pitchFamily="34" charset="0"/>
              </a:rPr>
              <a:t>eiusmod</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tempor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incididunt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labore</a:t>
            </a:r>
            <a:r>
              <a:rPr lang="en-US" b="0" i="0" dirty="0">
                <a:solidFill>
                  <a:srgbClr val="000000"/>
                </a:solidFill>
                <a:effectLst/>
                <a:latin typeface="Open Sans" panose="020B0606030504020204" pitchFamily="34" charset="0"/>
              </a:rPr>
              <a:t> et dolore magna </a:t>
            </a:r>
            <a:r>
              <a:rPr lang="en-US" b="0" i="0" dirty="0" err="1">
                <a:solidFill>
                  <a:srgbClr val="000000"/>
                </a:solidFill>
                <a:effectLst/>
                <a:latin typeface="Open Sans" panose="020B0606030504020204" pitchFamily="34" charset="0"/>
              </a:rPr>
              <a:t>aliqua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enim</a:t>
            </a:r>
            <a:r>
              <a:rPr lang="en-US" b="0" i="0" dirty="0">
                <a:solidFill>
                  <a:srgbClr val="000000"/>
                </a:solidFill>
                <a:effectLst/>
                <a:latin typeface="Open Sans" panose="020B0606030504020204" pitchFamily="34" charset="0"/>
              </a:rPr>
              <a:t> ad minim </a:t>
            </a:r>
            <a:r>
              <a:rPr lang="en-US" b="0" i="0" dirty="0" err="1">
                <a:solidFill>
                  <a:srgbClr val="000000"/>
                </a:solidFill>
                <a:effectLst/>
                <a:latin typeface="Open Sans" panose="020B0606030504020204" pitchFamily="34" charset="0"/>
              </a:rPr>
              <a:t>veniam</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quis</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nostrud</a:t>
            </a:r>
            <a:r>
              <a:rPr lang="en-US" b="0" i="0" dirty="0">
                <a:solidFill>
                  <a:srgbClr val="000000"/>
                </a:solidFill>
                <a:effectLst/>
                <a:latin typeface="Open Sans" panose="020B0606030504020204" pitchFamily="34" charset="0"/>
              </a:rPr>
              <a:t> exercitation </a:t>
            </a:r>
            <a:r>
              <a:rPr lang="en-US" b="0" i="0" dirty="0" err="1">
                <a:solidFill>
                  <a:srgbClr val="000000"/>
                </a:solidFill>
                <a:effectLst/>
                <a:latin typeface="Open Sans" panose="020B0606030504020204" pitchFamily="34" charset="0"/>
              </a:rPr>
              <a:t>ullamco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laboris</a:t>
            </a:r>
            <a:r>
              <a:rPr lang="en-US" b="0" i="0" dirty="0">
                <a:solidFill>
                  <a:srgbClr val="000000"/>
                </a:solidFill>
                <a:effectLst/>
                <a:latin typeface="Open Sans" panose="020B0606030504020204" pitchFamily="34" charset="0"/>
              </a:rPr>
              <a:t> nisi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aliquip</a:t>
            </a:r>
            <a:r>
              <a:rPr lang="en-US" b="0" i="0" dirty="0">
                <a:solidFill>
                  <a:srgbClr val="000000"/>
                </a:solidFill>
                <a:effectLst/>
                <a:latin typeface="Open Sans" panose="020B0606030504020204" pitchFamily="34" charset="0"/>
              </a:rPr>
              <a:t> ex </a:t>
            </a:r>
            <a:r>
              <a:rPr lang="en-US" b="0" i="0" dirty="0" err="1">
                <a:solidFill>
                  <a:srgbClr val="000000"/>
                </a:solidFill>
                <a:effectLst/>
                <a:latin typeface="Open Sans" panose="020B0606030504020204" pitchFamily="34" charset="0"/>
              </a:rPr>
              <a:t>ea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commodo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consequat</a:t>
            </a:r>
            <a:r>
              <a:rPr lang="en-US" b="0" i="0" dirty="0">
                <a:solidFill>
                  <a:srgbClr val="000000"/>
                </a:solidFill>
                <a:effectLst/>
                <a:latin typeface="Open Sans" panose="020B0606030504020204" pitchFamily="34" charset="0"/>
              </a:rPr>
              <a:t>. </a:t>
            </a:r>
            <a:endParaRPr lang="en-US" dirty="0"/>
          </a:p>
        </p:txBody>
      </p:sp>
      <p:sp>
        <p:nvSpPr>
          <p:cNvPr id="13" name="Text Placeholder 14"/>
          <p:cNvSpPr>
            <a:spLocks noGrp="true"/>
          </p:cNvSpPr>
          <p:nvPr>
            <p:ph type="body" sz="quarter" idx="14" hasCustomPrompt="true"/>
          </p:nvPr>
        </p:nvSpPr>
        <p:spPr>
          <a:xfrm>
            <a:off x="4743634" y="4849427"/>
            <a:ext cx="3943165" cy="1752600"/>
          </a:xfrm>
        </p:spPr>
        <p:txBody>
          <a:bodyPr/>
          <a:lstStyle>
            <a:lvl1pPr>
              <a:defRPr sz="1600">
                <a:latin typeface="Lucida Console" panose="020B0609040504020204" charset="0"/>
              </a:defRPr>
            </a:lvl1pPr>
          </a:lstStyle>
          <a:p>
            <a:pPr lvl="0"/>
            <a:r>
              <a:rPr lang="en-US" b="0" i="0" dirty="0">
                <a:solidFill>
                  <a:srgbClr val="000000"/>
                </a:solidFill>
                <a:effectLst/>
                <a:latin typeface="Open Sans" panose="020B0606030504020204" pitchFamily="34" charset="0"/>
              </a:rPr>
              <a:t>Duis </a:t>
            </a:r>
            <a:r>
              <a:rPr lang="en-US" b="0" i="0" dirty="0" err="1">
                <a:solidFill>
                  <a:srgbClr val="000000"/>
                </a:solidFill>
                <a:effectLst/>
                <a:latin typeface="Open Sans" panose="020B0606030504020204" pitchFamily="34" charset="0"/>
              </a:rPr>
              <a:t>aute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irure</a:t>
            </a:r>
            <a:r>
              <a:rPr lang="en-US" b="0" i="0" dirty="0">
                <a:solidFill>
                  <a:srgbClr val="000000"/>
                </a:solidFill>
                <a:effectLst/>
                <a:latin typeface="Open Sans" panose="020B0606030504020204" pitchFamily="34" charset="0"/>
              </a:rPr>
              <a:t> dolor in </a:t>
            </a:r>
            <a:r>
              <a:rPr lang="en-US" b="0" i="0" dirty="0" err="1">
                <a:solidFill>
                  <a:srgbClr val="000000"/>
                </a:solidFill>
                <a:effectLst/>
                <a:latin typeface="Open Sans" panose="020B0606030504020204" pitchFamily="34" charset="0"/>
              </a:rPr>
              <a:t>reprehenderit</a:t>
            </a:r>
            <a:r>
              <a:rPr lang="en-US" b="0" i="0" dirty="0">
                <a:solidFill>
                  <a:srgbClr val="000000"/>
                </a:solidFill>
                <a:effectLst/>
                <a:latin typeface="Open Sans" panose="020B0606030504020204" pitchFamily="34" charset="0"/>
              </a:rPr>
              <a:t> in </a:t>
            </a:r>
            <a:r>
              <a:rPr lang="en-US" b="0" i="0" dirty="0" err="1">
                <a:solidFill>
                  <a:srgbClr val="000000"/>
                </a:solidFill>
                <a:effectLst/>
                <a:latin typeface="Open Sans" panose="020B0606030504020204" pitchFamily="34" charset="0"/>
              </a:rPr>
              <a:t>voluptate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velit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esse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cillum</a:t>
            </a:r>
            <a:r>
              <a:rPr lang="en-US" b="0" i="0" dirty="0">
                <a:solidFill>
                  <a:srgbClr val="000000"/>
                </a:solidFill>
                <a:effectLst/>
                <a:latin typeface="Open Sans" panose="020B0606030504020204" pitchFamily="34" charset="0"/>
              </a:rPr>
              <a:t> dolore </a:t>
            </a:r>
            <a:r>
              <a:rPr lang="en-US" b="0" i="0" dirty="0" err="1">
                <a:solidFill>
                  <a:srgbClr val="000000"/>
                </a:solidFill>
                <a:effectLst/>
                <a:latin typeface="Open Sans" panose="020B0606030504020204" pitchFamily="34" charset="0"/>
              </a:rPr>
              <a:t>eu</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fugiat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nulla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pariatur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Excepteur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sint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occaecat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cupidatat</a:t>
            </a:r>
            <a:r>
              <a:rPr lang="en-US" b="0" i="0" dirty="0">
                <a:solidFill>
                  <a:srgbClr val="000000"/>
                </a:solidFill>
                <a:effectLst/>
                <a:latin typeface="Open Sans" panose="020B0606030504020204" pitchFamily="34" charset="0"/>
              </a:rPr>
              <a:t> non </a:t>
            </a:r>
            <a:r>
              <a:rPr lang="en-US" b="0" i="0" dirty="0" err="1">
                <a:solidFill>
                  <a:srgbClr val="000000"/>
                </a:solidFill>
                <a:effectLst/>
                <a:latin typeface="Open Sans" panose="020B0606030504020204" pitchFamily="34" charset="0"/>
              </a:rPr>
              <a:t>proident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sunt</a:t>
            </a:r>
            <a:r>
              <a:rPr lang="en-US" b="0" i="0" dirty="0">
                <a:solidFill>
                  <a:srgbClr val="000000"/>
                </a:solidFill>
                <a:effectLst/>
                <a:latin typeface="Open Sans" panose="020B0606030504020204" pitchFamily="34" charset="0"/>
              </a:rPr>
              <a:t> in culpa qui </a:t>
            </a:r>
            <a:r>
              <a:rPr lang="en-US" b="0" i="0" dirty="0" err="1">
                <a:solidFill>
                  <a:srgbClr val="000000"/>
                </a:solidFill>
                <a:effectLst/>
                <a:latin typeface="Open Sans" panose="020B0606030504020204" pitchFamily="34" charset="0"/>
              </a:rPr>
              <a:t>officia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deserunt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mollit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anim</a:t>
            </a:r>
            <a:r>
              <a:rPr lang="en-US" b="0" i="0" dirty="0">
                <a:solidFill>
                  <a:srgbClr val="000000"/>
                </a:solidFill>
                <a:effectLst/>
                <a:latin typeface="Open Sans" panose="020B0606030504020204" pitchFamily="34" charset="0"/>
              </a:rPr>
              <a:t> id </a:t>
            </a:r>
            <a:r>
              <a:rPr lang="en-US" b="0" i="0" dirty="0" err="1">
                <a:solidFill>
                  <a:srgbClr val="000000"/>
                </a:solidFill>
                <a:effectLst/>
                <a:latin typeface="Open Sans" panose="020B0606030504020204" pitchFamily="34" charset="0"/>
              </a:rPr>
              <a:t>est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laborum</a:t>
            </a:r>
            <a:r>
              <a:rPr lang="en-US" b="0" i="0" dirty="0">
                <a:solidFill>
                  <a:srgbClr val="000000"/>
                </a:solidFill>
                <a:effectLst/>
                <a:latin typeface="Open Sans" panose="020B0606030504020204" pitchFamily="34" charset="0"/>
              </a:rPr>
              <a:t>.</a:t>
            </a:r>
            <a:endParaRPr lang="en-US" dirty="0"/>
          </a:p>
        </p:txBody>
      </p:sp>
    </p:spTree>
  </p:cSld>
  <p:clrMapOvr>
    <a:masterClrMapping/>
  </p:clrMapOvr>
  <p:transition spd="slow"/>
</p:sldLayout>
</file>

<file path=ppt/slideLayouts/slideLayout22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true"/>
          </p:cNvSpPr>
          <p:nvPr>
            <p:ph type="title"/>
          </p:nvPr>
        </p:nvSpPr>
        <p:spPr>
          <a:xfrm>
            <a:off x="623888" y="1709738"/>
            <a:ext cx="7886700" cy="2852737"/>
          </a:xfrm>
        </p:spPr>
        <p:txBody>
          <a:bodyPr anchor="b"/>
          <a:lstStyle>
            <a:lvl1pPr>
              <a:defRPr sz="6000"/>
            </a:lvl1pPr>
          </a:lstStyle>
          <a:p>
            <a:r>
              <a:rPr lang="en-US"/>
              <a:t>Click to edit Master title style</a:t>
            </a:r>
            <a:endParaRPr lang="en-US"/>
          </a:p>
        </p:txBody>
      </p:sp>
      <p:sp>
        <p:nvSpPr>
          <p:cNvPr id="3" name="Text Placeholder 2"/>
          <p:cNvSpPr>
            <a:spLocks noGrp="true"/>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1B9C6344-3052-44C1-9017-6FC986659251}"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dirty="0"/>
          </a:p>
        </p:txBody>
      </p:sp>
    </p:spTree>
  </p:cSld>
  <p:clrMapOvr>
    <a:masterClrMapping/>
  </p:clrMapOvr>
  <p:transition spd="slow"/>
</p:sldLayout>
</file>

<file path=ppt/slideLayouts/slideLayout2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365125"/>
            <a:ext cx="7886700" cy="1325563"/>
          </a:xfrm>
        </p:spPr>
        <p:txBody>
          <a:bodyPr/>
          <a:lstStyle/>
          <a:p>
            <a:r>
              <a:rPr lang="en-US"/>
              <a:t>Click to edit Master title style</a:t>
            </a:r>
            <a:endParaRPr lang="en-US"/>
          </a:p>
        </p:txBody>
      </p:sp>
      <p:sp>
        <p:nvSpPr>
          <p:cNvPr id="3" name="Text Placeholder 2"/>
          <p:cNvSpPr>
            <a:spLocks noGrp="true"/>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4" name="Content Placeholder 3"/>
          <p:cNvSpPr>
            <a:spLocks noGrp="true"/>
          </p:cNvSpPr>
          <p:nvPr>
            <p:ph sz="half" idx="2"/>
          </p:nvPr>
        </p:nvSpPr>
        <p:spPr>
          <a:xfrm>
            <a:off x="630238" y="2505075"/>
            <a:ext cx="3868737"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true"/>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6" name="Content Placeholder 5"/>
          <p:cNvSpPr>
            <a:spLocks noGrp="true"/>
          </p:cNvSpPr>
          <p:nvPr>
            <p:ph sz="quarter" idx="4"/>
          </p:nvPr>
        </p:nvSpPr>
        <p:spPr>
          <a:xfrm>
            <a:off x="4629150" y="2505075"/>
            <a:ext cx="3887788"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Footer Placeholder 6"/>
          <p:cNvSpPr>
            <a:spLocks noGrp="true"/>
          </p:cNvSpPr>
          <p:nvPr>
            <p:ph type="ftr" sz="quarter" idx="10"/>
          </p:nvPr>
        </p:nvSpPr>
        <p:spPr/>
        <p:txBody>
          <a:bodyPr/>
          <a:lstStyle>
            <a:lvl1pPr>
              <a:defRPr/>
            </a:lvl1pPr>
          </a:lstStyle>
          <a:p>
            <a:endParaRPr lang="en-US" altLang="en-US"/>
          </a:p>
        </p:txBody>
      </p:sp>
      <p:sp>
        <p:nvSpPr>
          <p:cNvPr id="8" name="Slide Number Placeholder 7"/>
          <p:cNvSpPr>
            <a:spLocks noGrp="true"/>
          </p:cNvSpPr>
          <p:nvPr>
            <p:ph type="sldNum" sz="quarter" idx="11"/>
          </p:nvPr>
        </p:nvSpPr>
        <p:spPr/>
        <p:txBody>
          <a:bodyPr/>
          <a:lstStyle>
            <a:lvl1pPr>
              <a:defRPr/>
            </a:lvl1pPr>
          </a:lstStyle>
          <a:p>
            <a:fld id="{5CE7979A-3B8C-4A9C-9E48-FBBF83626624}" type="slidenum">
              <a:rPr lang="en-US" altLang="en-US"/>
            </a:fld>
            <a:endParaRPr lang="en-US" altLang="en-US"/>
          </a:p>
        </p:txBody>
      </p:sp>
      <p:sp>
        <p:nvSpPr>
          <p:cNvPr id="9" name="Date Placeholder 8"/>
          <p:cNvSpPr>
            <a:spLocks noGrp="true"/>
          </p:cNvSpPr>
          <p:nvPr>
            <p:ph type="dt" sz="half" idx="12"/>
          </p:nvPr>
        </p:nvSpPr>
        <p:spPr/>
        <p:txBody>
          <a:bodyPr/>
          <a:lstStyle>
            <a:lvl1pPr>
              <a:defRPr/>
            </a:lvl1pPr>
          </a:lstStyle>
          <a:p>
            <a:endParaRPr lang="en-US" altLang="en-US"/>
          </a:p>
        </p:txBody>
      </p:sp>
      <p:sp>
        <p:nvSpPr>
          <p:cNvPr id="10" name="Rectangle 9"/>
          <p:cNvSpPr/>
          <p:nvPr userDrawn="true"/>
        </p:nvSpPr>
        <p:spPr bwMode="auto">
          <a:xfrm>
            <a:off x="-19235" y="6705601"/>
            <a:ext cx="1162235" cy="152399"/>
          </a:xfrm>
          <a:prstGeom prst="rect">
            <a:avLst/>
          </a:prstGeom>
          <a:solidFill>
            <a:schemeClr val="accent1"/>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1" name="Rectangle 10"/>
          <p:cNvSpPr/>
          <p:nvPr userDrawn="true"/>
        </p:nvSpPr>
        <p:spPr bwMode="auto">
          <a:xfrm>
            <a:off x="1143000" y="6705600"/>
            <a:ext cx="1162235" cy="152399"/>
          </a:xfrm>
          <a:prstGeom prst="rect">
            <a:avLst/>
          </a:prstGeom>
          <a:solidFill>
            <a:schemeClr val="accent6"/>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2" name="Teardrop 11"/>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13" name="Rectangle 12"/>
          <p:cNvSpPr/>
          <p:nvPr userDrawn="true"/>
        </p:nvSpPr>
        <p:spPr bwMode="auto">
          <a:xfrm>
            <a:off x="2305235" y="6706986"/>
            <a:ext cx="1162235" cy="152399"/>
          </a:xfrm>
          <a:prstGeom prst="rect">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transition spd="slow"/>
</p:sldLayout>
</file>

<file path=ppt/slideLayouts/slideLayout23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Content Placeholder 2"/>
          <p:cNvSpPr>
            <a:spLocks noGrp="true"/>
          </p:cNvSpPr>
          <p:nvPr>
            <p:ph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true"/>
          </p:cNvSpPr>
          <p:nvPr>
            <p:ph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A78529B3-D109-4045-8674-05A0BCB6F47C}"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23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365125"/>
            <a:ext cx="7886700" cy="1325563"/>
          </a:xfrm>
        </p:spPr>
        <p:txBody>
          <a:bodyPr/>
          <a:lstStyle/>
          <a:p>
            <a:r>
              <a:rPr lang="en-US"/>
              <a:t>Click to edit Master title style</a:t>
            </a:r>
            <a:endParaRPr lang="en-US"/>
          </a:p>
        </p:txBody>
      </p:sp>
      <p:sp>
        <p:nvSpPr>
          <p:cNvPr id="3" name="Text Placeholder 2"/>
          <p:cNvSpPr>
            <a:spLocks noGrp="true"/>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4" name="Content Placeholder 3"/>
          <p:cNvSpPr>
            <a:spLocks noGrp="true"/>
          </p:cNvSpPr>
          <p:nvPr>
            <p:ph sz="half" idx="2"/>
          </p:nvPr>
        </p:nvSpPr>
        <p:spPr>
          <a:xfrm>
            <a:off x="630238" y="2505075"/>
            <a:ext cx="3868737"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true"/>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6" name="Content Placeholder 5"/>
          <p:cNvSpPr>
            <a:spLocks noGrp="true"/>
          </p:cNvSpPr>
          <p:nvPr>
            <p:ph sz="quarter" idx="4"/>
          </p:nvPr>
        </p:nvSpPr>
        <p:spPr>
          <a:xfrm>
            <a:off x="4629150" y="2505075"/>
            <a:ext cx="3887788"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Footer Placeholder 6"/>
          <p:cNvSpPr>
            <a:spLocks noGrp="true"/>
          </p:cNvSpPr>
          <p:nvPr>
            <p:ph type="ftr" sz="quarter" idx="10"/>
          </p:nvPr>
        </p:nvSpPr>
        <p:spPr/>
        <p:txBody>
          <a:bodyPr/>
          <a:lstStyle>
            <a:lvl1pPr>
              <a:defRPr/>
            </a:lvl1pPr>
          </a:lstStyle>
          <a:p>
            <a:endParaRPr lang="en-US" altLang="en-US"/>
          </a:p>
        </p:txBody>
      </p:sp>
      <p:sp>
        <p:nvSpPr>
          <p:cNvPr id="8" name="Slide Number Placeholder 7"/>
          <p:cNvSpPr>
            <a:spLocks noGrp="true"/>
          </p:cNvSpPr>
          <p:nvPr>
            <p:ph type="sldNum" sz="quarter" idx="11"/>
          </p:nvPr>
        </p:nvSpPr>
        <p:spPr/>
        <p:txBody>
          <a:bodyPr/>
          <a:lstStyle>
            <a:lvl1pPr>
              <a:defRPr/>
            </a:lvl1pPr>
          </a:lstStyle>
          <a:p>
            <a:fld id="{5CE7979A-3B8C-4A9C-9E48-FBBF83626624}" type="slidenum">
              <a:rPr lang="en-US" altLang="en-US"/>
            </a:fld>
            <a:endParaRPr lang="en-US" altLang="en-US"/>
          </a:p>
        </p:txBody>
      </p:sp>
      <p:sp>
        <p:nvSpPr>
          <p:cNvPr id="9" name="Date Placeholder 8"/>
          <p:cNvSpPr>
            <a:spLocks noGrp="true"/>
          </p:cNvSpPr>
          <p:nvPr>
            <p:ph type="dt" sz="half" idx="12"/>
          </p:nvPr>
        </p:nvSpPr>
        <p:spPr/>
        <p:txBody>
          <a:bodyPr/>
          <a:lstStyle>
            <a:lvl1pPr>
              <a:defRPr/>
            </a:lvl1pPr>
          </a:lstStyle>
          <a:p>
            <a:endParaRPr lang="en-US" altLang="en-US"/>
          </a:p>
        </p:txBody>
      </p:sp>
      <p:sp>
        <p:nvSpPr>
          <p:cNvPr id="10" name="Rectangle 9"/>
          <p:cNvSpPr/>
          <p:nvPr userDrawn="true"/>
        </p:nvSpPr>
        <p:spPr bwMode="auto">
          <a:xfrm>
            <a:off x="-19235" y="6705601"/>
            <a:ext cx="1162235" cy="152399"/>
          </a:xfrm>
          <a:prstGeom prst="rect">
            <a:avLst/>
          </a:prstGeom>
          <a:solidFill>
            <a:schemeClr val="accent1"/>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1" name="Rectangle 10"/>
          <p:cNvSpPr/>
          <p:nvPr userDrawn="true"/>
        </p:nvSpPr>
        <p:spPr bwMode="auto">
          <a:xfrm>
            <a:off x="1143000" y="6705600"/>
            <a:ext cx="1162235" cy="152399"/>
          </a:xfrm>
          <a:prstGeom prst="rect">
            <a:avLst/>
          </a:prstGeom>
          <a:solidFill>
            <a:schemeClr val="accent6"/>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2" name="Teardrop 11"/>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13" name="Rectangle 12"/>
          <p:cNvSpPr/>
          <p:nvPr userDrawn="true"/>
        </p:nvSpPr>
        <p:spPr bwMode="auto">
          <a:xfrm>
            <a:off x="2305235" y="6706986"/>
            <a:ext cx="1162235" cy="152399"/>
          </a:xfrm>
          <a:prstGeom prst="rect">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transition spd="slow"/>
</p:sldLayout>
</file>

<file path=ppt/slideLayouts/slideLayout23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Footer Placeholder 2"/>
          <p:cNvSpPr>
            <a:spLocks noGrp="true"/>
          </p:cNvSpPr>
          <p:nvPr>
            <p:ph type="ftr" sz="quarter" idx="10"/>
          </p:nvPr>
        </p:nvSpPr>
        <p:spPr/>
        <p:txBody>
          <a:bodyPr/>
          <a:lstStyle>
            <a:lvl1pPr>
              <a:defRPr/>
            </a:lvl1pPr>
          </a:lstStyle>
          <a:p>
            <a:endParaRPr lang="en-US" altLang="en-US"/>
          </a:p>
        </p:txBody>
      </p:sp>
      <p:sp>
        <p:nvSpPr>
          <p:cNvPr id="4" name="Slide Number Placeholder 3"/>
          <p:cNvSpPr>
            <a:spLocks noGrp="true"/>
          </p:cNvSpPr>
          <p:nvPr>
            <p:ph type="sldNum" sz="quarter" idx="11"/>
          </p:nvPr>
        </p:nvSpPr>
        <p:spPr/>
        <p:txBody>
          <a:bodyPr/>
          <a:lstStyle>
            <a:lvl1pPr>
              <a:defRPr/>
            </a:lvl1pPr>
          </a:lstStyle>
          <a:p>
            <a:fld id="{18761A08-01FA-414B-AF34-7CBBE177D9AB}" type="slidenum">
              <a:rPr lang="en-US" altLang="en-US"/>
            </a:fld>
            <a:endParaRPr lang="en-US" altLang="en-US"/>
          </a:p>
        </p:txBody>
      </p:sp>
      <p:sp>
        <p:nvSpPr>
          <p:cNvPr id="5" name="Date Placeholder 4"/>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23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true"/>
          </p:cNvSpPr>
          <p:nvPr>
            <p:ph type="ftr" sz="quarter" idx="10"/>
          </p:nvPr>
        </p:nvSpPr>
        <p:spPr/>
        <p:txBody>
          <a:bodyPr/>
          <a:lstStyle>
            <a:lvl1pPr>
              <a:defRPr/>
            </a:lvl1pPr>
          </a:lstStyle>
          <a:p>
            <a:endParaRPr lang="en-US" altLang="en-US"/>
          </a:p>
        </p:txBody>
      </p:sp>
      <p:sp>
        <p:nvSpPr>
          <p:cNvPr id="3" name="Slide Number Placeholder 2"/>
          <p:cNvSpPr>
            <a:spLocks noGrp="true"/>
          </p:cNvSpPr>
          <p:nvPr>
            <p:ph type="sldNum" sz="quarter" idx="11"/>
          </p:nvPr>
        </p:nvSpPr>
        <p:spPr/>
        <p:txBody>
          <a:bodyPr/>
          <a:lstStyle>
            <a:lvl1pPr>
              <a:defRPr/>
            </a:lvl1pPr>
          </a:lstStyle>
          <a:p>
            <a:fld id="{054509E2-2EA7-4CCF-BFE3-9B166712C5C7}" type="slidenum">
              <a:rPr lang="en-US" altLang="en-US"/>
            </a:fld>
            <a:endParaRPr lang="en-US" altLang="en-US"/>
          </a:p>
        </p:txBody>
      </p:sp>
      <p:sp>
        <p:nvSpPr>
          <p:cNvPr id="4" name="Date Placeholder 3"/>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23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457200"/>
            <a:ext cx="2949575" cy="1600200"/>
          </a:xfrm>
        </p:spPr>
        <p:txBody>
          <a:bodyPr anchor="b"/>
          <a:lstStyle>
            <a:lvl1pPr>
              <a:defRPr sz="3200"/>
            </a:lvl1pPr>
          </a:lstStyle>
          <a:p>
            <a:r>
              <a:rPr lang="en-US"/>
              <a:t>Click to edit Master title style</a:t>
            </a:r>
            <a:endParaRPr lang="en-US"/>
          </a:p>
        </p:txBody>
      </p:sp>
      <p:sp>
        <p:nvSpPr>
          <p:cNvPr id="3" name="Content Placeholder 2"/>
          <p:cNvSpPr>
            <a:spLocks noGrp="true"/>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true"/>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BA59A777-624F-47A9-880B-D8E9EAD0858F}"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23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457200"/>
            <a:ext cx="2949575" cy="1600200"/>
          </a:xfrm>
        </p:spPr>
        <p:txBody>
          <a:bodyPr anchor="b"/>
          <a:lstStyle>
            <a:lvl1pPr>
              <a:defRPr sz="3200"/>
            </a:lvl1pPr>
          </a:lstStyle>
          <a:p>
            <a:r>
              <a:rPr lang="en-US"/>
              <a:t>Click to edit Master title style</a:t>
            </a:r>
            <a:endParaRPr lang="en-US"/>
          </a:p>
        </p:txBody>
      </p:sp>
      <p:sp>
        <p:nvSpPr>
          <p:cNvPr id="3" name="Picture Placeholder 2"/>
          <p:cNvSpPr>
            <a:spLocks noGrp="true"/>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a:p>
        </p:txBody>
      </p:sp>
      <p:sp>
        <p:nvSpPr>
          <p:cNvPr id="4" name="Text Placeholder 3"/>
          <p:cNvSpPr>
            <a:spLocks noGrp="true"/>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F5F5CDA0-80DA-48D8-B4CB-109B8CD7869F}"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23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Vertical Text Placeholder 2"/>
          <p:cNvSpPr>
            <a:spLocks noGrp="true"/>
          </p:cNvSpPr>
          <p:nvPr>
            <p:ph type="body" orient="vert" idx="1"/>
          </p:nvPr>
        </p:nvSpPr>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DB245EC0-5CDC-4F83-ABFB-A17F42046F02}"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23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true"/>
          </p:cNvSpPr>
          <p:nvPr>
            <p:ph type="title" orient="vert"/>
          </p:nvPr>
        </p:nvSpPr>
        <p:spPr>
          <a:xfrm>
            <a:off x="6629400" y="457200"/>
            <a:ext cx="2057400" cy="5410200"/>
          </a:xfrm>
        </p:spPr>
        <p:txBody>
          <a:bodyPr vert="eaVert"/>
          <a:lstStyle/>
          <a:p>
            <a:r>
              <a:rPr lang="en-US"/>
              <a:t>Click to edit Master title style</a:t>
            </a:r>
            <a:endParaRPr lang="en-US"/>
          </a:p>
        </p:txBody>
      </p:sp>
      <p:sp>
        <p:nvSpPr>
          <p:cNvPr id="3" name="Vertical Text Placeholder 2"/>
          <p:cNvSpPr>
            <a:spLocks noGrp="true"/>
          </p:cNvSpPr>
          <p:nvPr>
            <p:ph type="body" orient="vert" idx="1"/>
          </p:nvPr>
        </p:nvSpPr>
        <p:spPr>
          <a:xfrm>
            <a:off x="457200" y="457200"/>
            <a:ext cx="6019800" cy="5410200"/>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A0F1A974-5EB8-46E3-AD55-FFDCE36963EC}"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238.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Online Image Placeholder 3"/>
          <p:cNvSpPr>
            <a:spLocks noGrp="true"/>
          </p:cNvSpPr>
          <p:nvPr>
            <p:ph type="clipArt" sz="half" idx="2" hasCustomPrompt="true"/>
          </p:nvPr>
        </p:nvSpPr>
        <p:spPr>
          <a:xfrm>
            <a:off x="4648200" y="1981200"/>
            <a:ext cx="4038600" cy="3886200"/>
          </a:xfrm>
        </p:spPr>
        <p:txBody>
          <a:bodyPr/>
          <a:lstStyle/>
          <a:p>
            <a:r>
              <a:rPr lang="en-US"/>
              <a:t>Click icon to add online image</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D1FA0DF1-69A4-49BC-8004-2A306D22542E}"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239.xml><?xml version="1.0" encoding="utf-8"?>
<p:sldLayout xmlns:a="http://schemas.openxmlformats.org/drawingml/2006/main" xmlns:r="http://schemas.openxmlformats.org/officeDocument/2006/relationships" xmlns:p="http://schemas.openxmlformats.org/presentationml/2006/main" type="clipArtAndTx" preserve="1">
  <p:cSld name="Title, Clip Art and Tex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Online Image Placeholder 2"/>
          <p:cNvSpPr>
            <a:spLocks noGrp="true"/>
          </p:cNvSpPr>
          <p:nvPr>
            <p:ph type="clipArt" sz="half" idx="1" hasCustomPrompt="true"/>
          </p:nvPr>
        </p:nvSpPr>
        <p:spPr>
          <a:xfrm>
            <a:off x="457200" y="1981200"/>
            <a:ext cx="4038600" cy="3886200"/>
          </a:xfrm>
        </p:spPr>
        <p:txBody>
          <a:bodyPr/>
          <a:lstStyle/>
          <a:p>
            <a:r>
              <a:rPr lang="en-US"/>
              <a:t>Click icon to add online image</a:t>
            </a:r>
            <a:endParaRPr lang="en-US"/>
          </a:p>
        </p:txBody>
      </p:sp>
      <p:sp>
        <p:nvSpPr>
          <p:cNvPr id="4" name="Text Placeholder 3"/>
          <p:cNvSpPr>
            <a:spLocks noGrp="true"/>
          </p:cNvSpPr>
          <p:nvPr>
            <p:ph type="body"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B7E8BFF1-E06B-44F8-B74E-0941AEA927AF}"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Footer Placeholder 2"/>
          <p:cNvSpPr>
            <a:spLocks noGrp="true"/>
          </p:cNvSpPr>
          <p:nvPr>
            <p:ph type="ftr" sz="quarter" idx="10"/>
          </p:nvPr>
        </p:nvSpPr>
        <p:spPr/>
        <p:txBody>
          <a:bodyPr/>
          <a:lstStyle>
            <a:lvl1pPr>
              <a:defRPr/>
            </a:lvl1pPr>
          </a:lstStyle>
          <a:p>
            <a:endParaRPr lang="en-US" altLang="en-US"/>
          </a:p>
        </p:txBody>
      </p:sp>
      <p:sp>
        <p:nvSpPr>
          <p:cNvPr id="4" name="Slide Number Placeholder 3"/>
          <p:cNvSpPr>
            <a:spLocks noGrp="true"/>
          </p:cNvSpPr>
          <p:nvPr>
            <p:ph type="sldNum" sz="quarter" idx="11"/>
          </p:nvPr>
        </p:nvSpPr>
        <p:spPr/>
        <p:txBody>
          <a:bodyPr/>
          <a:lstStyle>
            <a:lvl1pPr>
              <a:defRPr/>
            </a:lvl1pPr>
          </a:lstStyle>
          <a:p>
            <a:fld id="{18761A08-01FA-414B-AF34-7CBBE177D9AB}" type="slidenum">
              <a:rPr lang="en-US" altLang="en-US"/>
            </a:fld>
            <a:endParaRPr lang="en-US" altLang="en-US"/>
          </a:p>
        </p:txBody>
      </p:sp>
      <p:sp>
        <p:nvSpPr>
          <p:cNvPr id="5" name="Date Placeholder 4"/>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240.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8229600" cy="18669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true"/>
          </p:cNvSpPr>
          <p:nvPr>
            <p:ph sz="half" idx="2"/>
          </p:nvPr>
        </p:nvSpPr>
        <p:spPr>
          <a:xfrm>
            <a:off x="457200" y="4000500"/>
            <a:ext cx="8229600" cy="18669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30A26CE2-9548-48BB-BFD6-B9FA4A2E6551}"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241.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pic>
        <p:nvPicPr>
          <p:cNvPr id="8" name="Graphic 7"/>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true"/>
          </p:cNvSpPr>
          <p:nvPr>
            <p:ph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46577E7E-26B3-4112-A923-A16012F7B175}"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242.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90128" name="Rectangle 16"/>
          <p:cNvSpPr>
            <a:spLocks noGrp="true" noChangeArrowheads="true"/>
          </p:cNvSpPr>
          <p:nvPr>
            <p:ph type="dt" sz="half" idx="2"/>
          </p:nvPr>
        </p:nvSpPr>
        <p:spPr>
          <a:xfrm>
            <a:off x="457200" y="6248400"/>
            <a:ext cx="2133600" cy="457200"/>
          </a:xfrm>
        </p:spPr>
        <p:txBody>
          <a:bodyPr/>
          <a:lstStyle>
            <a:lvl1pPr>
              <a:defRPr/>
            </a:lvl1pPr>
          </a:lstStyle>
          <a:p>
            <a:endParaRPr lang="en-US" altLang="en-US"/>
          </a:p>
        </p:txBody>
      </p:sp>
      <p:sp>
        <p:nvSpPr>
          <p:cNvPr id="90129" name="Rectangle 17"/>
          <p:cNvSpPr>
            <a:spLocks noGrp="true" noChangeArrowheads="true"/>
          </p:cNvSpPr>
          <p:nvPr>
            <p:ph type="ftr" sz="quarter" idx="3"/>
          </p:nvPr>
        </p:nvSpPr>
        <p:spPr/>
        <p:txBody>
          <a:bodyPr/>
          <a:lstStyle>
            <a:lvl1pPr>
              <a:defRPr/>
            </a:lvl1pPr>
          </a:lstStyle>
          <a:p>
            <a:endParaRPr lang="en-US" altLang="en-US"/>
          </a:p>
        </p:txBody>
      </p:sp>
      <p:sp>
        <p:nvSpPr>
          <p:cNvPr id="90130" name="Rectangle 18"/>
          <p:cNvSpPr>
            <a:spLocks noGrp="true" noChangeArrowheads="true"/>
          </p:cNvSpPr>
          <p:nvPr>
            <p:ph type="sldNum" sz="quarter" idx="4"/>
          </p:nvPr>
        </p:nvSpPr>
        <p:spPr/>
        <p:txBody>
          <a:bodyPr/>
          <a:lstStyle>
            <a:lvl1pPr>
              <a:defRPr/>
            </a:lvl1pPr>
          </a:lstStyle>
          <a:p>
            <a:fld id="{2757A297-25DA-4E2C-BAB7-44199D986FBE}" type="slidenum">
              <a:rPr lang="en-US" altLang="en-US" smtClean="0"/>
            </a:fld>
            <a:endParaRPr lang="en-US" altLang="en-US" dirty="0"/>
          </a:p>
        </p:txBody>
      </p:sp>
      <p:sp>
        <p:nvSpPr>
          <p:cNvPr id="90131" name="Rectangle 19"/>
          <p:cNvSpPr>
            <a:spLocks noGrp="true" noChangeArrowheads="true"/>
          </p:cNvSpPr>
          <p:nvPr>
            <p:ph type="ctrTitle"/>
          </p:nvPr>
        </p:nvSpPr>
        <p:spPr>
          <a:xfrm>
            <a:off x="457200" y="1828800"/>
            <a:ext cx="6019800" cy="2209800"/>
          </a:xfrm>
        </p:spPr>
        <p:txBody>
          <a:bodyPr/>
          <a:lstStyle>
            <a:lvl1pPr>
              <a:defRPr>
                <a:solidFill>
                  <a:schemeClr val="accent3"/>
                </a:solidFill>
              </a:defRPr>
            </a:lvl1pPr>
          </a:lstStyle>
          <a:p>
            <a:pPr lvl="0"/>
            <a:r>
              <a:rPr lang="en-US" altLang="en-US" noProof="0"/>
              <a:t>Click to edit Master title style</a:t>
            </a:r>
            <a:endParaRPr lang="en-US" altLang="en-US" noProof="0"/>
          </a:p>
        </p:txBody>
      </p:sp>
      <p:sp>
        <p:nvSpPr>
          <p:cNvPr id="90132" name="Rectangle 20"/>
          <p:cNvSpPr>
            <a:spLocks noGrp="true" noChangeArrowheads="true"/>
          </p:cNvSpPr>
          <p:nvPr>
            <p:ph type="subTitle" idx="1"/>
          </p:nvPr>
        </p:nvSpPr>
        <p:spPr>
          <a:xfrm>
            <a:off x="457200" y="4267200"/>
            <a:ext cx="6019800" cy="1752600"/>
          </a:xfrm>
        </p:spPr>
        <p:txBody>
          <a:bodyPr/>
          <a:lstStyle>
            <a:lvl1pPr marL="0" indent="0" algn="l">
              <a:buFont typeface="Wingdings" panose="05000000000000000000" pitchFamily="2" charset="2"/>
              <a:buNone/>
              <a:defRPr>
                <a:solidFill>
                  <a:schemeClr val="accent1"/>
                </a:solidFill>
              </a:defRPr>
            </a:lvl1pPr>
          </a:lstStyle>
          <a:p>
            <a:pPr lvl="0"/>
            <a:r>
              <a:rPr lang="en-US" altLang="en-US" noProof="0"/>
              <a:t>Click to edit Master subtitle style</a:t>
            </a:r>
            <a:endParaRPr lang="en-US" altLang="en-US" noProof="0"/>
          </a:p>
        </p:txBody>
      </p:sp>
    </p:spTree>
  </p:cSld>
  <p:clrMapOvr>
    <a:masterClrMapping/>
  </p:clrMapOvr>
  <p:transition spd="slow"/>
</p:sldLayout>
</file>

<file path=ppt/slideLayouts/slideLayout24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7" name="Graphic 6"/>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8" name="Teardrop 7"/>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2" name="Title 1"/>
          <p:cNvSpPr>
            <a:spLocks noGrp="true"/>
          </p:cNvSpPr>
          <p:nvPr>
            <p:ph type="title"/>
          </p:nvPr>
        </p:nvSpPr>
        <p:spPr>
          <a:xfrm>
            <a:off x="457200" y="457200"/>
            <a:ext cx="6629400" cy="1371600"/>
          </a:xfrm>
        </p:spPr>
        <p:txBody>
          <a:bodyPr/>
          <a:lstStyle>
            <a:lvl1pPr>
              <a:defRPr>
                <a:solidFill>
                  <a:schemeClr val="accent3"/>
                </a:solidFill>
              </a:defRPr>
            </a:lvl1pPr>
          </a:lstStyle>
          <a:p>
            <a:r>
              <a:rPr lang="en-US"/>
              <a:t>Click to edit Master title style</a:t>
            </a:r>
            <a:endParaRPr lang="en-US" dirty="0"/>
          </a:p>
        </p:txBody>
      </p:sp>
      <p:sp>
        <p:nvSpPr>
          <p:cNvPr id="3" name="Content Placeholder 2"/>
          <p:cNvSpPr>
            <a:spLocks noGrp="true"/>
          </p:cNvSpPr>
          <p:nvPr>
            <p:ph idx="1"/>
          </p:nvPr>
        </p:nvSpPr>
        <p:spPr>
          <a:xfrm>
            <a:off x="457200" y="1981200"/>
            <a:ext cx="8229600" cy="2286000"/>
          </a:xfrm>
        </p:spPr>
        <p:txBody>
          <a:bodyPr/>
          <a:lstStyle>
            <a:lvl1pPr marL="0" indent="0">
              <a:buNone/>
              <a:defRPr>
                <a:solidFill>
                  <a:schemeClr val="accent1"/>
                </a:solidFill>
              </a:defRPr>
            </a:lvl1pPr>
            <a:lvl2pPr marL="742950" indent="-285750">
              <a:buClr>
                <a:schemeClr val="accent3"/>
              </a:buClr>
              <a:buFont typeface="Arial" panose="020B0604020202020204" pitchFamily="34" charset="0"/>
              <a:buChar char="•"/>
              <a:defRPr/>
            </a:lvl2pPr>
            <a:lvl3pPr marL="1143000" indent="-228600">
              <a:buClr>
                <a:schemeClr val="accent3"/>
              </a:buClr>
              <a:buFont typeface="Arial" panose="020B0604020202020204" pitchFamily="34" charset="0"/>
              <a:buChar char="•"/>
              <a:defRPr/>
            </a:lvl3pPr>
            <a:lvl4pPr marL="1600200" indent="-228600">
              <a:buClr>
                <a:schemeClr val="accent3"/>
              </a:buClr>
              <a:buFont typeface="Arial" panose="020B0604020202020204" pitchFamily="34" charset="0"/>
              <a:buChar char="•"/>
              <a:defRPr/>
            </a:lvl4pPr>
            <a:lvl5pPr marL="2057400" indent="-228600">
              <a:buClr>
                <a:schemeClr val="accent3"/>
              </a:buClr>
              <a:buFont typeface="Arial" panose="020B0604020202020204" pitchFamily="34" charset="0"/>
              <a:buChar char="•"/>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3" name="Text Placeholder 12"/>
          <p:cNvSpPr>
            <a:spLocks noGrp="true"/>
          </p:cNvSpPr>
          <p:nvPr>
            <p:ph type="body" sz="quarter" idx="13" hasCustomPrompt="true"/>
          </p:nvPr>
        </p:nvSpPr>
        <p:spPr>
          <a:xfrm>
            <a:off x="457199" y="4813699"/>
            <a:ext cx="3943165" cy="1763915"/>
          </a:xfrm>
        </p:spPr>
        <p:txBody>
          <a:bodyPr/>
          <a:lstStyle>
            <a:lvl1pPr marL="0" indent="0">
              <a:buFont typeface="Arial" panose="020B0604020202020204" pitchFamily="34" charset="0"/>
              <a:buNone/>
              <a:defRPr lang="en-US" sz="1600" b="0" i="0" smtClean="0">
                <a:effectLst/>
                <a:latin typeface="Lucida Console" panose="020B060904050402020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b="0" i="0" dirty="0">
                <a:solidFill>
                  <a:srgbClr val="000000"/>
                </a:solidFill>
                <a:effectLst/>
                <a:latin typeface="Open Sans" panose="020B0606030504020204" pitchFamily="34" charset="0"/>
              </a:rPr>
              <a:t>Lorem ipsum dolor sit </a:t>
            </a:r>
            <a:r>
              <a:rPr lang="en-US" b="0" i="0" dirty="0" err="1">
                <a:solidFill>
                  <a:srgbClr val="000000"/>
                </a:solidFill>
                <a:effectLst/>
                <a:latin typeface="Open Sans" panose="020B0606030504020204" pitchFamily="34" charset="0"/>
              </a:rPr>
              <a:t>amet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consectetur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adipiscing</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sed</a:t>
            </a:r>
            <a:r>
              <a:rPr lang="en-US" b="0" i="0" dirty="0">
                <a:solidFill>
                  <a:srgbClr val="000000"/>
                </a:solidFill>
                <a:effectLst/>
                <a:latin typeface="Open Sans" panose="020B0606030504020204" pitchFamily="34" charset="0"/>
              </a:rPr>
              <a:t> do </a:t>
            </a:r>
            <a:r>
              <a:rPr lang="en-US" b="0" i="0" dirty="0" err="1">
                <a:solidFill>
                  <a:srgbClr val="000000"/>
                </a:solidFill>
                <a:effectLst/>
                <a:latin typeface="Open Sans" panose="020B0606030504020204" pitchFamily="34" charset="0"/>
              </a:rPr>
              <a:t>eiusmod</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tempor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incididunt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labore</a:t>
            </a:r>
            <a:r>
              <a:rPr lang="en-US" b="0" i="0" dirty="0">
                <a:solidFill>
                  <a:srgbClr val="000000"/>
                </a:solidFill>
                <a:effectLst/>
                <a:latin typeface="Open Sans" panose="020B0606030504020204" pitchFamily="34" charset="0"/>
              </a:rPr>
              <a:t> et dolore magna </a:t>
            </a:r>
            <a:r>
              <a:rPr lang="en-US" b="0" i="0" dirty="0" err="1">
                <a:solidFill>
                  <a:srgbClr val="000000"/>
                </a:solidFill>
                <a:effectLst/>
                <a:latin typeface="Open Sans" panose="020B0606030504020204" pitchFamily="34" charset="0"/>
              </a:rPr>
              <a:t>aliqua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enim</a:t>
            </a:r>
            <a:r>
              <a:rPr lang="en-US" b="0" i="0" dirty="0">
                <a:solidFill>
                  <a:srgbClr val="000000"/>
                </a:solidFill>
                <a:effectLst/>
                <a:latin typeface="Open Sans" panose="020B0606030504020204" pitchFamily="34" charset="0"/>
              </a:rPr>
              <a:t> ad minim </a:t>
            </a:r>
            <a:r>
              <a:rPr lang="en-US" b="0" i="0" dirty="0" err="1">
                <a:solidFill>
                  <a:srgbClr val="000000"/>
                </a:solidFill>
                <a:effectLst/>
                <a:latin typeface="Open Sans" panose="020B0606030504020204" pitchFamily="34" charset="0"/>
              </a:rPr>
              <a:t>veniam</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quis</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nostrud</a:t>
            </a:r>
            <a:r>
              <a:rPr lang="en-US" b="0" i="0" dirty="0">
                <a:solidFill>
                  <a:srgbClr val="000000"/>
                </a:solidFill>
                <a:effectLst/>
                <a:latin typeface="Open Sans" panose="020B0606030504020204" pitchFamily="34" charset="0"/>
              </a:rPr>
              <a:t> exercitation </a:t>
            </a:r>
            <a:r>
              <a:rPr lang="en-US" b="0" i="0" dirty="0" err="1">
                <a:solidFill>
                  <a:srgbClr val="000000"/>
                </a:solidFill>
                <a:effectLst/>
                <a:latin typeface="Open Sans" panose="020B0606030504020204" pitchFamily="34" charset="0"/>
              </a:rPr>
              <a:t>ullamco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laboris</a:t>
            </a:r>
            <a:r>
              <a:rPr lang="en-US" b="0" i="0" dirty="0">
                <a:solidFill>
                  <a:srgbClr val="000000"/>
                </a:solidFill>
                <a:effectLst/>
                <a:latin typeface="Open Sans" panose="020B0606030504020204" pitchFamily="34" charset="0"/>
              </a:rPr>
              <a:t> nisi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aliquip</a:t>
            </a:r>
            <a:r>
              <a:rPr lang="en-US" b="0" i="0" dirty="0">
                <a:solidFill>
                  <a:srgbClr val="000000"/>
                </a:solidFill>
                <a:effectLst/>
                <a:latin typeface="Open Sans" panose="020B0606030504020204" pitchFamily="34" charset="0"/>
              </a:rPr>
              <a:t> ex </a:t>
            </a:r>
            <a:r>
              <a:rPr lang="en-US" b="0" i="0" dirty="0" err="1">
                <a:solidFill>
                  <a:srgbClr val="000000"/>
                </a:solidFill>
                <a:effectLst/>
                <a:latin typeface="Open Sans" panose="020B0606030504020204" pitchFamily="34" charset="0"/>
              </a:rPr>
              <a:t>ea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commodo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consequat</a:t>
            </a:r>
            <a:r>
              <a:rPr lang="en-US" b="0" i="0" dirty="0">
                <a:solidFill>
                  <a:srgbClr val="000000"/>
                </a:solidFill>
                <a:effectLst/>
                <a:latin typeface="Open Sans" panose="020B0606030504020204" pitchFamily="34" charset="0"/>
              </a:rPr>
              <a:t>. </a:t>
            </a:r>
            <a:endParaRPr lang="en-US" dirty="0"/>
          </a:p>
        </p:txBody>
      </p:sp>
      <p:sp>
        <p:nvSpPr>
          <p:cNvPr id="15" name="Text Placeholder 14"/>
          <p:cNvSpPr>
            <a:spLocks noGrp="true"/>
          </p:cNvSpPr>
          <p:nvPr>
            <p:ph type="body" sz="quarter" idx="14" hasCustomPrompt="true"/>
          </p:nvPr>
        </p:nvSpPr>
        <p:spPr>
          <a:xfrm>
            <a:off x="4743634" y="4819356"/>
            <a:ext cx="3943165" cy="1752600"/>
          </a:xfrm>
        </p:spPr>
        <p:txBody>
          <a:bodyPr/>
          <a:lstStyle>
            <a:lvl1pPr>
              <a:defRPr sz="1600">
                <a:latin typeface="Lucida Console" panose="020B0609040504020204" charset="0"/>
              </a:defRPr>
            </a:lvl1pPr>
          </a:lstStyle>
          <a:p>
            <a:pPr lvl="0"/>
            <a:r>
              <a:rPr lang="en-US" b="0" i="0" dirty="0">
                <a:solidFill>
                  <a:srgbClr val="000000"/>
                </a:solidFill>
                <a:effectLst/>
                <a:latin typeface="Open Sans" panose="020B0606030504020204" pitchFamily="34" charset="0"/>
              </a:rPr>
              <a:t>Duis </a:t>
            </a:r>
            <a:r>
              <a:rPr lang="en-US" b="0" i="0" dirty="0" err="1">
                <a:solidFill>
                  <a:srgbClr val="000000"/>
                </a:solidFill>
                <a:effectLst/>
                <a:latin typeface="Open Sans" panose="020B0606030504020204" pitchFamily="34" charset="0"/>
              </a:rPr>
              <a:t>aute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irure</a:t>
            </a:r>
            <a:r>
              <a:rPr lang="en-US" b="0" i="0" dirty="0">
                <a:solidFill>
                  <a:srgbClr val="000000"/>
                </a:solidFill>
                <a:effectLst/>
                <a:latin typeface="Open Sans" panose="020B0606030504020204" pitchFamily="34" charset="0"/>
              </a:rPr>
              <a:t> dolor in </a:t>
            </a:r>
            <a:r>
              <a:rPr lang="en-US" b="0" i="0" dirty="0" err="1">
                <a:solidFill>
                  <a:srgbClr val="000000"/>
                </a:solidFill>
                <a:effectLst/>
                <a:latin typeface="Open Sans" panose="020B0606030504020204" pitchFamily="34" charset="0"/>
              </a:rPr>
              <a:t>reprehenderit</a:t>
            </a:r>
            <a:r>
              <a:rPr lang="en-US" b="0" i="0" dirty="0">
                <a:solidFill>
                  <a:srgbClr val="000000"/>
                </a:solidFill>
                <a:effectLst/>
                <a:latin typeface="Open Sans" panose="020B0606030504020204" pitchFamily="34" charset="0"/>
              </a:rPr>
              <a:t> in </a:t>
            </a:r>
            <a:r>
              <a:rPr lang="en-US" b="0" i="0" dirty="0" err="1">
                <a:solidFill>
                  <a:srgbClr val="000000"/>
                </a:solidFill>
                <a:effectLst/>
                <a:latin typeface="Open Sans" panose="020B0606030504020204" pitchFamily="34" charset="0"/>
              </a:rPr>
              <a:t>voluptate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velit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esse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cillum</a:t>
            </a:r>
            <a:r>
              <a:rPr lang="en-US" b="0" i="0" dirty="0">
                <a:solidFill>
                  <a:srgbClr val="000000"/>
                </a:solidFill>
                <a:effectLst/>
                <a:latin typeface="Open Sans" panose="020B0606030504020204" pitchFamily="34" charset="0"/>
              </a:rPr>
              <a:t> dolore </a:t>
            </a:r>
            <a:r>
              <a:rPr lang="en-US" b="0" i="0" dirty="0" err="1">
                <a:solidFill>
                  <a:srgbClr val="000000"/>
                </a:solidFill>
                <a:effectLst/>
                <a:latin typeface="Open Sans" panose="020B0606030504020204" pitchFamily="34" charset="0"/>
              </a:rPr>
              <a:t>eu</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fugiat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nulla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pariatur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Excepteur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sint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occaecat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cupidatat</a:t>
            </a:r>
            <a:r>
              <a:rPr lang="en-US" b="0" i="0" dirty="0">
                <a:solidFill>
                  <a:srgbClr val="000000"/>
                </a:solidFill>
                <a:effectLst/>
                <a:latin typeface="Open Sans" panose="020B0606030504020204" pitchFamily="34" charset="0"/>
              </a:rPr>
              <a:t> non </a:t>
            </a:r>
            <a:r>
              <a:rPr lang="en-US" b="0" i="0" dirty="0" err="1">
                <a:solidFill>
                  <a:srgbClr val="000000"/>
                </a:solidFill>
                <a:effectLst/>
                <a:latin typeface="Open Sans" panose="020B0606030504020204" pitchFamily="34" charset="0"/>
              </a:rPr>
              <a:t>proident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sunt</a:t>
            </a:r>
            <a:r>
              <a:rPr lang="en-US" b="0" i="0" dirty="0">
                <a:solidFill>
                  <a:srgbClr val="000000"/>
                </a:solidFill>
                <a:effectLst/>
                <a:latin typeface="Open Sans" panose="020B0606030504020204" pitchFamily="34" charset="0"/>
              </a:rPr>
              <a:t> in culpa qui </a:t>
            </a:r>
            <a:r>
              <a:rPr lang="en-US" b="0" i="0" dirty="0" err="1">
                <a:solidFill>
                  <a:srgbClr val="000000"/>
                </a:solidFill>
                <a:effectLst/>
                <a:latin typeface="Open Sans" panose="020B0606030504020204" pitchFamily="34" charset="0"/>
              </a:rPr>
              <a:t>officia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deserunt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mollit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anim</a:t>
            </a:r>
            <a:r>
              <a:rPr lang="en-US" b="0" i="0" dirty="0">
                <a:solidFill>
                  <a:srgbClr val="000000"/>
                </a:solidFill>
                <a:effectLst/>
                <a:latin typeface="Open Sans" panose="020B0606030504020204" pitchFamily="34" charset="0"/>
              </a:rPr>
              <a:t> id </a:t>
            </a:r>
            <a:r>
              <a:rPr lang="en-US" b="0" i="0" dirty="0" err="1">
                <a:solidFill>
                  <a:srgbClr val="000000"/>
                </a:solidFill>
                <a:effectLst/>
                <a:latin typeface="Open Sans" panose="020B0606030504020204" pitchFamily="34" charset="0"/>
              </a:rPr>
              <a:t>est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laborum</a:t>
            </a:r>
            <a:r>
              <a:rPr lang="en-US" b="0" i="0" dirty="0">
                <a:solidFill>
                  <a:srgbClr val="000000"/>
                </a:solidFill>
                <a:effectLst/>
                <a:latin typeface="Open Sans" panose="020B0606030504020204" pitchFamily="34" charset="0"/>
              </a:rPr>
              <a:t>.</a:t>
            </a:r>
            <a:endParaRPr lang="en-US" dirty="0"/>
          </a:p>
        </p:txBody>
      </p:sp>
      <p:sp>
        <p:nvSpPr>
          <p:cNvPr id="16" name="Rectangle 15"/>
          <p:cNvSpPr/>
          <p:nvPr userDrawn="true"/>
        </p:nvSpPr>
        <p:spPr bwMode="auto">
          <a:xfrm>
            <a:off x="-19235" y="6653815"/>
            <a:ext cx="1162235" cy="204186"/>
          </a:xfrm>
          <a:prstGeom prst="rect">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7" name="Rectangle 16"/>
          <p:cNvSpPr/>
          <p:nvPr userDrawn="true"/>
        </p:nvSpPr>
        <p:spPr bwMode="auto">
          <a:xfrm>
            <a:off x="1143000" y="6653814"/>
            <a:ext cx="1162235" cy="204186"/>
          </a:xfrm>
          <a:prstGeom prst="rect">
            <a:avLst/>
          </a:prstGeom>
          <a:solidFill>
            <a:schemeClr val="accent6"/>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8" name="Rectangle 17"/>
          <p:cNvSpPr/>
          <p:nvPr userDrawn="true"/>
        </p:nvSpPr>
        <p:spPr bwMode="auto">
          <a:xfrm>
            <a:off x="2305235" y="6655200"/>
            <a:ext cx="1162235" cy="204186"/>
          </a:xfrm>
          <a:prstGeom prst="rect">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transition spd="slow"/>
</p:sldLayout>
</file>

<file path=ppt/slideLayouts/slideLayout24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9" name="Rectangle 8"/>
          <p:cNvSpPr/>
          <p:nvPr userDrawn="true"/>
        </p:nvSpPr>
        <p:spPr bwMode="auto">
          <a:xfrm>
            <a:off x="-19235" y="6653815"/>
            <a:ext cx="1162235" cy="204186"/>
          </a:xfrm>
          <a:prstGeom prst="rect">
            <a:avLst/>
          </a:prstGeom>
          <a:solidFill>
            <a:schemeClr val="accent4"/>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0" name="Rectangle 9"/>
          <p:cNvSpPr/>
          <p:nvPr userDrawn="true"/>
        </p:nvSpPr>
        <p:spPr bwMode="auto">
          <a:xfrm>
            <a:off x="1143000" y="6653814"/>
            <a:ext cx="1162235" cy="204186"/>
          </a:xfrm>
          <a:prstGeom prst="rect">
            <a:avLst/>
          </a:prstGeom>
          <a:solidFill>
            <a:schemeClr val="bg2"/>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pic>
        <p:nvPicPr>
          <p:cNvPr id="7" name="Graphic 6"/>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8" name="Teardrop 7"/>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2" name="Title 1"/>
          <p:cNvSpPr>
            <a:spLocks noGrp="true"/>
          </p:cNvSpPr>
          <p:nvPr>
            <p:ph type="title"/>
          </p:nvPr>
        </p:nvSpPr>
        <p:spPr>
          <a:xfrm>
            <a:off x="457200" y="457200"/>
            <a:ext cx="6629400" cy="1371600"/>
          </a:xfrm>
        </p:spPr>
        <p:txBody>
          <a:bodyPr/>
          <a:lstStyle>
            <a:lvl1pPr>
              <a:defRPr>
                <a:solidFill>
                  <a:schemeClr val="accent5"/>
                </a:solidFill>
              </a:defRPr>
            </a:lvl1pPr>
          </a:lstStyle>
          <a:p>
            <a:r>
              <a:rPr lang="en-US"/>
              <a:t>Click to edit Master title style</a:t>
            </a:r>
            <a:endParaRPr lang="en-US" dirty="0"/>
          </a:p>
        </p:txBody>
      </p:sp>
      <p:sp>
        <p:nvSpPr>
          <p:cNvPr id="3" name="Content Placeholder 2"/>
          <p:cNvSpPr>
            <a:spLocks noGrp="true"/>
          </p:cNvSpPr>
          <p:nvPr>
            <p:ph idx="1"/>
          </p:nvPr>
        </p:nvSpPr>
        <p:spPr>
          <a:xfrm>
            <a:off x="457200" y="1981200"/>
            <a:ext cx="8229600" cy="2286000"/>
          </a:xfrm>
        </p:spPr>
        <p:txBody>
          <a:bodyPr/>
          <a:lstStyle>
            <a:lvl1pPr marL="0" indent="0">
              <a:buNone/>
              <a:defRPr>
                <a:solidFill>
                  <a:schemeClr val="accent1"/>
                </a:solidFill>
              </a:defRPr>
            </a:lvl1pPr>
            <a:lvl2pPr marL="742950" indent="-285750">
              <a:buClr>
                <a:schemeClr val="accent3"/>
              </a:buClr>
              <a:buFont typeface="Arial" panose="020B0604020202020204" pitchFamily="34" charset="0"/>
              <a:buChar char="•"/>
              <a:defRPr/>
            </a:lvl2pPr>
            <a:lvl3pPr marL="1143000" indent="-228600">
              <a:buClr>
                <a:schemeClr val="accent3"/>
              </a:buClr>
              <a:buFont typeface="Arial" panose="020B0604020202020204" pitchFamily="34" charset="0"/>
              <a:buChar char="•"/>
              <a:defRPr/>
            </a:lvl3pPr>
            <a:lvl4pPr marL="1600200" indent="-228600">
              <a:buClr>
                <a:schemeClr val="accent3"/>
              </a:buClr>
              <a:buFont typeface="Arial" panose="020B0604020202020204" pitchFamily="34" charset="0"/>
              <a:buChar char="•"/>
              <a:defRPr/>
            </a:lvl4pPr>
            <a:lvl5pPr marL="2057400" indent="-228600">
              <a:buClr>
                <a:schemeClr val="accent3"/>
              </a:buClr>
              <a:buFont typeface="Arial" panose="020B0604020202020204" pitchFamily="34" charset="0"/>
              <a:buChar char="•"/>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1" name="Rectangle 10"/>
          <p:cNvSpPr/>
          <p:nvPr userDrawn="true"/>
        </p:nvSpPr>
        <p:spPr bwMode="auto">
          <a:xfrm>
            <a:off x="2305235" y="6655200"/>
            <a:ext cx="1162235" cy="204186"/>
          </a:xfrm>
          <a:prstGeom prst="rect">
            <a:avLst/>
          </a:prstGeom>
          <a:solidFill>
            <a:schemeClr val="accent5"/>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2" name="Text Placeholder 12"/>
          <p:cNvSpPr>
            <a:spLocks noGrp="true"/>
          </p:cNvSpPr>
          <p:nvPr>
            <p:ph type="body" sz="quarter" idx="13" hasCustomPrompt="true"/>
          </p:nvPr>
        </p:nvSpPr>
        <p:spPr>
          <a:xfrm>
            <a:off x="457199" y="4843770"/>
            <a:ext cx="3943165" cy="1763915"/>
          </a:xfrm>
        </p:spPr>
        <p:txBody>
          <a:bodyPr/>
          <a:lstStyle>
            <a:lvl1pPr marL="0" indent="0">
              <a:buFont typeface="Arial" panose="020B0604020202020204" pitchFamily="34" charset="0"/>
              <a:buNone/>
              <a:defRPr lang="en-US" sz="1600" b="0" i="0" smtClean="0">
                <a:effectLst/>
                <a:latin typeface="Lucida Console" panose="020B060904050402020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b="0" i="0" dirty="0">
                <a:solidFill>
                  <a:srgbClr val="000000"/>
                </a:solidFill>
                <a:effectLst/>
                <a:latin typeface="Open Sans" panose="020B0606030504020204" pitchFamily="34" charset="0"/>
              </a:rPr>
              <a:t>Lorem ipsum dolor sit </a:t>
            </a:r>
            <a:r>
              <a:rPr lang="en-US" b="0" i="0" dirty="0" err="1">
                <a:solidFill>
                  <a:srgbClr val="000000"/>
                </a:solidFill>
                <a:effectLst/>
                <a:latin typeface="Open Sans" panose="020B0606030504020204" pitchFamily="34" charset="0"/>
              </a:rPr>
              <a:t>amet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consectetur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adipiscing</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sed</a:t>
            </a:r>
            <a:r>
              <a:rPr lang="en-US" b="0" i="0" dirty="0">
                <a:solidFill>
                  <a:srgbClr val="000000"/>
                </a:solidFill>
                <a:effectLst/>
                <a:latin typeface="Open Sans" panose="020B0606030504020204" pitchFamily="34" charset="0"/>
              </a:rPr>
              <a:t> do </a:t>
            </a:r>
            <a:r>
              <a:rPr lang="en-US" b="0" i="0" dirty="0" err="1">
                <a:solidFill>
                  <a:srgbClr val="000000"/>
                </a:solidFill>
                <a:effectLst/>
                <a:latin typeface="Open Sans" panose="020B0606030504020204" pitchFamily="34" charset="0"/>
              </a:rPr>
              <a:t>eiusmod</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tempor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incididunt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labore</a:t>
            </a:r>
            <a:r>
              <a:rPr lang="en-US" b="0" i="0" dirty="0">
                <a:solidFill>
                  <a:srgbClr val="000000"/>
                </a:solidFill>
                <a:effectLst/>
                <a:latin typeface="Open Sans" panose="020B0606030504020204" pitchFamily="34" charset="0"/>
              </a:rPr>
              <a:t> et dolore magna </a:t>
            </a:r>
            <a:r>
              <a:rPr lang="en-US" b="0" i="0" dirty="0" err="1">
                <a:solidFill>
                  <a:srgbClr val="000000"/>
                </a:solidFill>
                <a:effectLst/>
                <a:latin typeface="Open Sans" panose="020B0606030504020204" pitchFamily="34" charset="0"/>
              </a:rPr>
              <a:t>aliqua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enim</a:t>
            </a:r>
            <a:r>
              <a:rPr lang="en-US" b="0" i="0" dirty="0">
                <a:solidFill>
                  <a:srgbClr val="000000"/>
                </a:solidFill>
                <a:effectLst/>
                <a:latin typeface="Open Sans" panose="020B0606030504020204" pitchFamily="34" charset="0"/>
              </a:rPr>
              <a:t> ad minim </a:t>
            </a:r>
            <a:r>
              <a:rPr lang="en-US" b="0" i="0" dirty="0" err="1">
                <a:solidFill>
                  <a:srgbClr val="000000"/>
                </a:solidFill>
                <a:effectLst/>
                <a:latin typeface="Open Sans" panose="020B0606030504020204" pitchFamily="34" charset="0"/>
              </a:rPr>
              <a:t>veniam</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quis</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nostrud</a:t>
            </a:r>
            <a:r>
              <a:rPr lang="en-US" b="0" i="0" dirty="0">
                <a:solidFill>
                  <a:srgbClr val="000000"/>
                </a:solidFill>
                <a:effectLst/>
                <a:latin typeface="Open Sans" panose="020B0606030504020204" pitchFamily="34" charset="0"/>
              </a:rPr>
              <a:t> exercitation </a:t>
            </a:r>
            <a:r>
              <a:rPr lang="en-US" b="0" i="0" dirty="0" err="1">
                <a:solidFill>
                  <a:srgbClr val="000000"/>
                </a:solidFill>
                <a:effectLst/>
                <a:latin typeface="Open Sans" panose="020B0606030504020204" pitchFamily="34" charset="0"/>
              </a:rPr>
              <a:t>ullamco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laboris</a:t>
            </a:r>
            <a:r>
              <a:rPr lang="en-US" b="0" i="0" dirty="0">
                <a:solidFill>
                  <a:srgbClr val="000000"/>
                </a:solidFill>
                <a:effectLst/>
                <a:latin typeface="Open Sans" panose="020B0606030504020204" pitchFamily="34" charset="0"/>
              </a:rPr>
              <a:t> nisi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aliquip</a:t>
            </a:r>
            <a:r>
              <a:rPr lang="en-US" b="0" i="0" dirty="0">
                <a:solidFill>
                  <a:srgbClr val="000000"/>
                </a:solidFill>
                <a:effectLst/>
                <a:latin typeface="Open Sans" panose="020B0606030504020204" pitchFamily="34" charset="0"/>
              </a:rPr>
              <a:t> ex </a:t>
            </a:r>
            <a:r>
              <a:rPr lang="en-US" b="0" i="0" dirty="0" err="1">
                <a:solidFill>
                  <a:srgbClr val="000000"/>
                </a:solidFill>
                <a:effectLst/>
                <a:latin typeface="Open Sans" panose="020B0606030504020204" pitchFamily="34" charset="0"/>
              </a:rPr>
              <a:t>ea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commodo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consequat</a:t>
            </a:r>
            <a:r>
              <a:rPr lang="en-US" b="0" i="0" dirty="0">
                <a:solidFill>
                  <a:srgbClr val="000000"/>
                </a:solidFill>
                <a:effectLst/>
                <a:latin typeface="Open Sans" panose="020B0606030504020204" pitchFamily="34" charset="0"/>
              </a:rPr>
              <a:t>. </a:t>
            </a:r>
            <a:endParaRPr lang="en-US" dirty="0"/>
          </a:p>
        </p:txBody>
      </p:sp>
      <p:sp>
        <p:nvSpPr>
          <p:cNvPr id="13" name="Text Placeholder 14"/>
          <p:cNvSpPr>
            <a:spLocks noGrp="true"/>
          </p:cNvSpPr>
          <p:nvPr>
            <p:ph type="body" sz="quarter" idx="14" hasCustomPrompt="true"/>
          </p:nvPr>
        </p:nvSpPr>
        <p:spPr>
          <a:xfrm>
            <a:off x="4743634" y="4849427"/>
            <a:ext cx="3943165" cy="1752600"/>
          </a:xfrm>
        </p:spPr>
        <p:txBody>
          <a:bodyPr/>
          <a:lstStyle>
            <a:lvl1pPr>
              <a:defRPr sz="1600">
                <a:latin typeface="Lucida Console" panose="020B0609040504020204" charset="0"/>
              </a:defRPr>
            </a:lvl1pPr>
          </a:lstStyle>
          <a:p>
            <a:pPr lvl="0"/>
            <a:r>
              <a:rPr lang="en-US" b="0" i="0" dirty="0">
                <a:solidFill>
                  <a:srgbClr val="000000"/>
                </a:solidFill>
                <a:effectLst/>
                <a:latin typeface="Open Sans" panose="020B0606030504020204" pitchFamily="34" charset="0"/>
              </a:rPr>
              <a:t>Duis </a:t>
            </a:r>
            <a:r>
              <a:rPr lang="en-US" b="0" i="0" dirty="0" err="1">
                <a:solidFill>
                  <a:srgbClr val="000000"/>
                </a:solidFill>
                <a:effectLst/>
                <a:latin typeface="Open Sans" panose="020B0606030504020204" pitchFamily="34" charset="0"/>
              </a:rPr>
              <a:t>aute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irure</a:t>
            </a:r>
            <a:r>
              <a:rPr lang="en-US" b="0" i="0" dirty="0">
                <a:solidFill>
                  <a:srgbClr val="000000"/>
                </a:solidFill>
                <a:effectLst/>
                <a:latin typeface="Open Sans" panose="020B0606030504020204" pitchFamily="34" charset="0"/>
              </a:rPr>
              <a:t> dolor in </a:t>
            </a:r>
            <a:r>
              <a:rPr lang="en-US" b="0" i="0" dirty="0" err="1">
                <a:solidFill>
                  <a:srgbClr val="000000"/>
                </a:solidFill>
                <a:effectLst/>
                <a:latin typeface="Open Sans" panose="020B0606030504020204" pitchFamily="34" charset="0"/>
              </a:rPr>
              <a:t>reprehenderit</a:t>
            </a:r>
            <a:r>
              <a:rPr lang="en-US" b="0" i="0" dirty="0">
                <a:solidFill>
                  <a:srgbClr val="000000"/>
                </a:solidFill>
                <a:effectLst/>
                <a:latin typeface="Open Sans" panose="020B0606030504020204" pitchFamily="34" charset="0"/>
              </a:rPr>
              <a:t> in </a:t>
            </a:r>
            <a:r>
              <a:rPr lang="en-US" b="0" i="0" dirty="0" err="1">
                <a:solidFill>
                  <a:srgbClr val="000000"/>
                </a:solidFill>
                <a:effectLst/>
                <a:latin typeface="Open Sans" panose="020B0606030504020204" pitchFamily="34" charset="0"/>
              </a:rPr>
              <a:t>voluptate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velit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esse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cillum</a:t>
            </a:r>
            <a:r>
              <a:rPr lang="en-US" b="0" i="0" dirty="0">
                <a:solidFill>
                  <a:srgbClr val="000000"/>
                </a:solidFill>
                <a:effectLst/>
                <a:latin typeface="Open Sans" panose="020B0606030504020204" pitchFamily="34" charset="0"/>
              </a:rPr>
              <a:t> dolore </a:t>
            </a:r>
            <a:r>
              <a:rPr lang="en-US" b="0" i="0" dirty="0" err="1">
                <a:solidFill>
                  <a:srgbClr val="000000"/>
                </a:solidFill>
                <a:effectLst/>
                <a:latin typeface="Open Sans" panose="020B0606030504020204" pitchFamily="34" charset="0"/>
              </a:rPr>
              <a:t>eu</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fugiat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nulla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pariatur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Excepteur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sint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occaecat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cupidatat</a:t>
            </a:r>
            <a:r>
              <a:rPr lang="en-US" b="0" i="0" dirty="0">
                <a:solidFill>
                  <a:srgbClr val="000000"/>
                </a:solidFill>
                <a:effectLst/>
                <a:latin typeface="Open Sans" panose="020B0606030504020204" pitchFamily="34" charset="0"/>
              </a:rPr>
              <a:t> non </a:t>
            </a:r>
            <a:r>
              <a:rPr lang="en-US" b="0" i="0" dirty="0" err="1">
                <a:solidFill>
                  <a:srgbClr val="000000"/>
                </a:solidFill>
                <a:effectLst/>
                <a:latin typeface="Open Sans" panose="020B0606030504020204" pitchFamily="34" charset="0"/>
              </a:rPr>
              <a:t>proident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sunt</a:t>
            </a:r>
            <a:r>
              <a:rPr lang="en-US" b="0" i="0" dirty="0">
                <a:solidFill>
                  <a:srgbClr val="000000"/>
                </a:solidFill>
                <a:effectLst/>
                <a:latin typeface="Open Sans" panose="020B0606030504020204" pitchFamily="34" charset="0"/>
              </a:rPr>
              <a:t> in culpa qui </a:t>
            </a:r>
            <a:r>
              <a:rPr lang="en-US" b="0" i="0" dirty="0" err="1">
                <a:solidFill>
                  <a:srgbClr val="000000"/>
                </a:solidFill>
                <a:effectLst/>
                <a:latin typeface="Open Sans" panose="020B0606030504020204" pitchFamily="34" charset="0"/>
              </a:rPr>
              <a:t>officia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deserunt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mollit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anim</a:t>
            </a:r>
            <a:r>
              <a:rPr lang="en-US" b="0" i="0" dirty="0">
                <a:solidFill>
                  <a:srgbClr val="000000"/>
                </a:solidFill>
                <a:effectLst/>
                <a:latin typeface="Open Sans" panose="020B0606030504020204" pitchFamily="34" charset="0"/>
              </a:rPr>
              <a:t> id </a:t>
            </a:r>
            <a:r>
              <a:rPr lang="en-US" b="0" i="0" dirty="0" err="1">
                <a:solidFill>
                  <a:srgbClr val="000000"/>
                </a:solidFill>
                <a:effectLst/>
                <a:latin typeface="Open Sans" panose="020B0606030504020204" pitchFamily="34" charset="0"/>
              </a:rPr>
              <a:t>est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laborum</a:t>
            </a:r>
            <a:r>
              <a:rPr lang="en-US" b="0" i="0" dirty="0">
                <a:solidFill>
                  <a:srgbClr val="000000"/>
                </a:solidFill>
                <a:effectLst/>
                <a:latin typeface="Open Sans" panose="020B0606030504020204" pitchFamily="34" charset="0"/>
              </a:rPr>
              <a:t>.</a:t>
            </a:r>
            <a:endParaRPr lang="en-US" dirty="0"/>
          </a:p>
        </p:txBody>
      </p:sp>
    </p:spTree>
  </p:cSld>
  <p:clrMapOvr>
    <a:masterClrMapping/>
  </p:clrMapOvr>
  <p:transition spd="slow"/>
</p:sldLayout>
</file>

<file path=ppt/slideLayouts/slideLayout24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true"/>
          </p:cNvSpPr>
          <p:nvPr>
            <p:ph type="title"/>
          </p:nvPr>
        </p:nvSpPr>
        <p:spPr>
          <a:xfrm>
            <a:off x="623888" y="1709738"/>
            <a:ext cx="7886700" cy="2852737"/>
          </a:xfrm>
        </p:spPr>
        <p:txBody>
          <a:bodyPr anchor="b"/>
          <a:lstStyle>
            <a:lvl1pPr>
              <a:defRPr sz="6000"/>
            </a:lvl1pPr>
          </a:lstStyle>
          <a:p>
            <a:r>
              <a:rPr lang="en-US"/>
              <a:t>Click to edit Master title style</a:t>
            </a:r>
            <a:endParaRPr lang="en-US"/>
          </a:p>
        </p:txBody>
      </p:sp>
      <p:sp>
        <p:nvSpPr>
          <p:cNvPr id="3" name="Text Placeholder 2"/>
          <p:cNvSpPr>
            <a:spLocks noGrp="true"/>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1B9C6344-3052-44C1-9017-6FC986659251}"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dirty="0"/>
          </a:p>
        </p:txBody>
      </p:sp>
    </p:spTree>
  </p:cSld>
  <p:clrMapOvr>
    <a:masterClrMapping/>
  </p:clrMapOvr>
  <p:transition spd="slow"/>
</p:sldLayout>
</file>

<file path=ppt/slideLayouts/slideLayout24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Content Placeholder 2"/>
          <p:cNvSpPr>
            <a:spLocks noGrp="true"/>
          </p:cNvSpPr>
          <p:nvPr>
            <p:ph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true"/>
          </p:cNvSpPr>
          <p:nvPr>
            <p:ph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A78529B3-D109-4045-8674-05A0BCB6F47C}"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24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365125"/>
            <a:ext cx="7886700" cy="1325563"/>
          </a:xfrm>
        </p:spPr>
        <p:txBody>
          <a:bodyPr/>
          <a:lstStyle/>
          <a:p>
            <a:r>
              <a:rPr lang="en-US"/>
              <a:t>Click to edit Master title style</a:t>
            </a:r>
            <a:endParaRPr lang="en-US"/>
          </a:p>
        </p:txBody>
      </p:sp>
      <p:sp>
        <p:nvSpPr>
          <p:cNvPr id="3" name="Text Placeholder 2"/>
          <p:cNvSpPr>
            <a:spLocks noGrp="true"/>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4" name="Content Placeholder 3"/>
          <p:cNvSpPr>
            <a:spLocks noGrp="true"/>
          </p:cNvSpPr>
          <p:nvPr>
            <p:ph sz="half" idx="2"/>
          </p:nvPr>
        </p:nvSpPr>
        <p:spPr>
          <a:xfrm>
            <a:off x="630238" y="2505075"/>
            <a:ext cx="3868737"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true"/>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6" name="Content Placeholder 5"/>
          <p:cNvSpPr>
            <a:spLocks noGrp="true"/>
          </p:cNvSpPr>
          <p:nvPr>
            <p:ph sz="quarter" idx="4"/>
          </p:nvPr>
        </p:nvSpPr>
        <p:spPr>
          <a:xfrm>
            <a:off x="4629150" y="2505075"/>
            <a:ext cx="3887788"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Footer Placeholder 6"/>
          <p:cNvSpPr>
            <a:spLocks noGrp="true"/>
          </p:cNvSpPr>
          <p:nvPr>
            <p:ph type="ftr" sz="quarter" idx="10"/>
          </p:nvPr>
        </p:nvSpPr>
        <p:spPr/>
        <p:txBody>
          <a:bodyPr/>
          <a:lstStyle>
            <a:lvl1pPr>
              <a:defRPr/>
            </a:lvl1pPr>
          </a:lstStyle>
          <a:p>
            <a:endParaRPr lang="en-US" altLang="en-US"/>
          </a:p>
        </p:txBody>
      </p:sp>
      <p:sp>
        <p:nvSpPr>
          <p:cNvPr id="8" name="Slide Number Placeholder 7"/>
          <p:cNvSpPr>
            <a:spLocks noGrp="true"/>
          </p:cNvSpPr>
          <p:nvPr>
            <p:ph type="sldNum" sz="quarter" idx="11"/>
          </p:nvPr>
        </p:nvSpPr>
        <p:spPr/>
        <p:txBody>
          <a:bodyPr/>
          <a:lstStyle>
            <a:lvl1pPr>
              <a:defRPr/>
            </a:lvl1pPr>
          </a:lstStyle>
          <a:p>
            <a:fld id="{5CE7979A-3B8C-4A9C-9E48-FBBF83626624}" type="slidenum">
              <a:rPr lang="en-US" altLang="en-US"/>
            </a:fld>
            <a:endParaRPr lang="en-US" altLang="en-US"/>
          </a:p>
        </p:txBody>
      </p:sp>
      <p:sp>
        <p:nvSpPr>
          <p:cNvPr id="9" name="Date Placeholder 8"/>
          <p:cNvSpPr>
            <a:spLocks noGrp="true"/>
          </p:cNvSpPr>
          <p:nvPr>
            <p:ph type="dt" sz="half" idx="12"/>
          </p:nvPr>
        </p:nvSpPr>
        <p:spPr/>
        <p:txBody>
          <a:bodyPr/>
          <a:lstStyle>
            <a:lvl1pPr>
              <a:defRPr/>
            </a:lvl1pPr>
          </a:lstStyle>
          <a:p>
            <a:endParaRPr lang="en-US" altLang="en-US"/>
          </a:p>
        </p:txBody>
      </p:sp>
      <p:sp>
        <p:nvSpPr>
          <p:cNvPr id="10" name="Rectangle 9"/>
          <p:cNvSpPr/>
          <p:nvPr userDrawn="true"/>
        </p:nvSpPr>
        <p:spPr bwMode="auto">
          <a:xfrm>
            <a:off x="-19235" y="6705601"/>
            <a:ext cx="1162235" cy="152399"/>
          </a:xfrm>
          <a:prstGeom prst="rect">
            <a:avLst/>
          </a:prstGeom>
          <a:solidFill>
            <a:schemeClr val="accent1"/>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1" name="Rectangle 10"/>
          <p:cNvSpPr/>
          <p:nvPr userDrawn="true"/>
        </p:nvSpPr>
        <p:spPr bwMode="auto">
          <a:xfrm>
            <a:off x="1143000" y="6705600"/>
            <a:ext cx="1162235" cy="152399"/>
          </a:xfrm>
          <a:prstGeom prst="rect">
            <a:avLst/>
          </a:prstGeom>
          <a:solidFill>
            <a:schemeClr val="accent6"/>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2" name="Teardrop 11"/>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13" name="Rectangle 12"/>
          <p:cNvSpPr/>
          <p:nvPr userDrawn="true"/>
        </p:nvSpPr>
        <p:spPr bwMode="auto">
          <a:xfrm>
            <a:off x="2305235" y="6706986"/>
            <a:ext cx="1162235" cy="152399"/>
          </a:xfrm>
          <a:prstGeom prst="rect">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transition spd="slow"/>
</p:sldLayout>
</file>

<file path=ppt/slideLayouts/slideLayout24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Footer Placeholder 2"/>
          <p:cNvSpPr>
            <a:spLocks noGrp="true"/>
          </p:cNvSpPr>
          <p:nvPr>
            <p:ph type="ftr" sz="quarter" idx="10"/>
          </p:nvPr>
        </p:nvSpPr>
        <p:spPr/>
        <p:txBody>
          <a:bodyPr/>
          <a:lstStyle>
            <a:lvl1pPr>
              <a:defRPr/>
            </a:lvl1pPr>
          </a:lstStyle>
          <a:p>
            <a:endParaRPr lang="en-US" altLang="en-US"/>
          </a:p>
        </p:txBody>
      </p:sp>
      <p:sp>
        <p:nvSpPr>
          <p:cNvPr id="4" name="Slide Number Placeholder 3"/>
          <p:cNvSpPr>
            <a:spLocks noGrp="true"/>
          </p:cNvSpPr>
          <p:nvPr>
            <p:ph type="sldNum" sz="quarter" idx="11"/>
          </p:nvPr>
        </p:nvSpPr>
        <p:spPr/>
        <p:txBody>
          <a:bodyPr/>
          <a:lstStyle>
            <a:lvl1pPr>
              <a:defRPr/>
            </a:lvl1pPr>
          </a:lstStyle>
          <a:p>
            <a:fld id="{18761A08-01FA-414B-AF34-7CBBE177D9AB}" type="slidenum">
              <a:rPr lang="en-US" altLang="en-US"/>
            </a:fld>
            <a:endParaRPr lang="en-US" altLang="en-US"/>
          </a:p>
        </p:txBody>
      </p:sp>
      <p:sp>
        <p:nvSpPr>
          <p:cNvPr id="5" name="Date Placeholder 4"/>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24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true"/>
          </p:cNvSpPr>
          <p:nvPr>
            <p:ph type="ftr" sz="quarter" idx="10"/>
          </p:nvPr>
        </p:nvSpPr>
        <p:spPr/>
        <p:txBody>
          <a:bodyPr/>
          <a:lstStyle>
            <a:lvl1pPr>
              <a:defRPr/>
            </a:lvl1pPr>
          </a:lstStyle>
          <a:p>
            <a:endParaRPr lang="en-US" altLang="en-US"/>
          </a:p>
        </p:txBody>
      </p:sp>
      <p:sp>
        <p:nvSpPr>
          <p:cNvPr id="3" name="Slide Number Placeholder 2"/>
          <p:cNvSpPr>
            <a:spLocks noGrp="true"/>
          </p:cNvSpPr>
          <p:nvPr>
            <p:ph type="sldNum" sz="quarter" idx="11"/>
          </p:nvPr>
        </p:nvSpPr>
        <p:spPr/>
        <p:txBody>
          <a:bodyPr/>
          <a:lstStyle>
            <a:lvl1pPr>
              <a:defRPr/>
            </a:lvl1pPr>
          </a:lstStyle>
          <a:p>
            <a:fld id="{054509E2-2EA7-4CCF-BFE3-9B166712C5C7}" type="slidenum">
              <a:rPr lang="en-US" altLang="en-US"/>
            </a:fld>
            <a:endParaRPr lang="en-US" altLang="en-US"/>
          </a:p>
        </p:txBody>
      </p:sp>
      <p:sp>
        <p:nvSpPr>
          <p:cNvPr id="4" name="Date Placeholder 3"/>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true"/>
          </p:cNvSpPr>
          <p:nvPr>
            <p:ph type="ftr" sz="quarter" idx="10"/>
          </p:nvPr>
        </p:nvSpPr>
        <p:spPr/>
        <p:txBody>
          <a:bodyPr/>
          <a:lstStyle>
            <a:lvl1pPr>
              <a:defRPr/>
            </a:lvl1pPr>
          </a:lstStyle>
          <a:p>
            <a:endParaRPr lang="en-US" altLang="en-US"/>
          </a:p>
        </p:txBody>
      </p:sp>
      <p:sp>
        <p:nvSpPr>
          <p:cNvPr id="3" name="Slide Number Placeholder 2"/>
          <p:cNvSpPr>
            <a:spLocks noGrp="true"/>
          </p:cNvSpPr>
          <p:nvPr>
            <p:ph type="sldNum" sz="quarter" idx="11"/>
          </p:nvPr>
        </p:nvSpPr>
        <p:spPr/>
        <p:txBody>
          <a:bodyPr/>
          <a:lstStyle>
            <a:lvl1pPr>
              <a:defRPr/>
            </a:lvl1pPr>
          </a:lstStyle>
          <a:p>
            <a:fld id="{054509E2-2EA7-4CCF-BFE3-9B166712C5C7}" type="slidenum">
              <a:rPr lang="en-US" altLang="en-US"/>
            </a:fld>
            <a:endParaRPr lang="en-US" altLang="en-US"/>
          </a:p>
        </p:txBody>
      </p:sp>
      <p:sp>
        <p:nvSpPr>
          <p:cNvPr id="4" name="Date Placeholder 3"/>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25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457200"/>
            <a:ext cx="2949575" cy="1600200"/>
          </a:xfrm>
        </p:spPr>
        <p:txBody>
          <a:bodyPr anchor="b"/>
          <a:lstStyle>
            <a:lvl1pPr>
              <a:defRPr sz="3200"/>
            </a:lvl1pPr>
          </a:lstStyle>
          <a:p>
            <a:r>
              <a:rPr lang="en-US"/>
              <a:t>Click to edit Master title style</a:t>
            </a:r>
            <a:endParaRPr lang="en-US"/>
          </a:p>
        </p:txBody>
      </p:sp>
      <p:sp>
        <p:nvSpPr>
          <p:cNvPr id="3" name="Content Placeholder 2"/>
          <p:cNvSpPr>
            <a:spLocks noGrp="true"/>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true"/>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BA59A777-624F-47A9-880B-D8E9EAD0858F}"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25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457200"/>
            <a:ext cx="2949575" cy="1600200"/>
          </a:xfrm>
        </p:spPr>
        <p:txBody>
          <a:bodyPr anchor="b"/>
          <a:lstStyle>
            <a:lvl1pPr>
              <a:defRPr sz="3200"/>
            </a:lvl1pPr>
          </a:lstStyle>
          <a:p>
            <a:r>
              <a:rPr lang="en-US"/>
              <a:t>Click to edit Master title style</a:t>
            </a:r>
            <a:endParaRPr lang="en-US"/>
          </a:p>
        </p:txBody>
      </p:sp>
      <p:sp>
        <p:nvSpPr>
          <p:cNvPr id="3" name="Picture Placeholder 2"/>
          <p:cNvSpPr>
            <a:spLocks noGrp="true"/>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a:p>
        </p:txBody>
      </p:sp>
      <p:sp>
        <p:nvSpPr>
          <p:cNvPr id="4" name="Text Placeholder 3"/>
          <p:cNvSpPr>
            <a:spLocks noGrp="true"/>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F5F5CDA0-80DA-48D8-B4CB-109B8CD7869F}"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25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Vertical Text Placeholder 2"/>
          <p:cNvSpPr>
            <a:spLocks noGrp="true"/>
          </p:cNvSpPr>
          <p:nvPr>
            <p:ph type="body" orient="vert" idx="1"/>
          </p:nvPr>
        </p:nvSpPr>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DB245EC0-5CDC-4F83-ABFB-A17F42046F02}"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25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true"/>
          </p:cNvSpPr>
          <p:nvPr>
            <p:ph type="title" orient="vert"/>
          </p:nvPr>
        </p:nvSpPr>
        <p:spPr>
          <a:xfrm>
            <a:off x="6629400" y="457200"/>
            <a:ext cx="2057400" cy="5410200"/>
          </a:xfrm>
        </p:spPr>
        <p:txBody>
          <a:bodyPr vert="eaVert"/>
          <a:lstStyle/>
          <a:p>
            <a:r>
              <a:rPr lang="en-US"/>
              <a:t>Click to edit Master title style</a:t>
            </a:r>
            <a:endParaRPr lang="en-US"/>
          </a:p>
        </p:txBody>
      </p:sp>
      <p:sp>
        <p:nvSpPr>
          <p:cNvPr id="3" name="Vertical Text Placeholder 2"/>
          <p:cNvSpPr>
            <a:spLocks noGrp="true"/>
          </p:cNvSpPr>
          <p:nvPr>
            <p:ph type="body" orient="vert" idx="1"/>
          </p:nvPr>
        </p:nvSpPr>
        <p:spPr>
          <a:xfrm>
            <a:off x="457200" y="457200"/>
            <a:ext cx="6019800" cy="5410200"/>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A0F1A974-5EB8-46E3-AD55-FFDCE36963EC}"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254.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Online Image Placeholder 3"/>
          <p:cNvSpPr>
            <a:spLocks noGrp="true"/>
          </p:cNvSpPr>
          <p:nvPr>
            <p:ph type="clipArt" sz="half" idx="2" hasCustomPrompt="true"/>
          </p:nvPr>
        </p:nvSpPr>
        <p:spPr>
          <a:xfrm>
            <a:off x="4648200" y="1981200"/>
            <a:ext cx="4038600" cy="3886200"/>
          </a:xfrm>
        </p:spPr>
        <p:txBody>
          <a:bodyPr/>
          <a:lstStyle/>
          <a:p>
            <a:r>
              <a:rPr lang="en-US"/>
              <a:t>Click icon to add online image</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D1FA0DF1-69A4-49BC-8004-2A306D22542E}"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255.xml><?xml version="1.0" encoding="utf-8"?>
<p:sldLayout xmlns:a="http://schemas.openxmlformats.org/drawingml/2006/main" xmlns:r="http://schemas.openxmlformats.org/officeDocument/2006/relationships" xmlns:p="http://schemas.openxmlformats.org/presentationml/2006/main" type="clipArtAndTx" preserve="1">
  <p:cSld name="Title, Clip Art and Tex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Online Image Placeholder 2"/>
          <p:cNvSpPr>
            <a:spLocks noGrp="true"/>
          </p:cNvSpPr>
          <p:nvPr>
            <p:ph type="clipArt" sz="half" idx="1" hasCustomPrompt="true"/>
          </p:nvPr>
        </p:nvSpPr>
        <p:spPr>
          <a:xfrm>
            <a:off x="457200" y="1981200"/>
            <a:ext cx="4038600" cy="3886200"/>
          </a:xfrm>
        </p:spPr>
        <p:txBody>
          <a:bodyPr/>
          <a:lstStyle/>
          <a:p>
            <a:r>
              <a:rPr lang="en-US"/>
              <a:t>Click icon to add online image</a:t>
            </a:r>
            <a:endParaRPr lang="en-US"/>
          </a:p>
        </p:txBody>
      </p:sp>
      <p:sp>
        <p:nvSpPr>
          <p:cNvPr id="4" name="Text Placeholder 3"/>
          <p:cNvSpPr>
            <a:spLocks noGrp="true"/>
          </p:cNvSpPr>
          <p:nvPr>
            <p:ph type="body"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B7E8BFF1-E06B-44F8-B74E-0941AEA927AF}"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256.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8229600" cy="18669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true"/>
          </p:cNvSpPr>
          <p:nvPr>
            <p:ph sz="half" idx="2"/>
          </p:nvPr>
        </p:nvSpPr>
        <p:spPr>
          <a:xfrm>
            <a:off x="457200" y="4000500"/>
            <a:ext cx="8229600" cy="18669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30A26CE2-9548-48BB-BFD6-B9FA4A2E6551}"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257.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pic>
        <p:nvPicPr>
          <p:cNvPr id="8" name="Graphic 7"/>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true"/>
          </p:cNvSpPr>
          <p:nvPr>
            <p:ph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46577E7E-26B3-4112-A923-A16012F7B175}"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258.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90128" name="Rectangle 16"/>
          <p:cNvSpPr>
            <a:spLocks noGrp="true" noChangeArrowheads="true"/>
          </p:cNvSpPr>
          <p:nvPr>
            <p:ph type="dt" sz="half" idx="2"/>
          </p:nvPr>
        </p:nvSpPr>
        <p:spPr>
          <a:xfrm>
            <a:off x="457200" y="6248400"/>
            <a:ext cx="2133600" cy="457200"/>
          </a:xfrm>
        </p:spPr>
        <p:txBody>
          <a:bodyPr/>
          <a:lstStyle>
            <a:lvl1pPr>
              <a:defRPr/>
            </a:lvl1pPr>
          </a:lstStyle>
          <a:p>
            <a:endParaRPr lang="en-US" altLang="en-US"/>
          </a:p>
        </p:txBody>
      </p:sp>
      <p:sp>
        <p:nvSpPr>
          <p:cNvPr id="90129" name="Rectangle 17"/>
          <p:cNvSpPr>
            <a:spLocks noGrp="true" noChangeArrowheads="true"/>
          </p:cNvSpPr>
          <p:nvPr>
            <p:ph type="ftr" sz="quarter" idx="3"/>
          </p:nvPr>
        </p:nvSpPr>
        <p:spPr/>
        <p:txBody>
          <a:bodyPr/>
          <a:lstStyle>
            <a:lvl1pPr>
              <a:defRPr/>
            </a:lvl1pPr>
          </a:lstStyle>
          <a:p>
            <a:endParaRPr lang="en-US" altLang="en-US"/>
          </a:p>
        </p:txBody>
      </p:sp>
      <p:sp>
        <p:nvSpPr>
          <p:cNvPr id="90130" name="Rectangle 18"/>
          <p:cNvSpPr>
            <a:spLocks noGrp="true" noChangeArrowheads="true"/>
          </p:cNvSpPr>
          <p:nvPr>
            <p:ph type="sldNum" sz="quarter" idx="4"/>
          </p:nvPr>
        </p:nvSpPr>
        <p:spPr/>
        <p:txBody>
          <a:bodyPr/>
          <a:lstStyle>
            <a:lvl1pPr>
              <a:defRPr/>
            </a:lvl1pPr>
          </a:lstStyle>
          <a:p>
            <a:fld id="{2757A297-25DA-4E2C-BAB7-44199D986FBE}" type="slidenum">
              <a:rPr lang="en-US" altLang="en-US" smtClean="0"/>
            </a:fld>
            <a:endParaRPr lang="en-US" altLang="en-US" dirty="0"/>
          </a:p>
        </p:txBody>
      </p:sp>
      <p:sp>
        <p:nvSpPr>
          <p:cNvPr id="90131" name="Rectangle 19"/>
          <p:cNvSpPr>
            <a:spLocks noGrp="true" noChangeArrowheads="true"/>
          </p:cNvSpPr>
          <p:nvPr>
            <p:ph type="ctrTitle"/>
          </p:nvPr>
        </p:nvSpPr>
        <p:spPr>
          <a:xfrm>
            <a:off x="457200" y="1828800"/>
            <a:ext cx="6019800" cy="2209800"/>
          </a:xfrm>
        </p:spPr>
        <p:txBody>
          <a:bodyPr/>
          <a:lstStyle>
            <a:lvl1pPr>
              <a:defRPr>
                <a:solidFill>
                  <a:schemeClr val="accent3"/>
                </a:solidFill>
              </a:defRPr>
            </a:lvl1pPr>
          </a:lstStyle>
          <a:p>
            <a:pPr lvl="0"/>
            <a:r>
              <a:rPr lang="en-US" altLang="en-US" noProof="0"/>
              <a:t>Click to edit Master title style</a:t>
            </a:r>
            <a:endParaRPr lang="en-US" altLang="en-US" noProof="0"/>
          </a:p>
        </p:txBody>
      </p:sp>
      <p:sp>
        <p:nvSpPr>
          <p:cNvPr id="90132" name="Rectangle 20"/>
          <p:cNvSpPr>
            <a:spLocks noGrp="true" noChangeArrowheads="true"/>
          </p:cNvSpPr>
          <p:nvPr>
            <p:ph type="subTitle" idx="1"/>
          </p:nvPr>
        </p:nvSpPr>
        <p:spPr>
          <a:xfrm>
            <a:off x="457200" y="4267200"/>
            <a:ext cx="6019800" cy="1752600"/>
          </a:xfrm>
        </p:spPr>
        <p:txBody>
          <a:bodyPr/>
          <a:lstStyle>
            <a:lvl1pPr marL="0" indent="0" algn="l">
              <a:buFont typeface="Wingdings" panose="05000000000000000000" pitchFamily="2" charset="2"/>
              <a:buNone/>
              <a:defRPr>
                <a:solidFill>
                  <a:schemeClr val="accent1"/>
                </a:solidFill>
              </a:defRPr>
            </a:lvl1pPr>
          </a:lstStyle>
          <a:p>
            <a:pPr lvl="0"/>
            <a:r>
              <a:rPr lang="en-US" altLang="en-US" noProof="0"/>
              <a:t>Click to edit Master subtitle style</a:t>
            </a:r>
            <a:endParaRPr lang="en-US" altLang="en-US" noProof="0"/>
          </a:p>
        </p:txBody>
      </p:sp>
    </p:spTree>
  </p:cSld>
  <p:clrMapOvr>
    <a:masterClrMapping/>
  </p:clrMapOvr>
  <p:transition spd="slow"/>
</p:sldLayout>
</file>

<file path=ppt/slideLayouts/slideLayout25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7" name="Graphic 6"/>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8" name="Teardrop 7"/>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2" name="Title 1"/>
          <p:cNvSpPr>
            <a:spLocks noGrp="true"/>
          </p:cNvSpPr>
          <p:nvPr>
            <p:ph type="title"/>
          </p:nvPr>
        </p:nvSpPr>
        <p:spPr>
          <a:xfrm>
            <a:off x="457200" y="457200"/>
            <a:ext cx="6629400" cy="1371600"/>
          </a:xfrm>
        </p:spPr>
        <p:txBody>
          <a:bodyPr/>
          <a:lstStyle>
            <a:lvl1pPr>
              <a:defRPr>
                <a:solidFill>
                  <a:schemeClr val="accent3"/>
                </a:solidFill>
              </a:defRPr>
            </a:lvl1pPr>
          </a:lstStyle>
          <a:p>
            <a:r>
              <a:rPr lang="en-US"/>
              <a:t>Click to edit Master title style</a:t>
            </a:r>
            <a:endParaRPr lang="en-US" dirty="0"/>
          </a:p>
        </p:txBody>
      </p:sp>
      <p:sp>
        <p:nvSpPr>
          <p:cNvPr id="3" name="Content Placeholder 2"/>
          <p:cNvSpPr>
            <a:spLocks noGrp="true"/>
          </p:cNvSpPr>
          <p:nvPr>
            <p:ph idx="1"/>
          </p:nvPr>
        </p:nvSpPr>
        <p:spPr>
          <a:xfrm>
            <a:off x="457200" y="1981200"/>
            <a:ext cx="8229600" cy="2286000"/>
          </a:xfrm>
        </p:spPr>
        <p:txBody>
          <a:bodyPr/>
          <a:lstStyle>
            <a:lvl1pPr marL="0" indent="0">
              <a:buNone/>
              <a:defRPr>
                <a:solidFill>
                  <a:schemeClr val="accent1"/>
                </a:solidFill>
              </a:defRPr>
            </a:lvl1pPr>
            <a:lvl2pPr marL="742950" indent="-285750">
              <a:buClr>
                <a:schemeClr val="accent3"/>
              </a:buClr>
              <a:buFont typeface="Arial" panose="020B0604020202020204" pitchFamily="34" charset="0"/>
              <a:buChar char="•"/>
              <a:defRPr/>
            </a:lvl2pPr>
            <a:lvl3pPr marL="1143000" indent="-228600">
              <a:buClr>
                <a:schemeClr val="accent3"/>
              </a:buClr>
              <a:buFont typeface="Arial" panose="020B0604020202020204" pitchFamily="34" charset="0"/>
              <a:buChar char="•"/>
              <a:defRPr/>
            </a:lvl3pPr>
            <a:lvl4pPr marL="1600200" indent="-228600">
              <a:buClr>
                <a:schemeClr val="accent3"/>
              </a:buClr>
              <a:buFont typeface="Arial" panose="020B0604020202020204" pitchFamily="34" charset="0"/>
              <a:buChar char="•"/>
              <a:defRPr/>
            </a:lvl4pPr>
            <a:lvl5pPr marL="2057400" indent="-228600">
              <a:buClr>
                <a:schemeClr val="accent3"/>
              </a:buClr>
              <a:buFont typeface="Arial" panose="020B0604020202020204" pitchFamily="34" charset="0"/>
              <a:buChar char="•"/>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3" name="Text Placeholder 12"/>
          <p:cNvSpPr>
            <a:spLocks noGrp="true"/>
          </p:cNvSpPr>
          <p:nvPr>
            <p:ph type="body" sz="quarter" idx="13" hasCustomPrompt="true"/>
          </p:nvPr>
        </p:nvSpPr>
        <p:spPr>
          <a:xfrm>
            <a:off x="457199" y="4813699"/>
            <a:ext cx="3943165" cy="1763915"/>
          </a:xfrm>
        </p:spPr>
        <p:txBody>
          <a:bodyPr/>
          <a:lstStyle>
            <a:lvl1pPr marL="0" indent="0">
              <a:buFont typeface="Arial" panose="020B0604020202020204" pitchFamily="34" charset="0"/>
              <a:buNone/>
              <a:defRPr lang="en-US" sz="1600" b="0" i="0" smtClean="0">
                <a:effectLst/>
                <a:latin typeface="Lucida Console" panose="020B060904050402020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b="0" i="0" dirty="0">
                <a:solidFill>
                  <a:srgbClr val="000000"/>
                </a:solidFill>
                <a:effectLst/>
                <a:latin typeface="Open Sans" panose="020B0606030504020204" pitchFamily="34" charset="0"/>
              </a:rPr>
              <a:t>Lorem ipsum dolor sit </a:t>
            </a:r>
            <a:r>
              <a:rPr lang="en-US" b="0" i="0" dirty="0" err="1">
                <a:solidFill>
                  <a:srgbClr val="000000"/>
                </a:solidFill>
                <a:effectLst/>
                <a:latin typeface="Open Sans" panose="020B0606030504020204" pitchFamily="34" charset="0"/>
              </a:rPr>
              <a:t>amet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consectetur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adipiscing</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sed</a:t>
            </a:r>
            <a:r>
              <a:rPr lang="en-US" b="0" i="0" dirty="0">
                <a:solidFill>
                  <a:srgbClr val="000000"/>
                </a:solidFill>
                <a:effectLst/>
                <a:latin typeface="Open Sans" panose="020B0606030504020204" pitchFamily="34" charset="0"/>
              </a:rPr>
              <a:t> do </a:t>
            </a:r>
            <a:r>
              <a:rPr lang="en-US" b="0" i="0" dirty="0" err="1">
                <a:solidFill>
                  <a:srgbClr val="000000"/>
                </a:solidFill>
                <a:effectLst/>
                <a:latin typeface="Open Sans" panose="020B0606030504020204" pitchFamily="34" charset="0"/>
              </a:rPr>
              <a:t>eiusmod</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tempor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incididunt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labore</a:t>
            </a:r>
            <a:r>
              <a:rPr lang="en-US" b="0" i="0" dirty="0">
                <a:solidFill>
                  <a:srgbClr val="000000"/>
                </a:solidFill>
                <a:effectLst/>
                <a:latin typeface="Open Sans" panose="020B0606030504020204" pitchFamily="34" charset="0"/>
              </a:rPr>
              <a:t> et dolore magna </a:t>
            </a:r>
            <a:r>
              <a:rPr lang="en-US" b="0" i="0" dirty="0" err="1">
                <a:solidFill>
                  <a:srgbClr val="000000"/>
                </a:solidFill>
                <a:effectLst/>
                <a:latin typeface="Open Sans" panose="020B0606030504020204" pitchFamily="34" charset="0"/>
              </a:rPr>
              <a:t>aliqua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enim</a:t>
            </a:r>
            <a:r>
              <a:rPr lang="en-US" b="0" i="0" dirty="0">
                <a:solidFill>
                  <a:srgbClr val="000000"/>
                </a:solidFill>
                <a:effectLst/>
                <a:latin typeface="Open Sans" panose="020B0606030504020204" pitchFamily="34" charset="0"/>
              </a:rPr>
              <a:t> ad minim </a:t>
            </a:r>
            <a:r>
              <a:rPr lang="en-US" b="0" i="0" dirty="0" err="1">
                <a:solidFill>
                  <a:srgbClr val="000000"/>
                </a:solidFill>
                <a:effectLst/>
                <a:latin typeface="Open Sans" panose="020B0606030504020204" pitchFamily="34" charset="0"/>
              </a:rPr>
              <a:t>veniam</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quis</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nostrud</a:t>
            </a:r>
            <a:r>
              <a:rPr lang="en-US" b="0" i="0" dirty="0">
                <a:solidFill>
                  <a:srgbClr val="000000"/>
                </a:solidFill>
                <a:effectLst/>
                <a:latin typeface="Open Sans" panose="020B0606030504020204" pitchFamily="34" charset="0"/>
              </a:rPr>
              <a:t> exercitation </a:t>
            </a:r>
            <a:r>
              <a:rPr lang="en-US" b="0" i="0" dirty="0" err="1">
                <a:solidFill>
                  <a:srgbClr val="000000"/>
                </a:solidFill>
                <a:effectLst/>
                <a:latin typeface="Open Sans" panose="020B0606030504020204" pitchFamily="34" charset="0"/>
              </a:rPr>
              <a:t>ullamco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laboris</a:t>
            </a:r>
            <a:r>
              <a:rPr lang="en-US" b="0" i="0" dirty="0">
                <a:solidFill>
                  <a:srgbClr val="000000"/>
                </a:solidFill>
                <a:effectLst/>
                <a:latin typeface="Open Sans" panose="020B0606030504020204" pitchFamily="34" charset="0"/>
              </a:rPr>
              <a:t> nisi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aliquip</a:t>
            </a:r>
            <a:r>
              <a:rPr lang="en-US" b="0" i="0" dirty="0">
                <a:solidFill>
                  <a:srgbClr val="000000"/>
                </a:solidFill>
                <a:effectLst/>
                <a:latin typeface="Open Sans" panose="020B0606030504020204" pitchFamily="34" charset="0"/>
              </a:rPr>
              <a:t> ex </a:t>
            </a:r>
            <a:r>
              <a:rPr lang="en-US" b="0" i="0" dirty="0" err="1">
                <a:solidFill>
                  <a:srgbClr val="000000"/>
                </a:solidFill>
                <a:effectLst/>
                <a:latin typeface="Open Sans" panose="020B0606030504020204" pitchFamily="34" charset="0"/>
              </a:rPr>
              <a:t>ea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commodo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consequat</a:t>
            </a:r>
            <a:r>
              <a:rPr lang="en-US" b="0" i="0" dirty="0">
                <a:solidFill>
                  <a:srgbClr val="000000"/>
                </a:solidFill>
                <a:effectLst/>
                <a:latin typeface="Open Sans" panose="020B0606030504020204" pitchFamily="34" charset="0"/>
              </a:rPr>
              <a:t>. </a:t>
            </a:r>
            <a:endParaRPr lang="en-US" dirty="0"/>
          </a:p>
        </p:txBody>
      </p:sp>
      <p:sp>
        <p:nvSpPr>
          <p:cNvPr id="15" name="Text Placeholder 14"/>
          <p:cNvSpPr>
            <a:spLocks noGrp="true"/>
          </p:cNvSpPr>
          <p:nvPr>
            <p:ph type="body" sz="quarter" idx="14" hasCustomPrompt="true"/>
          </p:nvPr>
        </p:nvSpPr>
        <p:spPr>
          <a:xfrm>
            <a:off x="4743634" y="4819356"/>
            <a:ext cx="3943165" cy="1752600"/>
          </a:xfrm>
        </p:spPr>
        <p:txBody>
          <a:bodyPr/>
          <a:lstStyle>
            <a:lvl1pPr>
              <a:defRPr sz="1600">
                <a:latin typeface="Lucida Console" panose="020B0609040504020204" charset="0"/>
              </a:defRPr>
            </a:lvl1pPr>
          </a:lstStyle>
          <a:p>
            <a:pPr lvl="0"/>
            <a:r>
              <a:rPr lang="en-US" b="0" i="0" dirty="0">
                <a:solidFill>
                  <a:srgbClr val="000000"/>
                </a:solidFill>
                <a:effectLst/>
                <a:latin typeface="Open Sans" panose="020B0606030504020204" pitchFamily="34" charset="0"/>
              </a:rPr>
              <a:t>Duis </a:t>
            </a:r>
            <a:r>
              <a:rPr lang="en-US" b="0" i="0" dirty="0" err="1">
                <a:solidFill>
                  <a:srgbClr val="000000"/>
                </a:solidFill>
                <a:effectLst/>
                <a:latin typeface="Open Sans" panose="020B0606030504020204" pitchFamily="34" charset="0"/>
              </a:rPr>
              <a:t>aute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irure</a:t>
            </a:r>
            <a:r>
              <a:rPr lang="en-US" b="0" i="0" dirty="0">
                <a:solidFill>
                  <a:srgbClr val="000000"/>
                </a:solidFill>
                <a:effectLst/>
                <a:latin typeface="Open Sans" panose="020B0606030504020204" pitchFamily="34" charset="0"/>
              </a:rPr>
              <a:t> dolor in </a:t>
            </a:r>
            <a:r>
              <a:rPr lang="en-US" b="0" i="0" dirty="0" err="1">
                <a:solidFill>
                  <a:srgbClr val="000000"/>
                </a:solidFill>
                <a:effectLst/>
                <a:latin typeface="Open Sans" panose="020B0606030504020204" pitchFamily="34" charset="0"/>
              </a:rPr>
              <a:t>reprehenderit</a:t>
            </a:r>
            <a:r>
              <a:rPr lang="en-US" b="0" i="0" dirty="0">
                <a:solidFill>
                  <a:srgbClr val="000000"/>
                </a:solidFill>
                <a:effectLst/>
                <a:latin typeface="Open Sans" panose="020B0606030504020204" pitchFamily="34" charset="0"/>
              </a:rPr>
              <a:t> in </a:t>
            </a:r>
            <a:r>
              <a:rPr lang="en-US" b="0" i="0" dirty="0" err="1">
                <a:solidFill>
                  <a:srgbClr val="000000"/>
                </a:solidFill>
                <a:effectLst/>
                <a:latin typeface="Open Sans" panose="020B0606030504020204" pitchFamily="34" charset="0"/>
              </a:rPr>
              <a:t>voluptate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velit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esse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cillum</a:t>
            </a:r>
            <a:r>
              <a:rPr lang="en-US" b="0" i="0" dirty="0">
                <a:solidFill>
                  <a:srgbClr val="000000"/>
                </a:solidFill>
                <a:effectLst/>
                <a:latin typeface="Open Sans" panose="020B0606030504020204" pitchFamily="34" charset="0"/>
              </a:rPr>
              <a:t> dolore </a:t>
            </a:r>
            <a:r>
              <a:rPr lang="en-US" b="0" i="0" dirty="0" err="1">
                <a:solidFill>
                  <a:srgbClr val="000000"/>
                </a:solidFill>
                <a:effectLst/>
                <a:latin typeface="Open Sans" panose="020B0606030504020204" pitchFamily="34" charset="0"/>
              </a:rPr>
              <a:t>eu</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fugiat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nulla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pariatur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Excepteur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sint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occaecat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cupidatat</a:t>
            </a:r>
            <a:r>
              <a:rPr lang="en-US" b="0" i="0" dirty="0">
                <a:solidFill>
                  <a:srgbClr val="000000"/>
                </a:solidFill>
                <a:effectLst/>
                <a:latin typeface="Open Sans" panose="020B0606030504020204" pitchFamily="34" charset="0"/>
              </a:rPr>
              <a:t> non </a:t>
            </a:r>
            <a:r>
              <a:rPr lang="en-US" b="0" i="0" dirty="0" err="1">
                <a:solidFill>
                  <a:srgbClr val="000000"/>
                </a:solidFill>
                <a:effectLst/>
                <a:latin typeface="Open Sans" panose="020B0606030504020204" pitchFamily="34" charset="0"/>
              </a:rPr>
              <a:t>proident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sunt</a:t>
            </a:r>
            <a:r>
              <a:rPr lang="en-US" b="0" i="0" dirty="0">
                <a:solidFill>
                  <a:srgbClr val="000000"/>
                </a:solidFill>
                <a:effectLst/>
                <a:latin typeface="Open Sans" panose="020B0606030504020204" pitchFamily="34" charset="0"/>
              </a:rPr>
              <a:t> in culpa qui </a:t>
            </a:r>
            <a:r>
              <a:rPr lang="en-US" b="0" i="0" dirty="0" err="1">
                <a:solidFill>
                  <a:srgbClr val="000000"/>
                </a:solidFill>
                <a:effectLst/>
                <a:latin typeface="Open Sans" panose="020B0606030504020204" pitchFamily="34" charset="0"/>
              </a:rPr>
              <a:t>officia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deserunt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mollit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anim</a:t>
            </a:r>
            <a:r>
              <a:rPr lang="en-US" b="0" i="0" dirty="0">
                <a:solidFill>
                  <a:srgbClr val="000000"/>
                </a:solidFill>
                <a:effectLst/>
                <a:latin typeface="Open Sans" panose="020B0606030504020204" pitchFamily="34" charset="0"/>
              </a:rPr>
              <a:t> id </a:t>
            </a:r>
            <a:r>
              <a:rPr lang="en-US" b="0" i="0" dirty="0" err="1">
                <a:solidFill>
                  <a:srgbClr val="000000"/>
                </a:solidFill>
                <a:effectLst/>
                <a:latin typeface="Open Sans" panose="020B0606030504020204" pitchFamily="34" charset="0"/>
              </a:rPr>
              <a:t>est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laborum</a:t>
            </a:r>
            <a:r>
              <a:rPr lang="en-US" b="0" i="0" dirty="0">
                <a:solidFill>
                  <a:srgbClr val="000000"/>
                </a:solidFill>
                <a:effectLst/>
                <a:latin typeface="Open Sans" panose="020B0606030504020204" pitchFamily="34" charset="0"/>
              </a:rPr>
              <a:t>.</a:t>
            </a:r>
            <a:endParaRPr lang="en-US" dirty="0"/>
          </a:p>
        </p:txBody>
      </p:sp>
      <p:sp>
        <p:nvSpPr>
          <p:cNvPr id="16" name="Rectangle 15"/>
          <p:cNvSpPr/>
          <p:nvPr userDrawn="true"/>
        </p:nvSpPr>
        <p:spPr bwMode="auto">
          <a:xfrm>
            <a:off x="-19235" y="6653815"/>
            <a:ext cx="1162235" cy="204186"/>
          </a:xfrm>
          <a:prstGeom prst="rect">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7" name="Rectangle 16"/>
          <p:cNvSpPr/>
          <p:nvPr userDrawn="true"/>
        </p:nvSpPr>
        <p:spPr bwMode="auto">
          <a:xfrm>
            <a:off x="1143000" y="6653814"/>
            <a:ext cx="1162235" cy="204186"/>
          </a:xfrm>
          <a:prstGeom prst="rect">
            <a:avLst/>
          </a:prstGeom>
          <a:solidFill>
            <a:schemeClr val="accent6"/>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8" name="Rectangle 17"/>
          <p:cNvSpPr/>
          <p:nvPr userDrawn="true"/>
        </p:nvSpPr>
        <p:spPr bwMode="auto">
          <a:xfrm>
            <a:off x="2305235" y="6655200"/>
            <a:ext cx="1162235" cy="204186"/>
          </a:xfrm>
          <a:prstGeom prst="rect">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transition spd="slow"/>
</p:sldLayout>
</file>

<file path=ppt/slideLayouts/slideLayout2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457200"/>
            <a:ext cx="2949575" cy="1600200"/>
          </a:xfrm>
        </p:spPr>
        <p:txBody>
          <a:bodyPr anchor="b"/>
          <a:lstStyle>
            <a:lvl1pPr>
              <a:defRPr sz="3200"/>
            </a:lvl1pPr>
          </a:lstStyle>
          <a:p>
            <a:r>
              <a:rPr lang="en-US"/>
              <a:t>Click to edit Master title style</a:t>
            </a:r>
            <a:endParaRPr lang="en-US"/>
          </a:p>
        </p:txBody>
      </p:sp>
      <p:sp>
        <p:nvSpPr>
          <p:cNvPr id="3" name="Content Placeholder 2"/>
          <p:cNvSpPr>
            <a:spLocks noGrp="true"/>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true"/>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BA59A777-624F-47A9-880B-D8E9EAD0858F}"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260.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9" name="Rectangle 8"/>
          <p:cNvSpPr/>
          <p:nvPr userDrawn="true"/>
        </p:nvSpPr>
        <p:spPr bwMode="auto">
          <a:xfrm>
            <a:off x="-19235" y="6653815"/>
            <a:ext cx="1162235" cy="204186"/>
          </a:xfrm>
          <a:prstGeom prst="rect">
            <a:avLst/>
          </a:prstGeom>
          <a:solidFill>
            <a:schemeClr val="accent4"/>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0" name="Rectangle 9"/>
          <p:cNvSpPr/>
          <p:nvPr userDrawn="true"/>
        </p:nvSpPr>
        <p:spPr bwMode="auto">
          <a:xfrm>
            <a:off x="1143000" y="6653814"/>
            <a:ext cx="1162235" cy="204186"/>
          </a:xfrm>
          <a:prstGeom prst="rect">
            <a:avLst/>
          </a:prstGeom>
          <a:solidFill>
            <a:schemeClr val="bg2"/>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pic>
        <p:nvPicPr>
          <p:cNvPr id="7" name="Graphic 6"/>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8" name="Teardrop 7"/>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2" name="Title 1"/>
          <p:cNvSpPr>
            <a:spLocks noGrp="true"/>
          </p:cNvSpPr>
          <p:nvPr>
            <p:ph type="title"/>
          </p:nvPr>
        </p:nvSpPr>
        <p:spPr>
          <a:xfrm>
            <a:off x="457200" y="457200"/>
            <a:ext cx="6629400" cy="1371600"/>
          </a:xfrm>
        </p:spPr>
        <p:txBody>
          <a:bodyPr/>
          <a:lstStyle>
            <a:lvl1pPr>
              <a:defRPr>
                <a:solidFill>
                  <a:schemeClr val="accent5"/>
                </a:solidFill>
              </a:defRPr>
            </a:lvl1pPr>
          </a:lstStyle>
          <a:p>
            <a:r>
              <a:rPr lang="en-US"/>
              <a:t>Click to edit Master title style</a:t>
            </a:r>
            <a:endParaRPr lang="en-US" dirty="0"/>
          </a:p>
        </p:txBody>
      </p:sp>
      <p:sp>
        <p:nvSpPr>
          <p:cNvPr id="3" name="Content Placeholder 2"/>
          <p:cNvSpPr>
            <a:spLocks noGrp="true"/>
          </p:cNvSpPr>
          <p:nvPr>
            <p:ph idx="1"/>
          </p:nvPr>
        </p:nvSpPr>
        <p:spPr>
          <a:xfrm>
            <a:off x="457200" y="1981200"/>
            <a:ext cx="8229600" cy="2286000"/>
          </a:xfrm>
        </p:spPr>
        <p:txBody>
          <a:bodyPr/>
          <a:lstStyle>
            <a:lvl1pPr marL="0" indent="0">
              <a:buNone/>
              <a:defRPr>
                <a:solidFill>
                  <a:schemeClr val="accent1"/>
                </a:solidFill>
              </a:defRPr>
            </a:lvl1pPr>
            <a:lvl2pPr marL="742950" indent="-285750">
              <a:buClr>
                <a:schemeClr val="accent3"/>
              </a:buClr>
              <a:buFont typeface="Arial" panose="020B0604020202020204" pitchFamily="34" charset="0"/>
              <a:buChar char="•"/>
              <a:defRPr/>
            </a:lvl2pPr>
            <a:lvl3pPr marL="1143000" indent="-228600">
              <a:buClr>
                <a:schemeClr val="accent3"/>
              </a:buClr>
              <a:buFont typeface="Arial" panose="020B0604020202020204" pitchFamily="34" charset="0"/>
              <a:buChar char="•"/>
              <a:defRPr/>
            </a:lvl3pPr>
            <a:lvl4pPr marL="1600200" indent="-228600">
              <a:buClr>
                <a:schemeClr val="accent3"/>
              </a:buClr>
              <a:buFont typeface="Arial" panose="020B0604020202020204" pitchFamily="34" charset="0"/>
              <a:buChar char="•"/>
              <a:defRPr/>
            </a:lvl4pPr>
            <a:lvl5pPr marL="2057400" indent="-228600">
              <a:buClr>
                <a:schemeClr val="accent3"/>
              </a:buClr>
              <a:buFont typeface="Arial" panose="020B0604020202020204" pitchFamily="34" charset="0"/>
              <a:buChar char="•"/>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1" name="Rectangle 10"/>
          <p:cNvSpPr/>
          <p:nvPr userDrawn="true"/>
        </p:nvSpPr>
        <p:spPr bwMode="auto">
          <a:xfrm>
            <a:off x="2305235" y="6655200"/>
            <a:ext cx="1162235" cy="204186"/>
          </a:xfrm>
          <a:prstGeom prst="rect">
            <a:avLst/>
          </a:prstGeom>
          <a:solidFill>
            <a:schemeClr val="accent5"/>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2" name="Text Placeholder 12"/>
          <p:cNvSpPr>
            <a:spLocks noGrp="true"/>
          </p:cNvSpPr>
          <p:nvPr>
            <p:ph type="body" sz="quarter" idx="13" hasCustomPrompt="true"/>
          </p:nvPr>
        </p:nvSpPr>
        <p:spPr>
          <a:xfrm>
            <a:off x="457199" y="4843770"/>
            <a:ext cx="3943165" cy="1763915"/>
          </a:xfrm>
        </p:spPr>
        <p:txBody>
          <a:bodyPr/>
          <a:lstStyle>
            <a:lvl1pPr marL="0" indent="0">
              <a:buFont typeface="Arial" panose="020B0604020202020204" pitchFamily="34" charset="0"/>
              <a:buNone/>
              <a:defRPr lang="en-US" sz="1600" b="0" i="0" smtClean="0">
                <a:effectLst/>
                <a:latin typeface="Lucida Console" panose="020B060904050402020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b="0" i="0" dirty="0">
                <a:solidFill>
                  <a:srgbClr val="000000"/>
                </a:solidFill>
                <a:effectLst/>
                <a:latin typeface="Open Sans" panose="020B0606030504020204" pitchFamily="34" charset="0"/>
              </a:rPr>
              <a:t>Lorem ipsum dolor sit </a:t>
            </a:r>
            <a:r>
              <a:rPr lang="en-US" b="0" i="0" dirty="0" err="1">
                <a:solidFill>
                  <a:srgbClr val="000000"/>
                </a:solidFill>
                <a:effectLst/>
                <a:latin typeface="Open Sans" panose="020B0606030504020204" pitchFamily="34" charset="0"/>
              </a:rPr>
              <a:t>amet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consectetur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adipiscing</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sed</a:t>
            </a:r>
            <a:r>
              <a:rPr lang="en-US" b="0" i="0" dirty="0">
                <a:solidFill>
                  <a:srgbClr val="000000"/>
                </a:solidFill>
                <a:effectLst/>
                <a:latin typeface="Open Sans" panose="020B0606030504020204" pitchFamily="34" charset="0"/>
              </a:rPr>
              <a:t> do </a:t>
            </a:r>
            <a:r>
              <a:rPr lang="en-US" b="0" i="0" dirty="0" err="1">
                <a:solidFill>
                  <a:srgbClr val="000000"/>
                </a:solidFill>
                <a:effectLst/>
                <a:latin typeface="Open Sans" panose="020B0606030504020204" pitchFamily="34" charset="0"/>
              </a:rPr>
              <a:t>eiusmod</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tempor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incididunt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labore</a:t>
            </a:r>
            <a:r>
              <a:rPr lang="en-US" b="0" i="0" dirty="0">
                <a:solidFill>
                  <a:srgbClr val="000000"/>
                </a:solidFill>
                <a:effectLst/>
                <a:latin typeface="Open Sans" panose="020B0606030504020204" pitchFamily="34" charset="0"/>
              </a:rPr>
              <a:t> et dolore magna </a:t>
            </a:r>
            <a:r>
              <a:rPr lang="en-US" b="0" i="0" dirty="0" err="1">
                <a:solidFill>
                  <a:srgbClr val="000000"/>
                </a:solidFill>
                <a:effectLst/>
                <a:latin typeface="Open Sans" panose="020B0606030504020204" pitchFamily="34" charset="0"/>
              </a:rPr>
              <a:t>aliqua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enim</a:t>
            </a:r>
            <a:r>
              <a:rPr lang="en-US" b="0" i="0" dirty="0">
                <a:solidFill>
                  <a:srgbClr val="000000"/>
                </a:solidFill>
                <a:effectLst/>
                <a:latin typeface="Open Sans" panose="020B0606030504020204" pitchFamily="34" charset="0"/>
              </a:rPr>
              <a:t> ad minim </a:t>
            </a:r>
            <a:r>
              <a:rPr lang="en-US" b="0" i="0" dirty="0" err="1">
                <a:solidFill>
                  <a:srgbClr val="000000"/>
                </a:solidFill>
                <a:effectLst/>
                <a:latin typeface="Open Sans" panose="020B0606030504020204" pitchFamily="34" charset="0"/>
              </a:rPr>
              <a:t>veniam</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quis</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nostrud</a:t>
            </a:r>
            <a:r>
              <a:rPr lang="en-US" b="0" i="0" dirty="0">
                <a:solidFill>
                  <a:srgbClr val="000000"/>
                </a:solidFill>
                <a:effectLst/>
                <a:latin typeface="Open Sans" panose="020B0606030504020204" pitchFamily="34" charset="0"/>
              </a:rPr>
              <a:t> exercitation </a:t>
            </a:r>
            <a:r>
              <a:rPr lang="en-US" b="0" i="0" dirty="0" err="1">
                <a:solidFill>
                  <a:srgbClr val="000000"/>
                </a:solidFill>
                <a:effectLst/>
                <a:latin typeface="Open Sans" panose="020B0606030504020204" pitchFamily="34" charset="0"/>
              </a:rPr>
              <a:t>ullamco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laboris</a:t>
            </a:r>
            <a:r>
              <a:rPr lang="en-US" b="0" i="0" dirty="0">
                <a:solidFill>
                  <a:srgbClr val="000000"/>
                </a:solidFill>
                <a:effectLst/>
                <a:latin typeface="Open Sans" panose="020B0606030504020204" pitchFamily="34" charset="0"/>
              </a:rPr>
              <a:t> nisi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aliquip</a:t>
            </a:r>
            <a:r>
              <a:rPr lang="en-US" b="0" i="0" dirty="0">
                <a:solidFill>
                  <a:srgbClr val="000000"/>
                </a:solidFill>
                <a:effectLst/>
                <a:latin typeface="Open Sans" panose="020B0606030504020204" pitchFamily="34" charset="0"/>
              </a:rPr>
              <a:t> ex </a:t>
            </a:r>
            <a:r>
              <a:rPr lang="en-US" b="0" i="0" dirty="0" err="1">
                <a:solidFill>
                  <a:srgbClr val="000000"/>
                </a:solidFill>
                <a:effectLst/>
                <a:latin typeface="Open Sans" panose="020B0606030504020204" pitchFamily="34" charset="0"/>
              </a:rPr>
              <a:t>ea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commodo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consequat</a:t>
            </a:r>
            <a:r>
              <a:rPr lang="en-US" b="0" i="0" dirty="0">
                <a:solidFill>
                  <a:srgbClr val="000000"/>
                </a:solidFill>
                <a:effectLst/>
                <a:latin typeface="Open Sans" panose="020B0606030504020204" pitchFamily="34" charset="0"/>
              </a:rPr>
              <a:t>. </a:t>
            </a:r>
            <a:endParaRPr lang="en-US" dirty="0"/>
          </a:p>
        </p:txBody>
      </p:sp>
      <p:sp>
        <p:nvSpPr>
          <p:cNvPr id="13" name="Text Placeholder 14"/>
          <p:cNvSpPr>
            <a:spLocks noGrp="true"/>
          </p:cNvSpPr>
          <p:nvPr>
            <p:ph type="body" sz="quarter" idx="14" hasCustomPrompt="true"/>
          </p:nvPr>
        </p:nvSpPr>
        <p:spPr>
          <a:xfrm>
            <a:off x="4743634" y="4849427"/>
            <a:ext cx="3943165" cy="1752600"/>
          </a:xfrm>
        </p:spPr>
        <p:txBody>
          <a:bodyPr/>
          <a:lstStyle>
            <a:lvl1pPr>
              <a:defRPr sz="1600">
                <a:latin typeface="Lucida Console" panose="020B0609040504020204" charset="0"/>
              </a:defRPr>
            </a:lvl1pPr>
          </a:lstStyle>
          <a:p>
            <a:pPr lvl="0"/>
            <a:r>
              <a:rPr lang="en-US" b="0" i="0" dirty="0">
                <a:solidFill>
                  <a:srgbClr val="000000"/>
                </a:solidFill>
                <a:effectLst/>
                <a:latin typeface="Open Sans" panose="020B0606030504020204" pitchFamily="34" charset="0"/>
              </a:rPr>
              <a:t>Duis </a:t>
            </a:r>
            <a:r>
              <a:rPr lang="en-US" b="0" i="0" dirty="0" err="1">
                <a:solidFill>
                  <a:srgbClr val="000000"/>
                </a:solidFill>
                <a:effectLst/>
                <a:latin typeface="Open Sans" panose="020B0606030504020204" pitchFamily="34" charset="0"/>
              </a:rPr>
              <a:t>aute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irure</a:t>
            </a:r>
            <a:r>
              <a:rPr lang="en-US" b="0" i="0" dirty="0">
                <a:solidFill>
                  <a:srgbClr val="000000"/>
                </a:solidFill>
                <a:effectLst/>
                <a:latin typeface="Open Sans" panose="020B0606030504020204" pitchFamily="34" charset="0"/>
              </a:rPr>
              <a:t> dolor in </a:t>
            </a:r>
            <a:r>
              <a:rPr lang="en-US" b="0" i="0" dirty="0" err="1">
                <a:solidFill>
                  <a:srgbClr val="000000"/>
                </a:solidFill>
                <a:effectLst/>
                <a:latin typeface="Open Sans" panose="020B0606030504020204" pitchFamily="34" charset="0"/>
              </a:rPr>
              <a:t>reprehenderit</a:t>
            </a:r>
            <a:r>
              <a:rPr lang="en-US" b="0" i="0" dirty="0">
                <a:solidFill>
                  <a:srgbClr val="000000"/>
                </a:solidFill>
                <a:effectLst/>
                <a:latin typeface="Open Sans" panose="020B0606030504020204" pitchFamily="34" charset="0"/>
              </a:rPr>
              <a:t> in </a:t>
            </a:r>
            <a:r>
              <a:rPr lang="en-US" b="0" i="0" dirty="0" err="1">
                <a:solidFill>
                  <a:srgbClr val="000000"/>
                </a:solidFill>
                <a:effectLst/>
                <a:latin typeface="Open Sans" panose="020B0606030504020204" pitchFamily="34" charset="0"/>
              </a:rPr>
              <a:t>voluptate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velit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esse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cillum</a:t>
            </a:r>
            <a:r>
              <a:rPr lang="en-US" b="0" i="0" dirty="0">
                <a:solidFill>
                  <a:srgbClr val="000000"/>
                </a:solidFill>
                <a:effectLst/>
                <a:latin typeface="Open Sans" panose="020B0606030504020204" pitchFamily="34" charset="0"/>
              </a:rPr>
              <a:t> dolore </a:t>
            </a:r>
            <a:r>
              <a:rPr lang="en-US" b="0" i="0" dirty="0" err="1">
                <a:solidFill>
                  <a:srgbClr val="000000"/>
                </a:solidFill>
                <a:effectLst/>
                <a:latin typeface="Open Sans" panose="020B0606030504020204" pitchFamily="34" charset="0"/>
              </a:rPr>
              <a:t>eu</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fugiat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nulla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pariatur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Excepteur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sint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occaecat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cupidatat</a:t>
            </a:r>
            <a:r>
              <a:rPr lang="en-US" b="0" i="0" dirty="0">
                <a:solidFill>
                  <a:srgbClr val="000000"/>
                </a:solidFill>
                <a:effectLst/>
                <a:latin typeface="Open Sans" panose="020B0606030504020204" pitchFamily="34" charset="0"/>
              </a:rPr>
              <a:t> non </a:t>
            </a:r>
            <a:r>
              <a:rPr lang="en-US" b="0" i="0" dirty="0" err="1">
                <a:solidFill>
                  <a:srgbClr val="000000"/>
                </a:solidFill>
                <a:effectLst/>
                <a:latin typeface="Open Sans" panose="020B0606030504020204" pitchFamily="34" charset="0"/>
              </a:rPr>
              <a:t>proident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sunt</a:t>
            </a:r>
            <a:r>
              <a:rPr lang="en-US" b="0" i="0" dirty="0">
                <a:solidFill>
                  <a:srgbClr val="000000"/>
                </a:solidFill>
                <a:effectLst/>
                <a:latin typeface="Open Sans" panose="020B0606030504020204" pitchFamily="34" charset="0"/>
              </a:rPr>
              <a:t> in culpa qui </a:t>
            </a:r>
            <a:r>
              <a:rPr lang="en-US" b="0" i="0" dirty="0" err="1">
                <a:solidFill>
                  <a:srgbClr val="000000"/>
                </a:solidFill>
                <a:effectLst/>
                <a:latin typeface="Open Sans" panose="020B0606030504020204" pitchFamily="34" charset="0"/>
              </a:rPr>
              <a:t>officia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deserunt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mollit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anim</a:t>
            </a:r>
            <a:r>
              <a:rPr lang="en-US" b="0" i="0" dirty="0">
                <a:solidFill>
                  <a:srgbClr val="000000"/>
                </a:solidFill>
                <a:effectLst/>
                <a:latin typeface="Open Sans" panose="020B0606030504020204" pitchFamily="34" charset="0"/>
              </a:rPr>
              <a:t> id </a:t>
            </a:r>
            <a:r>
              <a:rPr lang="en-US" b="0" i="0" dirty="0" err="1">
                <a:solidFill>
                  <a:srgbClr val="000000"/>
                </a:solidFill>
                <a:effectLst/>
                <a:latin typeface="Open Sans" panose="020B0606030504020204" pitchFamily="34" charset="0"/>
              </a:rPr>
              <a:t>est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laborum</a:t>
            </a:r>
            <a:r>
              <a:rPr lang="en-US" b="0" i="0" dirty="0">
                <a:solidFill>
                  <a:srgbClr val="000000"/>
                </a:solidFill>
                <a:effectLst/>
                <a:latin typeface="Open Sans" panose="020B0606030504020204" pitchFamily="34" charset="0"/>
              </a:rPr>
              <a:t>.</a:t>
            </a:r>
            <a:endParaRPr lang="en-US" dirty="0"/>
          </a:p>
        </p:txBody>
      </p:sp>
    </p:spTree>
  </p:cSld>
  <p:clrMapOvr>
    <a:masterClrMapping/>
  </p:clrMapOvr>
  <p:transition spd="slow"/>
</p:sldLayout>
</file>

<file path=ppt/slideLayouts/slideLayout26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true"/>
          </p:cNvSpPr>
          <p:nvPr>
            <p:ph type="title"/>
          </p:nvPr>
        </p:nvSpPr>
        <p:spPr>
          <a:xfrm>
            <a:off x="623888" y="1709738"/>
            <a:ext cx="7886700" cy="2852737"/>
          </a:xfrm>
        </p:spPr>
        <p:txBody>
          <a:bodyPr anchor="b"/>
          <a:lstStyle>
            <a:lvl1pPr>
              <a:defRPr sz="6000"/>
            </a:lvl1pPr>
          </a:lstStyle>
          <a:p>
            <a:r>
              <a:rPr lang="en-US"/>
              <a:t>Click to edit Master title style</a:t>
            </a:r>
            <a:endParaRPr lang="en-US"/>
          </a:p>
        </p:txBody>
      </p:sp>
      <p:sp>
        <p:nvSpPr>
          <p:cNvPr id="3" name="Text Placeholder 2"/>
          <p:cNvSpPr>
            <a:spLocks noGrp="true"/>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1B9C6344-3052-44C1-9017-6FC986659251}"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dirty="0"/>
          </a:p>
        </p:txBody>
      </p:sp>
    </p:spTree>
  </p:cSld>
  <p:clrMapOvr>
    <a:masterClrMapping/>
  </p:clrMapOvr>
  <p:transition spd="slow"/>
</p:sldLayout>
</file>

<file path=ppt/slideLayouts/slideLayout26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Content Placeholder 2"/>
          <p:cNvSpPr>
            <a:spLocks noGrp="true"/>
          </p:cNvSpPr>
          <p:nvPr>
            <p:ph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true"/>
          </p:cNvSpPr>
          <p:nvPr>
            <p:ph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A78529B3-D109-4045-8674-05A0BCB6F47C}"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26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365125"/>
            <a:ext cx="7886700" cy="1325563"/>
          </a:xfrm>
        </p:spPr>
        <p:txBody>
          <a:bodyPr/>
          <a:lstStyle/>
          <a:p>
            <a:r>
              <a:rPr lang="en-US"/>
              <a:t>Click to edit Master title style</a:t>
            </a:r>
            <a:endParaRPr lang="en-US"/>
          </a:p>
        </p:txBody>
      </p:sp>
      <p:sp>
        <p:nvSpPr>
          <p:cNvPr id="3" name="Text Placeholder 2"/>
          <p:cNvSpPr>
            <a:spLocks noGrp="true"/>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4" name="Content Placeholder 3"/>
          <p:cNvSpPr>
            <a:spLocks noGrp="true"/>
          </p:cNvSpPr>
          <p:nvPr>
            <p:ph sz="half" idx="2"/>
          </p:nvPr>
        </p:nvSpPr>
        <p:spPr>
          <a:xfrm>
            <a:off x="630238" y="2505075"/>
            <a:ext cx="3868737"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true"/>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6" name="Content Placeholder 5"/>
          <p:cNvSpPr>
            <a:spLocks noGrp="true"/>
          </p:cNvSpPr>
          <p:nvPr>
            <p:ph sz="quarter" idx="4"/>
          </p:nvPr>
        </p:nvSpPr>
        <p:spPr>
          <a:xfrm>
            <a:off x="4629150" y="2505075"/>
            <a:ext cx="3887788"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Footer Placeholder 6"/>
          <p:cNvSpPr>
            <a:spLocks noGrp="true"/>
          </p:cNvSpPr>
          <p:nvPr>
            <p:ph type="ftr" sz="quarter" idx="10"/>
          </p:nvPr>
        </p:nvSpPr>
        <p:spPr/>
        <p:txBody>
          <a:bodyPr/>
          <a:lstStyle>
            <a:lvl1pPr>
              <a:defRPr/>
            </a:lvl1pPr>
          </a:lstStyle>
          <a:p>
            <a:endParaRPr lang="en-US" altLang="en-US"/>
          </a:p>
        </p:txBody>
      </p:sp>
      <p:sp>
        <p:nvSpPr>
          <p:cNvPr id="8" name="Slide Number Placeholder 7"/>
          <p:cNvSpPr>
            <a:spLocks noGrp="true"/>
          </p:cNvSpPr>
          <p:nvPr>
            <p:ph type="sldNum" sz="quarter" idx="11"/>
          </p:nvPr>
        </p:nvSpPr>
        <p:spPr/>
        <p:txBody>
          <a:bodyPr/>
          <a:lstStyle>
            <a:lvl1pPr>
              <a:defRPr/>
            </a:lvl1pPr>
          </a:lstStyle>
          <a:p>
            <a:fld id="{5CE7979A-3B8C-4A9C-9E48-FBBF83626624}" type="slidenum">
              <a:rPr lang="en-US" altLang="en-US"/>
            </a:fld>
            <a:endParaRPr lang="en-US" altLang="en-US"/>
          </a:p>
        </p:txBody>
      </p:sp>
      <p:sp>
        <p:nvSpPr>
          <p:cNvPr id="9" name="Date Placeholder 8"/>
          <p:cNvSpPr>
            <a:spLocks noGrp="true"/>
          </p:cNvSpPr>
          <p:nvPr>
            <p:ph type="dt" sz="half" idx="12"/>
          </p:nvPr>
        </p:nvSpPr>
        <p:spPr/>
        <p:txBody>
          <a:bodyPr/>
          <a:lstStyle>
            <a:lvl1pPr>
              <a:defRPr/>
            </a:lvl1pPr>
          </a:lstStyle>
          <a:p>
            <a:endParaRPr lang="en-US" altLang="en-US"/>
          </a:p>
        </p:txBody>
      </p:sp>
      <p:sp>
        <p:nvSpPr>
          <p:cNvPr id="10" name="Rectangle 9"/>
          <p:cNvSpPr/>
          <p:nvPr userDrawn="true"/>
        </p:nvSpPr>
        <p:spPr bwMode="auto">
          <a:xfrm>
            <a:off x="-19235" y="6705601"/>
            <a:ext cx="1162235" cy="152399"/>
          </a:xfrm>
          <a:prstGeom prst="rect">
            <a:avLst/>
          </a:prstGeom>
          <a:solidFill>
            <a:schemeClr val="accent1"/>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1" name="Rectangle 10"/>
          <p:cNvSpPr/>
          <p:nvPr userDrawn="true"/>
        </p:nvSpPr>
        <p:spPr bwMode="auto">
          <a:xfrm>
            <a:off x="1143000" y="6705600"/>
            <a:ext cx="1162235" cy="152399"/>
          </a:xfrm>
          <a:prstGeom prst="rect">
            <a:avLst/>
          </a:prstGeom>
          <a:solidFill>
            <a:schemeClr val="accent6"/>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2" name="Teardrop 11"/>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13" name="Rectangle 12"/>
          <p:cNvSpPr/>
          <p:nvPr userDrawn="true"/>
        </p:nvSpPr>
        <p:spPr bwMode="auto">
          <a:xfrm>
            <a:off x="2305235" y="6706986"/>
            <a:ext cx="1162235" cy="152399"/>
          </a:xfrm>
          <a:prstGeom prst="rect">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transition spd="slow"/>
</p:sldLayout>
</file>

<file path=ppt/slideLayouts/slideLayout26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Footer Placeholder 2"/>
          <p:cNvSpPr>
            <a:spLocks noGrp="true"/>
          </p:cNvSpPr>
          <p:nvPr>
            <p:ph type="ftr" sz="quarter" idx="10"/>
          </p:nvPr>
        </p:nvSpPr>
        <p:spPr/>
        <p:txBody>
          <a:bodyPr/>
          <a:lstStyle>
            <a:lvl1pPr>
              <a:defRPr/>
            </a:lvl1pPr>
          </a:lstStyle>
          <a:p>
            <a:endParaRPr lang="en-US" altLang="en-US"/>
          </a:p>
        </p:txBody>
      </p:sp>
      <p:sp>
        <p:nvSpPr>
          <p:cNvPr id="4" name="Slide Number Placeholder 3"/>
          <p:cNvSpPr>
            <a:spLocks noGrp="true"/>
          </p:cNvSpPr>
          <p:nvPr>
            <p:ph type="sldNum" sz="quarter" idx="11"/>
          </p:nvPr>
        </p:nvSpPr>
        <p:spPr/>
        <p:txBody>
          <a:bodyPr/>
          <a:lstStyle>
            <a:lvl1pPr>
              <a:defRPr/>
            </a:lvl1pPr>
          </a:lstStyle>
          <a:p>
            <a:fld id="{18761A08-01FA-414B-AF34-7CBBE177D9AB}" type="slidenum">
              <a:rPr lang="en-US" altLang="en-US"/>
            </a:fld>
            <a:endParaRPr lang="en-US" altLang="en-US"/>
          </a:p>
        </p:txBody>
      </p:sp>
      <p:sp>
        <p:nvSpPr>
          <p:cNvPr id="5" name="Date Placeholder 4"/>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26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true"/>
          </p:cNvSpPr>
          <p:nvPr>
            <p:ph type="ftr" sz="quarter" idx="10"/>
          </p:nvPr>
        </p:nvSpPr>
        <p:spPr/>
        <p:txBody>
          <a:bodyPr/>
          <a:lstStyle>
            <a:lvl1pPr>
              <a:defRPr/>
            </a:lvl1pPr>
          </a:lstStyle>
          <a:p>
            <a:endParaRPr lang="en-US" altLang="en-US"/>
          </a:p>
        </p:txBody>
      </p:sp>
      <p:sp>
        <p:nvSpPr>
          <p:cNvPr id="3" name="Slide Number Placeholder 2"/>
          <p:cNvSpPr>
            <a:spLocks noGrp="true"/>
          </p:cNvSpPr>
          <p:nvPr>
            <p:ph type="sldNum" sz="quarter" idx="11"/>
          </p:nvPr>
        </p:nvSpPr>
        <p:spPr/>
        <p:txBody>
          <a:bodyPr/>
          <a:lstStyle>
            <a:lvl1pPr>
              <a:defRPr/>
            </a:lvl1pPr>
          </a:lstStyle>
          <a:p>
            <a:fld id="{054509E2-2EA7-4CCF-BFE3-9B166712C5C7}" type="slidenum">
              <a:rPr lang="en-US" altLang="en-US"/>
            </a:fld>
            <a:endParaRPr lang="en-US" altLang="en-US"/>
          </a:p>
        </p:txBody>
      </p:sp>
      <p:sp>
        <p:nvSpPr>
          <p:cNvPr id="4" name="Date Placeholder 3"/>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26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457200"/>
            <a:ext cx="2949575" cy="1600200"/>
          </a:xfrm>
        </p:spPr>
        <p:txBody>
          <a:bodyPr anchor="b"/>
          <a:lstStyle>
            <a:lvl1pPr>
              <a:defRPr sz="3200"/>
            </a:lvl1pPr>
          </a:lstStyle>
          <a:p>
            <a:r>
              <a:rPr lang="en-US"/>
              <a:t>Click to edit Master title style</a:t>
            </a:r>
            <a:endParaRPr lang="en-US"/>
          </a:p>
        </p:txBody>
      </p:sp>
      <p:sp>
        <p:nvSpPr>
          <p:cNvPr id="3" name="Content Placeholder 2"/>
          <p:cNvSpPr>
            <a:spLocks noGrp="true"/>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true"/>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BA59A777-624F-47A9-880B-D8E9EAD0858F}"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26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457200"/>
            <a:ext cx="2949575" cy="1600200"/>
          </a:xfrm>
        </p:spPr>
        <p:txBody>
          <a:bodyPr anchor="b"/>
          <a:lstStyle>
            <a:lvl1pPr>
              <a:defRPr sz="3200"/>
            </a:lvl1pPr>
          </a:lstStyle>
          <a:p>
            <a:r>
              <a:rPr lang="en-US"/>
              <a:t>Click to edit Master title style</a:t>
            </a:r>
            <a:endParaRPr lang="en-US"/>
          </a:p>
        </p:txBody>
      </p:sp>
      <p:sp>
        <p:nvSpPr>
          <p:cNvPr id="3" name="Picture Placeholder 2"/>
          <p:cNvSpPr>
            <a:spLocks noGrp="true"/>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a:p>
        </p:txBody>
      </p:sp>
      <p:sp>
        <p:nvSpPr>
          <p:cNvPr id="4" name="Text Placeholder 3"/>
          <p:cNvSpPr>
            <a:spLocks noGrp="true"/>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F5F5CDA0-80DA-48D8-B4CB-109B8CD7869F}"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26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Vertical Text Placeholder 2"/>
          <p:cNvSpPr>
            <a:spLocks noGrp="true"/>
          </p:cNvSpPr>
          <p:nvPr>
            <p:ph type="body" orient="vert" idx="1"/>
          </p:nvPr>
        </p:nvSpPr>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DB245EC0-5CDC-4F83-ABFB-A17F42046F02}"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26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true"/>
          </p:cNvSpPr>
          <p:nvPr>
            <p:ph type="title" orient="vert"/>
          </p:nvPr>
        </p:nvSpPr>
        <p:spPr>
          <a:xfrm>
            <a:off x="6629400" y="457200"/>
            <a:ext cx="2057400" cy="5410200"/>
          </a:xfrm>
        </p:spPr>
        <p:txBody>
          <a:bodyPr vert="eaVert"/>
          <a:lstStyle/>
          <a:p>
            <a:r>
              <a:rPr lang="en-US"/>
              <a:t>Click to edit Master title style</a:t>
            </a:r>
            <a:endParaRPr lang="en-US"/>
          </a:p>
        </p:txBody>
      </p:sp>
      <p:sp>
        <p:nvSpPr>
          <p:cNvPr id="3" name="Vertical Text Placeholder 2"/>
          <p:cNvSpPr>
            <a:spLocks noGrp="true"/>
          </p:cNvSpPr>
          <p:nvPr>
            <p:ph type="body" orient="vert" idx="1"/>
          </p:nvPr>
        </p:nvSpPr>
        <p:spPr>
          <a:xfrm>
            <a:off x="457200" y="457200"/>
            <a:ext cx="6019800" cy="5410200"/>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A0F1A974-5EB8-46E3-AD55-FFDCE36963EC}"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2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457200"/>
            <a:ext cx="2949575" cy="1600200"/>
          </a:xfrm>
        </p:spPr>
        <p:txBody>
          <a:bodyPr anchor="b"/>
          <a:lstStyle>
            <a:lvl1pPr>
              <a:defRPr sz="3200"/>
            </a:lvl1pPr>
          </a:lstStyle>
          <a:p>
            <a:r>
              <a:rPr lang="en-US"/>
              <a:t>Click to edit Master title style</a:t>
            </a:r>
            <a:endParaRPr lang="en-US"/>
          </a:p>
        </p:txBody>
      </p:sp>
      <p:sp>
        <p:nvSpPr>
          <p:cNvPr id="3" name="Picture Placeholder 2"/>
          <p:cNvSpPr>
            <a:spLocks noGrp="true"/>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a:p>
        </p:txBody>
      </p:sp>
      <p:sp>
        <p:nvSpPr>
          <p:cNvPr id="4" name="Text Placeholder 3"/>
          <p:cNvSpPr>
            <a:spLocks noGrp="true"/>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F5F5CDA0-80DA-48D8-B4CB-109B8CD7869F}"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270.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Online Image Placeholder 3"/>
          <p:cNvSpPr>
            <a:spLocks noGrp="true"/>
          </p:cNvSpPr>
          <p:nvPr>
            <p:ph type="clipArt" sz="half" idx="2" hasCustomPrompt="true"/>
          </p:nvPr>
        </p:nvSpPr>
        <p:spPr>
          <a:xfrm>
            <a:off x="4648200" y="1981200"/>
            <a:ext cx="4038600" cy="3886200"/>
          </a:xfrm>
        </p:spPr>
        <p:txBody>
          <a:bodyPr/>
          <a:lstStyle/>
          <a:p>
            <a:r>
              <a:rPr lang="en-US"/>
              <a:t>Click icon to add online image</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D1FA0DF1-69A4-49BC-8004-2A306D22542E}"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271.xml><?xml version="1.0" encoding="utf-8"?>
<p:sldLayout xmlns:a="http://schemas.openxmlformats.org/drawingml/2006/main" xmlns:r="http://schemas.openxmlformats.org/officeDocument/2006/relationships" xmlns:p="http://schemas.openxmlformats.org/presentationml/2006/main" type="clipArtAndTx" preserve="1">
  <p:cSld name="Title, Clip Art and Tex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Online Image Placeholder 2"/>
          <p:cNvSpPr>
            <a:spLocks noGrp="true"/>
          </p:cNvSpPr>
          <p:nvPr>
            <p:ph type="clipArt" sz="half" idx="1" hasCustomPrompt="true"/>
          </p:nvPr>
        </p:nvSpPr>
        <p:spPr>
          <a:xfrm>
            <a:off x="457200" y="1981200"/>
            <a:ext cx="4038600" cy="3886200"/>
          </a:xfrm>
        </p:spPr>
        <p:txBody>
          <a:bodyPr/>
          <a:lstStyle/>
          <a:p>
            <a:r>
              <a:rPr lang="en-US"/>
              <a:t>Click icon to add online image</a:t>
            </a:r>
            <a:endParaRPr lang="en-US"/>
          </a:p>
        </p:txBody>
      </p:sp>
      <p:sp>
        <p:nvSpPr>
          <p:cNvPr id="4" name="Text Placeholder 3"/>
          <p:cNvSpPr>
            <a:spLocks noGrp="true"/>
          </p:cNvSpPr>
          <p:nvPr>
            <p:ph type="body"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B7E8BFF1-E06B-44F8-B74E-0941AEA927AF}"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272.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8229600" cy="18669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true"/>
          </p:cNvSpPr>
          <p:nvPr>
            <p:ph sz="half" idx="2"/>
          </p:nvPr>
        </p:nvSpPr>
        <p:spPr>
          <a:xfrm>
            <a:off x="457200" y="4000500"/>
            <a:ext cx="8229600" cy="18669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30A26CE2-9548-48BB-BFD6-B9FA4A2E6551}"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27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pic>
        <p:nvPicPr>
          <p:cNvPr id="8" name="Graphic 7"/>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true"/>
          </p:cNvSpPr>
          <p:nvPr>
            <p:ph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46577E7E-26B3-4112-A923-A16012F7B175}"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274.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90128" name="Rectangle 16"/>
          <p:cNvSpPr>
            <a:spLocks noGrp="true" noChangeArrowheads="true"/>
          </p:cNvSpPr>
          <p:nvPr>
            <p:ph type="dt" sz="half" idx="2"/>
          </p:nvPr>
        </p:nvSpPr>
        <p:spPr>
          <a:xfrm>
            <a:off x="457200" y="6248400"/>
            <a:ext cx="2133600" cy="457200"/>
          </a:xfrm>
        </p:spPr>
        <p:txBody>
          <a:bodyPr/>
          <a:lstStyle>
            <a:lvl1pPr>
              <a:defRPr/>
            </a:lvl1pPr>
          </a:lstStyle>
          <a:p>
            <a:endParaRPr lang="en-US" altLang="en-US"/>
          </a:p>
        </p:txBody>
      </p:sp>
      <p:sp>
        <p:nvSpPr>
          <p:cNvPr id="90129" name="Rectangle 17"/>
          <p:cNvSpPr>
            <a:spLocks noGrp="true" noChangeArrowheads="true"/>
          </p:cNvSpPr>
          <p:nvPr>
            <p:ph type="ftr" sz="quarter" idx="3"/>
          </p:nvPr>
        </p:nvSpPr>
        <p:spPr/>
        <p:txBody>
          <a:bodyPr/>
          <a:lstStyle>
            <a:lvl1pPr>
              <a:defRPr/>
            </a:lvl1pPr>
          </a:lstStyle>
          <a:p>
            <a:endParaRPr lang="en-US" altLang="en-US"/>
          </a:p>
        </p:txBody>
      </p:sp>
      <p:sp>
        <p:nvSpPr>
          <p:cNvPr id="90130" name="Rectangle 18"/>
          <p:cNvSpPr>
            <a:spLocks noGrp="true" noChangeArrowheads="true"/>
          </p:cNvSpPr>
          <p:nvPr>
            <p:ph type="sldNum" sz="quarter" idx="4"/>
          </p:nvPr>
        </p:nvSpPr>
        <p:spPr/>
        <p:txBody>
          <a:bodyPr/>
          <a:lstStyle>
            <a:lvl1pPr>
              <a:defRPr/>
            </a:lvl1pPr>
          </a:lstStyle>
          <a:p>
            <a:fld id="{2757A297-25DA-4E2C-BAB7-44199D986FBE}" type="slidenum">
              <a:rPr lang="en-US" altLang="en-US" smtClean="0"/>
            </a:fld>
            <a:endParaRPr lang="en-US" altLang="en-US" dirty="0"/>
          </a:p>
        </p:txBody>
      </p:sp>
      <p:sp>
        <p:nvSpPr>
          <p:cNvPr id="90131" name="Rectangle 19"/>
          <p:cNvSpPr>
            <a:spLocks noGrp="true" noChangeArrowheads="true"/>
          </p:cNvSpPr>
          <p:nvPr>
            <p:ph type="ctrTitle"/>
          </p:nvPr>
        </p:nvSpPr>
        <p:spPr>
          <a:xfrm>
            <a:off x="457200" y="1828800"/>
            <a:ext cx="6019800" cy="2209800"/>
          </a:xfrm>
        </p:spPr>
        <p:txBody>
          <a:bodyPr/>
          <a:lstStyle>
            <a:lvl1pPr>
              <a:defRPr>
                <a:solidFill>
                  <a:schemeClr val="accent3"/>
                </a:solidFill>
              </a:defRPr>
            </a:lvl1pPr>
          </a:lstStyle>
          <a:p>
            <a:pPr lvl="0"/>
            <a:r>
              <a:rPr lang="en-US" altLang="en-US" noProof="0"/>
              <a:t>Click to edit Master title style</a:t>
            </a:r>
            <a:endParaRPr lang="en-US" altLang="en-US" noProof="0"/>
          </a:p>
        </p:txBody>
      </p:sp>
      <p:sp>
        <p:nvSpPr>
          <p:cNvPr id="90132" name="Rectangle 20"/>
          <p:cNvSpPr>
            <a:spLocks noGrp="true" noChangeArrowheads="true"/>
          </p:cNvSpPr>
          <p:nvPr>
            <p:ph type="subTitle" idx="1"/>
          </p:nvPr>
        </p:nvSpPr>
        <p:spPr>
          <a:xfrm>
            <a:off x="457200" y="4267200"/>
            <a:ext cx="6019800" cy="1752600"/>
          </a:xfrm>
        </p:spPr>
        <p:txBody>
          <a:bodyPr/>
          <a:lstStyle>
            <a:lvl1pPr marL="0" indent="0" algn="l">
              <a:buFont typeface="Wingdings" panose="05000000000000000000" pitchFamily="2" charset="2"/>
              <a:buNone/>
              <a:defRPr>
                <a:solidFill>
                  <a:schemeClr val="accent1"/>
                </a:solidFill>
              </a:defRPr>
            </a:lvl1pPr>
          </a:lstStyle>
          <a:p>
            <a:pPr lvl="0"/>
            <a:r>
              <a:rPr lang="en-US" altLang="en-US" noProof="0"/>
              <a:t>Click to edit Master subtitle style</a:t>
            </a:r>
            <a:endParaRPr lang="en-US" altLang="en-US" noProof="0"/>
          </a:p>
        </p:txBody>
      </p:sp>
    </p:spTree>
  </p:cSld>
  <p:clrMapOvr>
    <a:masterClrMapping/>
  </p:clrMapOvr>
  <p:transition spd="slow"/>
</p:sldLayout>
</file>

<file path=ppt/slideLayouts/slideLayout27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7" name="Graphic 6"/>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8" name="Teardrop 7"/>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2" name="Title 1"/>
          <p:cNvSpPr>
            <a:spLocks noGrp="true"/>
          </p:cNvSpPr>
          <p:nvPr>
            <p:ph type="title"/>
          </p:nvPr>
        </p:nvSpPr>
        <p:spPr>
          <a:xfrm>
            <a:off x="457200" y="457200"/>
            <a:ext cx="6629400" cy="1371600"/>
          </a:xfrm>
        </p:spPr>
        <p:txBody>
          <a:bodyPr/>
          <a:lstStyle>
            <a:lvl1pPr>
              <a:defRPr>
                <a:solidFill>
                  <a:schemeClr val="accent3"/>
                </a:solidFill>
              </a:defRPr>
            </a:lvl1pPr>
          </a:lstStyle>
          <a:p>
            <a:r>
              <a:rPr lang="en-US"/>
              <a:t>Click to edit Master title style</a:t>
            </a:r>
            <a:endParaRPr lang="en-US" dirty="0"/>
          </a:p>
        </p:txBody>
      </p:sp>
      <p:sp>
        <p:nvSpPr>
          <p:cNvPr id="3" name="Content Placeholder 2"/>
          <p:cNvSpPr>
            <a:spLocks noGrp="true"/>
          </p:cNvSpPr>
          <p:nvPr>
            <p:ph idx="1"/>
          </p:nvPr>
        </p:nvSpPr>
        <p:spPr>
          <a:xfrm>
            <a:off x="457200" y="1981200"/>
            <a:ext cx="8229600" cy="2286000"/>
          </a:xfrm>
        </p:spPr>
        <p:txBody>
          <a:bodyPr/>
          <a:lstStyle>
            <a:lvl1pPr marL="0" indent="0">
              <a:buNone/>
              <a:defRPr>
                <a:solidFill>
                  <a:schemeClr val="accent1"/>
                </a:solidFill>
              </a:defRPr>
            </a:lvl1pPr>
            <a:lvl2pPr marL="742950" indent="-285750">
              <a:buClr>
                <a:schemeClr val="accent3"/>
              </a:buClr>
              <a:buFont typeface="Arial" panose="020B0604020202020204" pitchFamily="34" charset="0"/>
              <a:buChar char="•"/>
              <a:defRPr/>
            </a:lvl2pPr>
            <a:lvl3pPr marL="1143000" indent="-228600">
              <a:buClr>
                <a:schemeClr val="accent3"/>
              </a:buClr>
              <a:buFont typeface="Arial" panose="020B0604020202020204" pitchFamily="34" charset="0"/>
              <a:buChar char="•"/>
              <a:defRPr/>
            </a:lvl3pPr>
            <a:lvl4pPr marL="1600200" indent="-228600">
              <a:buClr>
                <a:schemeClr val="accent3"/>
              </a:buClr>
              <a:buFont typeface="Arial" panose="020B0604020202020204" pitchFamily="34" charset="0"/>
              <a:buChar char="•"/>
              <a:defRPr/>
            </a:lvl4pPr>
            <a:lvl5pPr marL="2057400" indent="-228600">
              <a:buClr>
                <a:schemeClr val="accent3"/>
              </a:buClr>
              <a:buFont typeface="Arial" panose="020B0604020202020204" pitchFamily="34" charset="0"/>
              <a:buChar char="•"/>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3" name="Text Placeholder 12"/>
          <p:cNvSpPr>
            <a:spLocks noGrp="true"/>
          </p:cNvSpPr>
          <p:nvPr>
            <p:ph type="body" sz="quarter" idx="13" hasCustomPrompt="true"/>
          </p:nvPr>
        </p:nvSpPr>
        <p:spPr>
          <a:xfrm>
            <a:off x="457199" y="4813699"/>
            <a:ext cx="3943165" cy="1763915"/>
          </a:xfrm>
        </p:spPr>
        <p:txBody>
          <a:bodyPr/>
          <a:lstStyle>
            <a:lvl1pPr marL="0" indent="0">
              <a:buFont typeface="Arial" panose="020B0604020202020204" pitchFamily="34" charset="0"/>
              <a:buNone/>
              <a:defRPr lang="en-US" sz="1600" b="0" i="0" smtClean="0">
                <a:effectLst/>
                <a:latin typeface="Lucida Console" panose="020B060904050402020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b="0" i="0" dirty="0">
                <a:solidFill>
                  <a:srgbClr val="000000"/>
                </a:solidFill>
                <a:effectLst/>
                <a:latin typeface="Open Sans" panose="020B0606030504020204" pitchFamily="34" charset="0"/>
              </a:rPr>
              <a:t>Lorem ipsum dolor sit </a:t>
            </a:r>
            <a:r>
              <a:rPr lang="en-US" b="0" i="0" dirty="0" err="1">
                <a:solidFill>
                  <a:srgbClr val="000000"/>
                </a:solidFill>
                <a:effectLst/>
                <a:latin typeface="Open Sans" panose="020B0606030504020204" pitchFamily="34" charset="0"/>
              </a:rPr>
              <a:t>amet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consectetur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adipiscing</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sed</a:t>
            </a:r>
            <a:r>
              <a:rPr lang="en-US" b="0" i="0" dirty="0">
                <a:solidFill>
                  <a:srgbClr val="000000"/>
                </a:solidFill>
                <a:effectLst/>
                <a:latin typeface="Open Sans" panose="020B0606030504020204" pitchFamily="34" charset="0"/>
              </a:rPr>
              <a:t> do </a:t>
            </a:r>
            <a:r>
              <a:rPr lang="en-US" b="0" i="0" dirty="0" err="1">
                <a:solidFill>
                  <a:srgbClr val="000000"/>
                </a:solidFill>
                <a:effectLst/>
                <a:latin typeface="Open Sans" panose="020B0606030504020204" pitchFamily="34" charset="0"/>
              </a:rPr>
              <a:t>eiusmod</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tempor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incididunt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labore</a:t>
            </a:r>
            <a:r>
              <a:rPr lang="en-US" b="0" i="0" dirty="0">
                <a:solidFill>
                  <a:srgbClr val="000000"/>
                </a:solidFill>
                <a:effectLst/>
                <a:latin typeface="Open Sans" panose="020B0606030504020204" pitchFamily="34" charset="0"/>
              </a:rPr>
              <a:t> et dolore magna </a:t>
            </a:r>
            <a:r>
              <a:rPr lang="en-US" b="0" i="0" dirty="0" err="1">
                <a:solidFill>
                  <a:srgbClr val="000000"/>
                </a:solidFill>
                <a:effectLst/>
                <a:latin typeface="Open Sans" panose="020B0606030504020204" pitchFamily="34" charset="0"/>
              </a:rPr>
              <a:t>aliqua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enim</a:t>
            </a:r>
            <a:r>
              <a:rPr lang="en-US" b="0" i="0" dirty="0">
                <a:solidFill>
                  <a:srgbClr val="000000"/>
                </a:solidFill>
                <a:effectLst/>
                <a:latin typeface="Open Sans" panose="020B0606030504020204" pitchFamily="34" charset="0"/>
              </a:rPr>
              <a:t> ad minim </a:t>
            </a:r>
            <a:r>
              <a:rPr lang="en-US" b="0" i="0" dirty="0" err="1">
                <a:solidFill>
                  <a:srgbClr val="000000"/>
                </a:solidFill>
                <a:effectLst/>
                <a:latin typeface="Open Sans" panose="020B0606030504020204" pitchFamily="34" charset="0"/>
              </a:rPr>
              <a:t>veniam</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quis</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nostrud</a:t>
            </a:r>
            <a:r>
              <a:rPr lang="en-US" b="0" i="0" dirty="0">
                <a:solidFill>
                  <a:srgbClr val="000000"/>
                </a:solidFill>
                <a:effectLst/>
                <a:latin typeface="Open Sans" panose="020B0606030504020204" pitchFamily="34" charset="0"/>
              </a:rPr>
              <a:t> exercitation </a:t>
            </a:r>
            <a:r>
              <a:rPr lang="en-US" b="0" i="0" dirty="0" err="1">
                <a:solidFill>
                  <a:srgbClr val="000000"/>
                </a:solidFill>
                <a:effectLst/>
                <a:latin typeface="Open Sans" panose="020B0606030504020204" pitchFamily="34" charset="0"/>
              </a:rPr>
              <a:t>ullamco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laboris</a:t>
            </a:r>
            <a:r>
              <a:rPr lang="en-US" b="0" i="0" dirty="0">
                <a:solidFill>
                  <a:srgbClr val="000000"/>
                </a:solidFill>
                <a:effectLst/>
                <a:latin typeface="Open Sans" panose="020B0606030504020204" pitchFamily="34" charset="0"/>
              </a:rPr>
              <a:t> nisi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aliquip</a:t>
            </a:r>
            <a:r>
              <a:rPr lang="en-US" b="0" i="0" dirty="0">
                <a:solidFill>
                  <a:srgbClr val="000000"/>
                </a:solidFill>
                <a:effectLst/>
                <a:latin typeface="Open Sans" panose="020B0606030504020204" pitchFamily="34" charset="0"/>
              </a:rPr>
              <a:t> ex </a:t>
            </a:r>
            <a:r>
              <a:rPr lang="en-US" b="0" i="0" dirty="0" err="1">
                <a:solidFill>
                  <a:srgbClr val="000000"/>
                </a:solidFill>
                <a:effectLst/>
                <a:latin typeface="Open Sans" panose="020B0606030504020204" pitchFamily="34" charset="0"/>
              </a:rPr>
              <a:t>ea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commodo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consequat</a:t>
            </a:r>
            <a:r>
              <a:rPr lang="en-US" b="0" i="0" dirty="0">
                <a:solidFill>
                  <a:srgbClr val="000000"/>
                </a:solidFill>
                <a:effectLst/>
                <a:latin typeface="Open Sans" panose="020B0606030504020204" pitchFamily="34" charset="0"/>
              </a:rPr>
              <a:t>. </a:t>
            </a:r>
            <a:endParaRPr lang="en-US" dirty="0"/>
          </a:p>
        </p:txBody>
      </p:sp>
      <p:sp>
        <p:nvSpPr>
          <p:cNvPr id="15" name="Text Placeholder 14"/>
          <p:cNvSpPr>
            <a:spLocks noGrp="true"/>
          </p:cNvSpPr>
          <p:nvPr>
            <p:ph type="body" sz="quarter" idx="14" hasCustomPrompt="true"/>
          </p:nvPr>
        </p:nvSpPr>
        <p:spPr>
          <a:xfrm>
            <a:off x="4743634" y="4819356"/>
            <a:ext cx="3943165" cy="1752600"/>
          </a:xfrm>
        </p:spPr>
        <p:txBody>
          <a:bodyPr/>
          <a:lstStyle>
            <a:lvl1pPr>
              <a:defRPr sz="1600">
                <a:latin typeface="Lucida Console" panose="020B0609040504020204" charset="0"/>
              </a:defRPr>
            </a:lvl1pPr>
          </a:lstStyle>
          <a:p>
            <a:pPr lvl="0"/>
            <a:r>
              <a:rPr lang="en-US" b="0" i="0" dirty="0">
                <a:solidFill>
                  <a:srgbClr val="000000"/>
                </a:solidFill>
                <a:effectLst/>
                <a:latin typeface="Open Sans" panose="020B0606030504020204" pitchFamily="34" charset="0"/>
              </a:rPr>
              <a:t>Duis </a:t>
            </a:r>
            <a:r>
              <a:rPr lang="en-US" b="0" i="0" dirty="0" err="1">
                <a:solidFill>
                  <a:srgbClr val="000000"/>
                </a:solidFill>
                <a:effectLst/>
                <a:latin typeface="Open Sans" panose="020B0606030504020204" pitchFamily="34" charset="0"/>
              </a:rPr>
              <a:t>aute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irure</a:t>
            </a:r>
            <a:r>
              <a:rPr lang="en-US" b="0" i="0" dirty="0">
                <a:solidFill>
                  <a:srgbClr val="000000"/>
                </a:solidFill>
                <a:effectLst/>
                <a:latin typeface="Open Sans" panose="020B0606030504020204" pitchFamily="34" charset="0"/>
              </a:rPr>
              <a:t> dolor in </a:t>
            </a:r>
            <a:r>
              <a:rPr lang="en-US" b="0" i="0" dirty="0" err="1">
                <a:solidFill>
                  <a:srgbClr val="000000"/>
                </a:solidFill>
                <a:effectLst/>
                <a:latin typeface="Open Sans" panose="020B0606030504020204" pitchFamily="34" charset="0"/>
              </a:rPr>
              <a:t>reprehenderit</a:t>
            </a:r>
            <a:r>
              <a:rPr lang="en-US" b="0" i="0" dirty="0">
                <a:solidFill>
                  <a:srgbClr val="000000"/>
                </a:solidFill>
                <a:effectLst/>
                <a:latin typeface="Open Sans" panose="020B0606030504020204" pitchFamily="34" charset="0"/>
              </a:rPr>
              <a:t> in </a:t>
            </a:r>
            <a:r>
              <a:rPr lang="en-US" b="0" i="0" dirty="0" err="1">
                <a:solidFill>
                  <a:srgbClr val="000000"/>
                </a:solidFill>
                <a:effectLst/>
                <a:latin typeface="Open Sans" panose="020B0606030504020204" pitchFamily="34" charset="0"/>
              </a:rPr>
              <a:t>voluptate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velit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esse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cillum</a:t>
            </a:r>
            <a:r>
              <a:rPr lang="en-US" b="0" i="0" dirty="0">
                <a:solidFill>
                  <a:srgbClr val="000000"/>
                </a:solidFill>
                <a:effectLst/>
                <a:latin typeface="Open Sans" panose="020B0606030504020204" pitchFamily="34" charset="0"/>
              </a:rPr>
              <a:t> dolore </a:t>
            </a:r>
            <a:r>
              <a:rPr lang="en-US" b="0" i="0" dirty="0" err="1">
                <a:solidFill>
                  <a:srgbClr val="000000"/>
                </a:solidFill>
                <a:effectLst/>
                <a:latin typeface="Open Sans" panose="020B0606030504020204" pitchFamily="34" charset="0"/>
              </a:rPr>
              <a:t>eu</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fugiat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nulla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pariatur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Excepteur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sint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occaecat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cupidatat</a:t>
            </a:r>
            <a:r>
              <a:rPr lang="en-US" b="0" i="0" dirty="0">
                <a:solidFill>
                  <a:srgbClr val="000000"/>
                </a:solidFill>
                <a:effectLst/>
                <a:latin typeface="Open Sans" panose="020B0606030504020204" pitchFamily="34" charset="0"/>
              </a:rPr>
              <a:t> non </a:t>
            </a:r>
            <a:r>
              <a:rPr lang="en-US" b="0" i="0" dirty="0" err="1">
                <a:solidFill>
                  <a:srgbClr val="000000"/>
                </a:solidFill>
                <a:effectLst/>
                <a:latin typeface="Open Sans" panose="020B0606030504020204" pitchFamily="34" charset="0"/>
              </a:rPr>
              <a:t>proident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sunt</a:t>
            </a:r>
            <a:r>
              <a:rPr lang="en-US" b="0" i="0" dirty="0">
                <a:solidFill>
                  <a:srgbClr val="000000"/>
                </a:solidFill>
                <a:effectLst/>
                <a:latin typeface="Open Sans" panose="020B0606030504020204" pitchFamily="34" charset="0"/>
              </a:rPr>
              <a:t> in culpa qui </a:t>
            </a:r>
            <a:r>
              <a:rPr lang="en-US" b="0" i="0" dirty="0" err="1">
                <a:solidFill>
                  <a:srgbClr val="000000"/>
                </a:solidFill>
                <a:effectLst/>
                <a:latin typeface="Open Sans" panose="020B0606030504020204" pitchFamily="34" charset="0"/>
              </a:rPr>
              <a:t>officia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deserunt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mollit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anim</a:t>
            </a:r>
            <a:r>
              <a:rPr lang="en-US" b="0" i="0" dirty="0">
                <a:solidFill>
                  <a:srgbClr val="000000"/>
                </a:solidFill>
                <a:effectLst/>
                <a:latin typeface="Open Sans" panose="020B0606030504020204" pitchFamily="34" charset="0"/>
              </a:rPr>
              <a:t> id </a:t>
            </a:r>
            <a:r>
              <a:rPr lang="en-US" b="0" i="0" dirty="0" err="1">
                <a:solidFill>
                  <a:srgbClr val="000000"/>
                </a:solidFill>
                <a:effectLst/>
                <a:latin typeface="Open Sans" panose="020B0606030504020204" pitchFamily="34" charset="0"/>
              </a:rPr>
              <a:t>est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laborum</a:t>
            </a:r>
            <a:r>
              <a:rPr lang="en-US" b="0" i="0" dirty="0">
                <a:solidFill>
                  <a:srgbClr val="000000"/>
                </a:solidFill>
                <a:effectLst/>
                <a:latin typeface="Open Sans" panose="020B0606030504020204" pitchFamily="34" charset="0"/>
              </a:rPr>
              <a:t>.</a:t>
            </a:r>
            <a:endParaRPr lang="en-US" dirty="0"/>
          </a:p>
        </p:txBody>
      </p:sp>
      <p:sp>
        <p:nvSpPr>
          <p:cNvPr id="16" name="Rectangle 15"/>
          <p:cNvSpPr/>
          <p:nvPr userDrawn="true"/>
        </p:nvSpPr>
        <p:spPr bwMode="auto">
          <a:xfrm>
            <a:off x="-19235" y="6653815"/>
            <a:ext cx="1162235" cy="204186"/>
          </a:xfrm>
          <a:prstGeom prst="rect">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7" name="Rectangle 16"/>
          <p:cNvSpPr/>
          <p:nvPr userDrawn="true"/>
        </p:nvSpPr>
        <p:spPr bwMode="auto">
          <a:xfrm>
            <a:off x="1143000" y="6653814"/>
            <a:ext cx="1162235" cy="204186"/>
          </a:xfrm>
          <a:prstGeom prst="rect">
            <a:avLst/>
          </a:prstGeom>
          <a:solidFill>
            <a:schemeClr val="accent6"/>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8" name="Rectangle 17"/>
          <p:cNvSpPr/>
          <p:nvPr userDrawn="true"/>
        </p:nvSpPr>
        <p:spPr bwMode="auto">
          <a:xfrm>
            <a:off x="2305235" y="6655200"/>
            <a:ext cx="1162235" cy="204186"/>
          </a:xfrm>
          <a:prstGeom prst="rect">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transition spd="slow"/>
</p:sldLayout>
</file>

<file path=ppt/slideLayouts/slideLayout276.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9" name="Rectangle 8"/>
          <p:cNvSpPr/>
          <p:nvPr userDrawn="true"/>
        </p:nvSpPr>
        <p:spPr bwMode="auto">
          <a:xfrm>
            <a:off x="-19235" y="6653815"/>
            <a:ext cx="1162235" cy="204186"/>
          </a:xfrm>
          <a:prstGeom prst="rect">
            <a:avLst/>
          </a:prstGeom>
          <a:solidFill>
            <a:schemeClr val="accent4"/>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0" name="Rectangle 9"/>
          <p:cNvSpPr/>
          <p:nvPr userDrawn="true"/>
        </p:nvSpPr>
        <p:spPr bwMode="auto">
          <a:xfrm>
            <a:off x="1143000" y="6653814"/>
            <a:ext cx="1162235" cy="204186"/>
          </a:xfrm>
          <a:prstGeom prst="rect">
            <a:avLst/>
          </a:prstGeom>
          <a:solidFill>
            <a:schemeClr val="bg2"/>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pic>
        <p:nvPicPr>
          <p:cNvPr id="7" name="Graphic 6"/>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8" name="Teardrop 7"/>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2" name="Title 1"/>
          <p:cNvSpPr>
            <a:spLocks noGrp="true"/>
          </p:cNvSpPr>
          <p:nvPr>
            <p:ph type="title"/>
          </p:nvPr>
        </p:nvSpPr>
        <p:spPr>
          <a:xfrm>
            <a:off x="457200" y="457200"/>
            <a:ext cx="6629400" cy="1371600"/>
          </a:xfrm>
        </p:spPr>
        <p:txBody>
          <a:bodyPr/>
          <a:lstStyle>
            <a:lvl1pPr>
              <a:defRPr>
                <a:solidFill>
                  <a:schemeClr val="accent5"/>
                </a:solidFill>
              </a:defRPr>
            </a:lvl1pPr>
          </a:lstStyle>
          <a:p>
            <a:r>
              <a:rPr lang="en-US"/>
              <a:t>Click to edit Master title style</a:t>
            </a:r>
            <a:endParaRPr lang="en-US" dirty="0"/>
          </a:p>
        </p:txBody>
      </p:sp>
      <p:sp>
        <p:nvSpPr>
          <p:cNvPr id="3" name="Content Placeholder 2"/>
          <p:cNvSpPr>
            <a:spLocks noGrp="true"/>
          </p:cNvSpPr>
          <p:nvPr>
            <p:ph idx="1"/>
          </p:nvPr>
        </p:nvSpPr>
        <p:spPr>
          <a:xfrm>
            <a:off x="457200" y="1981200"/>
            <a:ext cx="8229600" cy="2286000"/>
          </a:xfrm>
        </p:spPr>
        <p:txBody>
          <a:bodyPr/>
          <a:lstStyle>
            <a:lvl1pPr marL="0" indent="0">
              <a:buNone/>
              <a:defRPr>
                <a:solidFill>
                  <a:schemeClr val="accent1"/>
                </a:solidFill>
              </a:defRPr>
            </a:lvl1pPr>
            <a:lvl2pPr marL="742950" indent="-285750">
              <a:buClr>
                <a:schemeClr val="accent3"/>
              </a:buClr>
              <a:buFont typeface="Arial" panose="020B0604020202020204" pitchFamily="34" charset="0"/>
              <a:buChar char="•"/>
              <a:defRPr/>
            </a:lvl2pPr>
            <a:lvl3pPr marL="1143000" indent="-228600">
              <a:buClr>
                <a:schemeClr val="accent3"/>
              </a:buClr>
              <a:buFont typeface="Arial" panose="020B0604020202020204" pitchFamily="34" charset="0"/>
              <a:buChar char="•"/>
              <a:defRPr/>
            </a:lvl3pPr>
            <a:lvl4pPr marL="1600200" indent="-228600">
              <a:buClr>
                <a:schemeClr val="accent3"/>
              </a:buClr>
              <a:buFont typeface="Arial" panose="020B0604020202020204" pitchFamily="34" charset="0"/>
              <a:buChar char="•"/>
              <a:defRPr/>
            </a:lvl4pPr>
            <a:lvl5pPr marL="2057400" indent="-228600">
              <a:buClr>
                <a:schemeClr val="accent3"/>
              </a:buClr>
              <a:buFont typeface="Arial" panose="020B0604020202020204" pitchFamily="34" charset="0"/>
              <a:buChar char="•"/>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1" name="Rectangle 10"/>
          <p:cNvSpPr/>
          <p:nvPr userDrawn="true"/>
        </p:nvSpPr>
        <p:spPr bwMode="auto">
          <a:xfrm>
            <a:off x="2305235" y="6655200"/>
            <a:ext cx="1162235" cy="204186"/>
          </a:xfrm>
          <a:prstGeom prst="rect">
            <a:avLst/>
          </a:prstGeom>
          <a:solidFill>
            <a:schemeClr val="accent5"/>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2" name="Text Placeholder 12"/>
          <p:cNvSpPr>
            <a:spLocks noGrp="true"/>
          </p:cNvSpPr>
          <p:nvPr>
            <p:ph type="body" sz="quarter" idx="13" hasCustomPrompt="true"/>
          </p:nvPr>
        </p:nvSpPr>
        <p:spPr>
          <a:xfrm>
            <a:off x="457199" y="4843770"/>
            <a:ext cx="3943165" cy="1763915"/>
          </a:xfrm>
        </p:spPr>
        <p:txBody>
          <a:bodyPr/>
          <a:lstStyle>
            <a:lvl1pPr marL="0" indent="0">
              <a:buFont typeface="Arial" panose="020B0604020202020204" pitchFamily="34" charset="0"/>
              <a:buNone/>
              <a:defRPr lang="en-US" sz="1600" b="0" i="0" smtClean="0">
                <a:effectLst/>
                <a:latin typeface="Lucida Console" panose="020B060904050402020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b="0" i="0" dirty="0">
                <a:solidFill>
                  <a:srgbClr val="000000"/>
                </a:solidFill>
                <a:effectLst/>
                <a:latin typeface="Open Sans" panose="020B0606030504020204" pitchFamily="34" charset="0"/>
              </a:rPr>
              <a:t>Lorem ipsum dolor sit </a:t>
            </a:r>
            <a:r>
              <a:rPr lang="en-US" b="0" i="0" dirty="0" err="1">
                <a:solidFill>
                  <a:srgbClr val="000000"/>
                </a:solidFill>
                <a:effectLst/>
                <a:latin typeface="Open Sans" panose="020B0606030504020204" pitchFamily="34" charset="0"/>
              </a:rPr>
              <a:t>amet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consectetur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adipiscing</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sed</a:t>
            </a:r>
            <a:r>
              <a:rPr lang="en-US" b="0" i="0" dirty="0">
                <a:solidFill>
                  <a:srgbClr val="000000"/>
                </a:solidFill>
                <a:effectLst/>
                <a:latin typeface="Open Sans" panose="020B0606030504020204" pitchFamily="34" charset="0"/>
              </a:rPr>
              <a:t> do </a:t>
            </a:r>
            <a:r>
              <a:rPr lang="en-US" b="0" i="0" dirty="0" err="1">
                <a:solidFill>
                  <a:srgbClr val="000000"/>
                </a:solidFill>
                <a:effectLst/>
                <a:latin typeface="Open Sans" panose="020B0606030504020204" pitchFamily="34" charset="0"/>
              </a:rPr>
              <a:t>eiusmod</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tempor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incididunt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labore</a:t>
            </a:r>
            <a:r>
              <a:rPr lang="en-US" b="0" i="0" dirty="0">
                <a:solidFill>
                  <a:srgbClr val="000000"/>
                </a:solidFill>
                <a:effectLst/>
                <a:latin typeface="Open Sans" panose="020B0606030504020204" pitchFamily="34" charset="0"/>
              </a:rPr>
              <a:t> et dolore magna </a:t>
            </a:r>
            <a:r>
              <a:rPr lang="en-US" b="0" i="0" dirty="0" err="1">
                <a:solidFill>
                  <a:srgbClr val="000000"/>
                </a:solidFill>
                <a:effectLst/>
                <a:latin typeface="Open Sans" panose="020B0606030504020204" pitchFamily="34" charset="0"/>
              </a:rPr>
              <a:t>aliqua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enim</a:t>
            </a:r>
            <a:r>
              <a:rPr lang="en-US" b="0" i="0" dirty="0">
                <a:solidFill>
                  <a:srgbClr val="000000"/>
                </a:solidFill>
                <a:effectLst/>
                <a:latin typeface="Open Sans" panose="020B0606030504020204" pitchFamily="34" charset="0"/>
              </a:rPr>
              <a:t> ad minim </a:t>
            </a:r>
            <a:r>
              <a:rPr lang="en-US" b="0" i="0" dirty="0" err="1">
                <a:solidFill>
                  <a:srgbClr val="000000"/>
                </a:solidFill>
                <a:effectLst/>
                <a:latin typeface="Open Sans" panose="020B0606030504020204" pitchFamily="34" charset="0"/>
              </a:rPr>
              <a:t>veniam</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quis</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nostrud</a:t>
            </a:r>
            <a:r>
              <a:rPr lang="en-US" b="0" i="0" dirty="0">
                <a:solidFill>
                  <a:srgbClr val="000000"/>
                </a:solidFill>
                <a:effectLst/>
                <a:latin typeface="Open Sans" panose="020B0606030504020204" pitchFamily="34" charset="0"/>
              </a:rPr>
              <a:t> exercitation </a:t>
            </a:r>
            <a:r>
              <a:rPr lang="en-US" b="0" i="0" dirty="0" err="1">
                <a:solidFill>
                  <a:srgbClr val="000000"/>
                </a:solidFill>
                <a:effectLst/>
                <a:latin typeface="Open Sans" panose="020B0606030504020204" pitchFamily="34" charset="0"/>
              </a:rPr>
              <a:t>ullamco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laboris</a:t>
            </a:r>
            <a:r>
              <a:rPr lang="en-US" b="0" i="0" dirty="0">
                <a:solidFill>
                  <a:srgbClr val="000000"/>
                </a:solidFill>
                <a:effectLst/>
                <a:latin typeface="Open Sans" panose="020B0606030504020204" pitchFamily="34" charset="0"/>
              </a:rPr>
              <a:t> nisi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aliquip</a:t>
            </a:r>
            <a:r>
              <a:rPr lang="en-US" b="0" i="0" dirty="0">
                <a:solidFill>
                  <a:srgbClr val="000000"/>
                </a:solidFill>
                <a:effectLst/>
                <a:latin typeface="Open Sans" panose="020B0606030504020204" pitchFamily="34" charset="0"/>
              </a:rPr>
              <a:t> ex </a:t>
            </a:r>
            <a:r>
              <a:rPr lang="en-US" b="0" i="0" dirty="0" err="1">
                <a:solidFill>
                  <a:srgbClr val="000000"/>
                </a:solidFill>
                <a:effectLst/>
                <a:latin typeface="Open Sans" panose="020B0606030504020204" pitchFamily="34" charset="0"/>
              </a:rPr>
              <a:t>ea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commodo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consequat</a:t>
            </a:r>
            <a:r>
              <a:rPr lang="en-US" b="0" i="0" dirty="0">
                <a:solidFill>
                  <a:srgbClr val="000000"/>
                </a:solidFill>
                <a:effectLst/>
                <a:latin typeface="Open Sans" panose="020B0606030504020204" pitchFamily="34" charset="0"/>
              </a:rPr>
              <a:t>. </a:t>
            </a:r>
            <a:endParaRPr lang="en-US" dirty="0"/>
          </a:p>
        </p:txBody>
      </p:sp>
      <p:sp>
        <p:nvSpPr>
          <p:cNvPr id="13" name="Text Placeholder 14"/>
          <p:cNvSpPr>
            <a:spLocks noGrp="true"/>
          </p:cNvSpPr>
          <p:nvPr>
            <p:ph type="body" sz="quarter" idx="14" hasCustomPrompt="true"/>
          </p:nvPr>
        </p:nvSpPr>
        <p:spPr>
          <a:xfrm>
            <a:off x="4743634" y="4849427"/>
            <a:ext cx="3943165" cy="1752600"/>
          </a:xfrm>
        </p:spPr>
        <p:txBody>
          <a:bodyPr/>
          <a:lstStyle>
            <a:lvl1pPr>
              <a:defRPr sz="1600">
                <a:latin typeface="Lucida Console" panose="020B0609040504020204" charset="0"/>
              </a:defRPr>
            </a:lvl1pPr>
          </a:lstStyle>
          <a:p>
            <a:pPr lvl="0"/>
            <a:r>
              <a:rPr lang="en-US" b="0" i="0" dirty="0">
                <a:solidFill>
                  <a:srgbClr val="000000"/>
                </a:solidFill>
                <a:effectLst/>
                <a:latin typeface="Open Sans" panose="020B0606030504020204" pitchFamily="34" charset="0"/>
              </a:rPr>
              <a:t>Duis </a:t>
            </a:r>
            <a:r>
              <a:rPr lang="en-US" b="0" i="0" dirty="0" err="1">
                <a:solidFill>
                  <a:srgbClr val="000000"/>
                </a:solidFill>
                <a:effectLst/>
                <a:latin typeface="Open Sans" panose="020B0606030504020204" pitchFamily="34" charset="0"/>
              </a:rPr>
              <a:t>aute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irure</a:t>
            </a:r>
            <a:r>
              <a:rPr lang="en-US" b="0" i="0" dirty="0">
                <a:solidFill>
                  <a:srgbClr val="000000"/>
                </a:solidFill>
                <a:effectLst/>
                <a:latin typeface="Open Sans" panose="020B0606030504020204" pitchFamily="34" charset="0"/>
              </a:rPr>
              <a:t> dolor in </a:t>
            </a:r>
            <a:r>
              <a:rPr lang="en-US" b="0" i="0" dirty="0" err="1">
                <a:solidFill>
                  <a:srgbClr val="000000"/>
                </a:solidFill>
                <a:effectLst/>
                <a:latin typeface="Open Sans" panose="020B0606030504020204" pitchFamily="34" charset="0"/>
              </a:rPr>
              <a:t>reprehenderit</a:t>
            </a:r>
            <a:r>
              <a:rPr lang="en-US" b="0" i="0" dirty="0">
                <a:solidFill>
                  <a:srgbClr val="000000"/>
                </a:solidFill>
                <a:effectLst/>
                <a:latin typeface="Open Sans" panose="020B0606030504020204" pitchFamily="34" charset="0"/>
              </a:rPr>
              <a:t> in </a:t>
            </a:r>
            <a:r>
              <a:rPr lang="en-US" b="0" i="0" dirty="0" err="1">
                <a:solidFill>
                  <a:srgbClr val="000000"/>
                </a:solidFill>
                <a:effectLst/>
                <a:latin typeface="Open Sans" panose="020B0606030504020204" pitchFamily="34" charset="0"/>
              </a:rPr>
              <a:t>voluptate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velit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esse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cillum</a:t>
            </a:r>
            <a:r>
              <a:rPr lang="en-US" b="0" i="0" dirty="0">
                <a:solidFill>
                  <a:srgbClr val="000000"/>
                </a:solidFill>
                <a:effectLst/>
                <a:latin typeface="Open Sans" panose="020B0606030504020204" pitchFamily="34" charset="0"/>
              </a:rPr>
              <a:t> dolore </a:t>
            </a:r>
            <a:r>
              <a:rPr lang="en-US" b="0" i="0" dirty="0" err="1">
                <a:solidFill>
                  <a:srgbClr val="000000"/>
                </a:solidFill>
                <a:effectLst/>
                <a:latin typeface="Open Sans" panose="020B0606030504020204" pitchFamily="34" charset="0"/>
              </a:rPr>
              <a:t>eu</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fugiat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nulla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pariatur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Excepteur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sint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occaecat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cupidatat</a:t>
            </a:r>
            <a:r>
              <a:rPr lang="en-US" b="0" i="0" dirty="0">
                <a:solidFill>
                  <a:srgbClr val="000000"/>
                </a:solidFill>
                <a:effectLst/>
                <a:latin typeface="Open Sans" panose="020B0606030504020204" pitchFamily="34" charset="0"/>
              </a:rPr>
              <a:t> non </a:t>
            </a:r>
            <a:r>
              <a:rPr lang="en-US" b="0" i="0" dirty="0" err="1">
                <a:solidFill>
                  <a:srgbClr val="000000"/>
                </a:solidFill>
                <a:effectLst/>
                <a:latin typeface="Open Sans" panose="020B0606030504020204" pitchFamily="34" charset="0"/>
              </a:rPr>
              <a:t>proident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sunt</a:t>
            </a:r>
            <a:r>
              <a:rPr lang="en-US" b="0" i="0" dirty="0">
                <a:solidFill>
                  <a:srgbClr val="000000"/>
                </a:solidFill>
                <a:effectLst/>
                <a:latin typeface="Open Sans" panose="020B0606030504020204" pitchFamily="34" charset="0"/>
              </a:rPr>
              <a:t> in culpa qui </a:t>
            </a:r>
            <a:r>
              <a:rPr lang="en-US" b="0" i="0" dirty="0" err="1">
                <a:solidFill>
                  <a:srgbClr val="000000"/>
                </a:solidFill>
                <a:effectLst/>
                <a:latin typeface="Open Sans" panose="020B0606030504020204" pitchFamily="34" charset="0"/>
              </a:rPr>
              <a:t>officia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deserunt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mollit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anim</a:t>
            </a:r>
            <a:r>
              <a:rPr lang="en-US" b="0" i="0" dirty="0">
                <a:solidFill>
                  <a:srgbClr val="000000"/>
                </a:solidFill>
                <a:effectLst/>
                <a:latin typeface="Open Sans" panose="020B0606030504020204" pitchFamily="34" charset="0"/>
              </a:rPr>
              <a:t> id </a:t>
            </a:r>
            <a:r>
              <a:rPr lang="en-US" b="0" i="0" dirty="0" err="1">
                <a:solidFill>
                  <a:srgbClr val="000000"/>
                </a:solidFill>
                <a:effectLst/>
                <a:latin typeface="Open Sans" panose="020B0606030504020204" pitchFamily="34" charset="0"/>
              </a:rPr>
              <a:t>est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laborum</a:t>
            </a:r>
            <a:r>
              <a:rPr lang="en-US" b="0" i="0" dirty="0">
                <a:solidFill>
                  <a:srgbClr val="000000"/>
                </a:solidFill>
                <a:effectLst/>
                <a:latin typeface="Open Sans" panose="020B0606030504020204" pitchFamily="34" charset="0"/>
              </a:rPr>
              <a:t>.</a:t>
            </a:r>
            <a:endParaRPr lang="en-US" dirty="0"/>
          </a:p>
        </p:txBody>
      </p:sp>
    </p:spTree>
  </p:cSld>
  <p:clrMapOvr>
    <a:masterClrMapping/>
  </p:clrMapOvr>
  <p:transition spd="slow"/>
</p:sldLayout>
</file>

<file path=ppt/slideLayouts/slideLayout27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true"/>
          </p:cNvSpPr>
          <p:nvPr>
            <p:ph type="title"/>
          </p:nvPr>
        </p:nvSpPr>
        <p:spPr>
          <a:xfrm>
            <a:off x="623888" y="1709738"/>
            <a:ext cx="7886700" cy="2852737"/>
          </a:xfrm>
        </p:spPr>
        <p:txBody>
          <a:bodyPr anchor="b"/>
          <a:lstStyle>
            <a:lvl1pPr>
              <a:defRPr sz="6000"/>
            </a:lvl1pPr>
          </a:lstStyle>
          <a:p>
            <a:r>
              <a:rPr lang="en-US"/>
              <a:t>Click to edit Master title style</a:t>
            </a:r>
            <a:endParaRPr lang="en-US"/>
          </a:p>
        </p:txBody>
      </p:sp>
      <p:sp>
        <p:nvSpPr>
          <p:cNvPr id="3" name="Text Placeholder 2"/>
          <p:cNvSpPr>
            <a:spLocks noGrp="true"/>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1B9C6344-3052-44C1-9017-6FC986659251}"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dirty="0"/>
          </a:p>
        </p:txBody>
      </p:sp>
    </p:spTree>
  </p:cSld>
  <p:clrMapOvr>
    <a:masterClrMapping/>
  </p:clrMapOvr>
  <p:transition spd="slow"/>
</p:sldLayout>
</file>

<file path=ppt/slideLayouts/slideLayout27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Content Placeholder 2"/>
          <p:cNvSpPr>
            <a:spLocks noGrp="true"/>
          </p:cNvSpPr>
          <p:nvPr>
            <p:ph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true"/>
          </p:cNvSpPr>
          <p:nvPr>
            <p:ph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A78529B3-D109-4045-8674-05A0BCB6F47C}"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27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365125"/>
            <a:ext cx="7886700" cy="1325563"/>
          </a:xfrm>
        </p:spPr>
        <p:txBody>
          <a:bodyPr/>
          <a:lstStyle/>
          <a:p>
            <a:r>
              <a:rPr lang="en-US"/>
              <a:t>Click to edit Master title style</a:t>
            </a:r>
            <a:endParaRPr lang="en-US"/>
          </a:p>
        </p:txBody>
      </p:sp>
      <p:sp>
        <p:nvSpPr>
          <p:cNvPr id="3" name="Text Placeholder 2"/>
          <p:cNvSpPr>
            <a:spLocks noGrp="true"/>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4" name="Content Placeholder 3"/>
          <p:cNvSpPr>
            <a:spLocks noGrp="true"/>
          </p:cNvSpPr>
          <p:nvPr>
            <p:ph sz="half" idx="2"/>
          </p:nvPr>
        </p:nvSpPr>
        <p:spPr>
          <a:xfrm>
            <a:off x="630238" y="2505075"/>
            <a:ext cx="3868737"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true"/>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6" name="Content Placeholder 5"/>
          <p:cNvSpPr>
            <a:spLocks noGrp="true"/>
          </p:cNvSpPr>
          <p:nvPr>
            <p:ph sz="quarter" idx="4"/>
          </p:nvPr>
        </p:nvSpPr>
        <p:spPr>
          <a:xfrm>
            <a:off x="4629150" y="2505075"/>
            <a:ext cx="3887788"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Footer Placeholder 6"/>
          <p:cNvSpPr>
            <a:spLocks noGrp="true"/>
          </p:cNvSpPr>
          <p:nvPr>
            <p:ph type="ftr" sz="quarter" idx="10"/>
          </p:nvPr>
        </p:nvSpPr>
        <p:spPr/>
        <p:txBody>
          <a:bodyPr/>
          <a:lstStyle>
            <a:lvl1pPr>
              <a:defRPr/>
            </a:lvl1pPr>
          </a:lstStyle>
          <a:p>
            <a:endParaRPr lang="en-US" altLang="en-US"/>
          </a:p>
        </p:txBody>
      </p:sp>
      <p:sp>
        <p:nvSpPr>
          <p:cNvPr id="8" name="Slide Number Placeholder 7"/>
          <p:cNvSpPr>
            <a:spLocks noGrp="true"/>
          </p:cNvSpPr>
          <p:nvPr>
            <p:ph type="sldNum" sz="quarter" idx="11"/>
          </p:nvPr>
        </p:nvSpPr>
        <p:spPr/>
        <p:txBody>
          <a:bodyPr/>
          <a:lstStyle>
            <a:lvl1pPr>
              <a:defRPr/>
            </a:lvl1pPr>
          </a:lstStyle>
          <a:p>
            <a:fld id="{5CE7979A-3B8C-4A9C-9E48-FBBF83626624}" type="slidenum">
              <a:rPr lang="en-US" altLang="en-US"/>
            </a:fld>
            <a:endParaRPr lang="en-US" altLang="en-US"/>
          </a:p>
        </p:txBody>
      </p:sp>
      <p:sp>
        <p:nvSpPr>
          <p:cNvPr id="9" name="Date Placeholder 8"/>
          <p:cNvSpPr>
            <a:spLocks noGrp="true"/>
          </p:cNvSpPr>
          <p:nvPr>
            <p:ph type="dt" sz="half" idx="12"/>
          </p:nvPr>
        </p:nvSpPr>
        <p:spPr/>
        <p:txBody>
          <a:bodyPr/>
          <a:lstStyle>
            <a:lvl1pPr>
              <a:defRPr/>
            </a:lvl1pPr>
          </a:lstStyle>
          <a:p>
            <a:endParaRPr lang="en-US" altLang="en-US"/>
          </a:p>
        </p:txBody>
      </p:sp>
      <p:sp>
        <p:nvSpPr>
          <p:cNvPr id="10" name="Rectangle 9"/>
          <p:cNvSpPr/>
          <p:nvPr userDrawn="true"/>
        </p:nvSpPr>
        <p:spPr bwMode="auto">
          <a:xfrm>
            <a:off x="-19235" y="6705601"/>
            <a:ext cx="1162235" cy="152399"/>
          </a:xfrm>
          <a:prstGeom prst="rect">
            <a:avLst/>
          </a:prstGeom>
          <a:solidFill>
            <a:schemeClr val="accent1"/>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1" name="Rectangle 10"/>
          <p:cNvSpPr/>
          <p:nvPr userDrawn="true"/>
        </p:nvSpPr>
        <p:spPr bwMode="auto">
          <a:xfrm>
            <a:off x="1143000" y="6705600"/>
            <a:ext cx="1162235" cy="152399"/>
          </a:xfrm>
          <a:prstGeom prst="rect">
            <a:avLst/>
          </a:prstGeom>
          <a:solidFill>
            <a:schemeClr val="accent6"/>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2" name="Teardrop 11"/>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13" name="Rectangle 12"/>
          <p:cNvSpPr/>
          <p:nvPr userDrawn="true"/>
        </p:nvSpPr>
        <p:spPr bwMode="auto">
          <a:xfrm>
            <a:off x="2305235" y="6706986"/>
            <a:ext cx="1162235" cy="152399"/>
          </a:xfrm>
          <a:prstGeom prst="rect">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transition spd="slow"/>
</p:sldLayout>
</file>

<file path=ppt/slideLayouts/slideLayout2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Vertical Text Placeholder 2"/>
          <p:cNvSpPr>
            <a:spLocks noGrp="true"/>
          </p:cNvSpPr>
          <p:nvPr>
            <p:ph type="body" orient="vert" idx="1"/>
          </p:nvPr>
        </p:nvSpPr>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DB245EC0-5CDC-4F83-ABFB-A17F42046F02}"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28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Footer Placeholder 2"/>
          <p:cNvSpPr>
            <a:spLocks noGrp="true"/>
          </p:cNvSpPr>
          <p:nvPr>
            <p:ph type="ftr" sz="quarter" idx="10"/>
          </p:nvPr>
        </p:nvSpPr>
        <p:spPr/>
        <p:txBody>
          <a:bodyPr/>
          <a:lstStyle>
            <a:lvl1pPr>
              <a:defRPr/>
            </a:lvl1pPr>
          </a:lstStyle>
          <a:p>
            <a:endParaRPr lang="en-US" altLang="en-US"/>
          </a:p>
        </p:txBody>
      </p:sp>
      <p:sp>
        <p:nvSpPr>
          <p:cNvPr id="4" name="Slide Number Placeholder 3"/>
          <p:cNvSpPr>
            <a:spLocks noGrp="true"/>
          </p:cNvSpPr>
          <p:nvPr>
            <p:ph type="sldNum" sz="quarter" idx="11"/>
          </p:nvPr>
        </p:nvSpPr>
        <p:spPr/>
        <p:txBody>
          <a:bodyPr/>
          <a:lstStyle>
            <a:lvl1pPr>
              <a:defRPr/>
            </a:lvl1pPr>
          </a:lstStyle>
          <a:p>
            <a:fld id="{18761A08-01FA-414B-AF34-7CBBE177D9AB}" type="slidenum">
              <a:rPr lang="en-US" altLang="en-US"/>
            </a:fld>
            <a:endParaRPr lang="en-US" altLang="en-US"/>
          </a:p>
        </p:txBody>
      </p:sp>
      <p:sp>
        <p:nvSpPr>
          <p:cNvPr id="5" name="Date Placeholder 4"/>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28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true"/>
          </p:cNvSpPr>
          <p:nvPr>
            <p:ph type="ftr" sz="quarter" idx="10"/>
          </p:nvPr>
        </p:nvSpPr>
        <p:spPr/>
        <p:txBody>
          <a:bodyPr/>
          <a:lstStyle>
            <a:lvl1pPr>
              <a:defRPr/>
            </a:lvl1pPr>
          </a:lstStyle>
          <a:p>
            <a:endParaRPr lang="en-US" altLang="en-US"/>
          </a:p>
        </p:txBody>
      </p:sp>
      <p:sp>
        <p:nvSpPr>
          <p:cNvPr id="3" name="Slide Number Placeholder 2"/>
          <p:cNvSpPr>
            <a:spLocks noGrp="true"/>
          </p:cNvSpPr>
          <p:nvPr>
            <p:ph type="sldNum" sz="quarter" idx="11"/>
          </p:nvPr>
        </p:nvSpPr>
        <p:spPr/>
        <p:txBody>
          <a:bodyPr/>
          <a:lstStyle>
            <a:lvl1pPr>
              <a:defRPr/>
            </a:lvl1pPr>
          </a:lstStyle>
          <a:p>
            <a:fld id="{054509E2-2EA7-4CCF-BFE3-9B166712C5C7}" type="slidenum">
              <a:rPr lang="en-US" altLang="en-US"/>
            </a:fld>
            <a:endParaRPr lang="en-US" altLang="en-US"/>
          </a:p>
        </p:txBody>
      </p:sp>
      <p:sp>
        <p:nvSpPr>
          <p:cNvPr id="4" name="Date Placeholder 3"/>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28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457200"/>
            <a:ext cx="2949575" cy="1600200"/>
          </a:xfrm>
        </p:spPr>
        <p:txBody>
          <a:bodyPr anchor="b"/>
          <a:lstStyle>
            <a:lvl1pPr>
              <a:defRPr sz="3200"/>
            </a:lvl1pPr>
          </a:lstStyle>
          <a:p>
            <a:r>
              <a:rPr lang="en-US"/>
              <a:t>Click to edit Master title style</a:t>
            </a:r>
            <a:endParaRPr lang="en-US"/>
          </a:p>
        </p:txBody>
      </p:sp>
      <p:sp>
        <p:nvSpPr>
          <p:cNvPr id="3" name="Content Placeholder 2"/>
          <p:cNvSpPr>
            <a:spLocks noGrp="true"/>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true"/>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BA59A777-624F-47A9-880B-D8E9EAD0858F}"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28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457200"/>
            <a:ext cx="2949575" cy="1600200"/>
          </a:xfrm>
        </p:spPr>
        <p:txBody>
          <a:bodyPr anchor="b"/>
          <a:lstStyle>
            <a:lvl1pPr>
              <a:defRPr sz="3200"/>
            </a:lvl1pPr>
          </a:lstStyle>
          <a:p>
            <a:r>
              <a:rPr lang="en-US"/>
              <a:t>Click to edit Master title style</a:t>
            </a:r>
            <a:endParaRPr lang="en-US"/>
          </a:p>
        </p:txBody>
      </p:sp>
      <p:sp>
        <p:nvSpPr>
          <p:cNvPr id="3" name="Picture Placeholder 2"/>
          <p:cNvSpPr>
            <a:spLocks noGrp="true"/>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a:p>
        </p:txBody>
      </p:sp>
      <p:sp>
        <p:nvSpPr>
          <p:cNvPr id="4" name="Text Placeholder 3"/>
          <p:cNvSpPr>
            <a:spLocks noGrp="true"/>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F5F5CDA0-80DA-48D8-B4CB-109B8CD7869F}"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28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Vertical Text Placeholder 2"/>
          <p:cNvSpPr>
            <a:spLocks noGrp="true"/>
          </p:cNvSpPr>
          <p:nvPr>
            <p:ph type="body" orient="vert" idx="1"/>
          </p:nvPr>
        </p:nvSpPr>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DB245EC0-5CDC-4F83-ABFB-A17F42046F02}"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28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true"/>
          </p:cNvSpPr>
          <p:nvPr>
            <p:ph type="title" orient="vert"/>
          </p:nvPr>
        </p:nvSpPr>
        <p:spPr>
          <a:xfrm>
            <a:off x="6629400" y="457200"/>
            <a:ext cx="2057400" cy="5410200"/>
          </a:xfrm>
        </p:spPr>
        <p:txBody>
          <a:bodyPr vert="eaVert"/>
          <a:lstStyle/>
          <a:p>
            <a:r>
              <a:rPr lang="en-US"/>
              <a:t>Click to edit Master title style</a:t>
            </a:r>
            <a:endParaRPr lang="en-US"/>
          </a:p>
        </p:txBody>
      </p:sp>
      <p:sp>
        <p:nvSpPr>
          <p:cNvPr id="3" name="Vertical Text Placeholder 2"/>
          <p:cNvSpPr>
            <a:spLocks noGrp="true"/>
          </p:cNvSpPr>
          <p:nvPr>
            <p:ph type="body" orient="vert" idx="1"/>
          </p:nvPr>
        </p:nvSpPr>
        <p:spPr>
          <a:xfrm>
            <a:off x="457200" y="457200"/>
            <a:ext cx="6019800" cy="5410200"/>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A0F1A974-5EB8-46E3-AD55-FFDCE36963EC}"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286.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Online Image Placeholder 3"/>
          <p:cNvSpPr>
            <a:spLocks noGrp="true"/>
          </p:cNvSpPr>
          <p:nvPr>
            <p:ph type="clipArt" sz="half" idx="2" hasCustomPrompt="true"/>
          </p:nvPr>
        </p:nvSpPr>
        <p:spPr>
          <a:xfrm>
            <a:off x="4648200" y="1981200"/>
            <a:ext cx="4038600" cy="3886200"/>
          </a:xfrm>
        </p:spPr>
        <p:txBody>
          <a:bodyPr/>
          <a:lstStyle/>
          <a:p>
            <a:r>
              <a:rPr lang="en-US"/>
              <a:t>Click icon to add online image</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D1FA0DF1-69A4-49BC-8004-2A306D22542E}"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287.xml><?xml version="1.0" encoding="utf-8"?>
<p:sldLayout xmlns:a="http://schemas.openxmlformats.org/drawingml/2006/main" xmlns:r="http://schemas.openxmlformats.org/officeDocument/2006/relationships" xmlns:p="http://schemas.openxmlformats.org/presentationml/2006/main" type="clipArtAndTx" preserve="1">
  <p:cSld name="Title, Clip Art and Tex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Online Image Placeholder 2"/>
          <p:cNvSpPr>
            <a:spLocks noGrp="true"/>
          </p:cNvSpPr>
          <p:nvPr>
            <p:ph type="clipArt" sz="half" idx="1" hasCustomPrompt="true"/>
          </p:nvPr>
        </p:nvSpPr>
        <p:spPr>
          <a:xfrm>
            <a:off x="457200" y="1981200"/>
            <a:ext cx="4038600" cy="3886200"/>
          </a:xfrm>
        </p:spPr>
        <p:txBody>
          <a:bodyPr/>
          <a:lstStyle/>
          <a:p>
            <a:r>
              <a:rPr lang="en-US"/>
              <a:t>Click icon to add online image</a:t>
            </a:r>
            <a:endParaRPr lang="en-US"/>
          </a:p>
        </p:txBody>
      </p:sp>
      <p:sp>
        <p:nvSpPr>
          <p:cNvPr id="4" name="Text Placeholder 3"/>
          <p:cNvSpPr>
            <a:spLocks noGrp="true"/>
          </p:cNvSpPr>
          <p:nvPr>
            <p:ph type="body"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B7E8BFF1-E06B-44F8-B74E-0941AEA927AF}"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288.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8229600" cy="18669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true"/>
          </p:cNvSpPr>
          <p:nvPr>
            <p:ph sz="half" idx="2"/>
          </p:nvPr>
        </p:nvSpPr>
        <p:spPr>
          <a:xfrm>
            <a:off x="457200" y="4000500"/>
            <a:ext cx="8229600" cy="18669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30A26CE2-9548-48BB-BFD6-B9FA4A2E6551}"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289.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pic>
        <p:nvPicPr>
          <p:cNvPr id="8" name="Graphic 7"/>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true"/>
          </p:cNvSpPr>
          <p:nvPr>
            <p:ph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46577E7E-26B3-4112-A923-A16012F7B175}"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2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true"/>
          </p:cNvSpPr>
          <p:nvPr>
            <p:ph type="title" orient="vert"/>
          </p:nvPr>
        </p:nvSpPr>
        <p:spPr>
          <a:xfrm>
            <a:off x="6629400" y="457200"/>
            <a:ext cx="2057400" cy="5410200"/>
          </a:xfrm>
        </p:spPr>
        <p:txBody>
          <a:bodyPr vert="eaVert"/>
          <a:lstStyle/>
          <a:p>
            <a:r>
              <a:rPr lang="en-US"/>
              <a:t>Click to edit Master title style</a:t>
            </a:r>
            <a:endParaRPr lang="en-US"/>
          </a:p>
        </p:txBody>
      </p:sp>
      <p:sp>
        <p:nvSpPr>
          <p:cNvPr id="3" name="Vertical Text Placeholder 2"/>
          <p:cNvSpPr>
            <a:spLocks noGrp="true"/>
          </p:cNvSpPr>
          <p:nvPr>
            <p:ph type="body" orient="vert" idx="1"/>
          </p:nvPr>
        </p:nvSpPr>
        <p:spPr>
          <a:xfrm>
            <a:off x="457200" y="457200"/>
            <a:ext cx="6019800" cy="5410200"/>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A0F1A974-5EB8-46E3-AD55-FFDCE36963EC}"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290.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90128" name="Rectangle 16"/>
          <p:cNvSpPr>
            <a:spLocks noGrp="true" noChangeArrowheads="true"/>
          </p:cNvSpPr>
          <p:nvPr>
            <p:ph type="dt" sz="half" idx="2"/>
          </p:nvPr>
        </p:nvSpPr>
        <p:spPr>
          <a:xfrm>
            <a:off x="457200" y="6248400"/>
            <a:ext cx="2133600" cy="457200"/>
          </a:xfrm>
        </p:spPr>
        <p:txBody>
          <a:bodyPr/>
          <a:lstStyle>
            <a:lvl1pPr>
              <a:defRPr/>
            </a:lvl1pPr>
          </a:lstStyle>
          <a:p>
            <a:endParaRPr lang="en-US" altLang="en-US"/>
          </a:p>
        </p:txBody>
      </p:sp>
      <p:sp>
        <p:nvSpPr>
          <p:cNvPr id="90129" name="Rectangle 17"/>
          <p:cNvSpPr>
            <a:spLocks noGrp="true" noChangeArrowheads="true"/>
          </p:cNvSpPr>
          <p:nvPr>
            <p:ph type="ftr" sz="quarter" idx="3"/>
          </p:nvPr>
        </p:nvSpPr>
        <p:spPr/>
        <p:txBody>
          <a:bodyPr/>
          <a:lstStyle>
            <a:lvl1pPr>
              <a:defRPr/>
            </a:lvl1pPr>
          </a:lstStyle>
          <a:p>
            <a:endParaRPr lang="en-US" altLang="en-US"/>
          </a:p>
        </p:txBody>
      </p:sp>
      <p:sp>
        <p:nvSpPr>
          <p:cNvPr id="90130" name="Rectangle 18"/>
          <p:cNvSpPr>
            <a:spLocks noGrp="true" noChangeArrowheads="true"/>
          </p:cNvSpPr>
          <p:nvPr>
            <p:ph type="sldNum" sz="quarter" idx="4"/>
          </p:nvPr>
        </p:nvSpPr>
        <p:spPr/>
        <p:txBody>
          <a:bodyPr/>
          <a:lstStyle>
            <a:lvl1pPr>
              <a:defRPr/>
            </a:lvl1pPr>
          </a:lstStyle>
          <a:p>
            <a:fld id="{2757A297-25DA-4E2C-BAB7-44199D986FBE}" type="slidenum">
              <a:rPr lang="en-US" altLang="en-US" smtClean="0"/>
            </a:fld>
            <a:endParaRPr lang="en-US" altLang="en-US" dirty="0"/>
          </a:p>
        </p:txBody>
      </p:sp>
      <p:sp>
        <p:nvSpPr>
          <p:cNvPr id="90131" name="Rectangle 19"/>
          <p:cNvSpPr>
            <a:spLocks noGrp="true" noChangeArrowheads="true"/>
          </p:cNvSpPr>
          <p:nvPr>
            <p:ph type="ctrTitle"/>
          </p:nvPr>
        </p:nvSpPr>
        <p:spPr>
          <a:xfrm>
            <a:off x="457200" y="1828800"/>
            <a:ext cx="6019800" cy="2209800"/>
          </a:xfrm>
        </p:spPr>
        <p:txBody>
          <a:bodyPr/>
          <a:lstStyle>
            <a:lvl1pPr>
              <a:defRPr>
                <a:solidFill>
                  <a:schemeClr val="accent3"/>
                </a:solidFill>
              </a:defRPr>
            </a:lvl1pPr>
          </a:lstStyle>
          <a:p>
            <a:pPr lvl="0"/>
            <a:r>
              <a:rPr lang="en-US" altLang="en-US" noProof="0"/>
              <a:t>Click to edit Master title style</a:t>
            </a:r>
            <a:endParaRPr lang="en-US" altLang="en-US" noProof="0"/>
          </a:p>
        </p:txBody>
      </p:sp>
      <p:sp>
        <p:nvSpPr>
          <p:cNvPr id="90132" name="Rectangle 20"/>
          <p:cNvSpPr>
            <a:spLocks noGrp="true" noChangeArrowheads="true"/>
          </p:cNvSpPr>
          <p:nvPr>
            <p:ph type="subTitle" idx="1"/>
          </p:nvPr>
        </p:nvSpPr>
        <p:spPr>
          <a:xfrm>
            <a:off x="457200" y="4267200"/>
            <a:ext cx="6019800" cy="1752600"/>
          </a:xfrm>
        </p:spPr>
        <p:txBody>
          <a:bodyPr/>
          <a:lstStyle>
            <a:lvl1pPr marL="0" indent="0" algn="l">
              <a:buFont typeface="Wingdings" panose="05000000000000000000" pitchFamily="2" charset="2"/>
              <a:buNone/>
              <a:defRPr>
                <a:solidFill>
                  <a:schemeClr val="accent1"/>
                </a:solidFill>
              </a:defRPr>
            </a:lvl1pPr>
          </a:lstStyle>
          <a:p>
            <a:pPr lvl="0"/>
            <a:r>
              <a:rPr lang="en-US" altLang="en-US" noProof="0"/>
              <a:t>Click to edit Master subtitle style</a:t>
            </a:r>
            <a:endParaRPr lang="en-US" altLang="en-US" noProof="0"/>
          </a:p>
        </p:txBody>
      </p:sp>
    </p:spTree>
  </p:cSld>
  <p:clrMapOvr>
    <a:masterClrMapping/>
  </p:clrMapOvr>
  <p:transition spd="slow"/>
</p:sldLayout>
</file>

<file path=ppt/slideLayouts/slideLayout29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7" name="Graphic 6"/>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8" name="Teardrop 7"/>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2" name="Title 1"/>
          <p:cNvSpPr>
            <a:spLocks noGrp="true"/>
          </p:cNvSpPr>
          <p:nvPr>
            <p:ph type="title"/>
          </p:nvPr>
        </p:nvSpPr>
        <p:spPr>
          <a:xfrm>
            <a:off x="457200" y="457200"/>
            <a:ext cx="6629400" cy="1371600"/>
          </a:xfrm>
        </p:spPr>
        <p:txBody>
          <a:bodyPr/>
          <a:lstStyle>
            <a:lvl1pPr>
              <a:defRPr>
                <a:solidFill>
                  <a:schemeClr val="accent3"/>
                </a:solidFill>
              </a:defRPr>
            </a:lvl1pPr>
          </a:lstStyle>
          <a:p>
            <a:r>
              <a:rPr lang="en-US"/>
              <a:t>Click to edit Master title style</a:t>
            </a:r>
            <a:endParaRPr lang="en-US" dirty="0"/>
          </a:p>
        </p:txBody>
      </p:sp>
      <p:sp>
        <p:nvSpPr>
          <p:cNvPr id="3" name="Content Placeholder 2"/>
          <p:cNvSpPr>
            <a:spLocks noGrp="true"/>
          </p:cNvSpPr>
          <p:nvPr>
            <p:ph idx="1"/>
          </p:nvPr>
        </p:nvSpPr>
        <p:spPr>
          <a:xfrm>
            <a:off x="457200" y="1981200"/>
            <a:ext cx="8229600" cy="2286000"/>
          </a:xfrm>
        </p:spPr>
        <p:txBody>
          <a:bodyPr/>
          <a:lstStyle>
            <a:lvl1pPr marL="0" indent="0">
              <a:buNone/>
              <a:defRPr>
                <a:solidFill>
                  <a:schemeClr val="accent1"/>
                </a:solidFill>
              </a:defRPr>
            </a:lvl1pPr>
            <a:lvl2pPr marL="742950" indent="-285750">
              <a:buClr>
                <a:schemeClr val="accent3"/>
              </a:buClr>
              <a:buFont typeface="Arial" panose="020B0604020202020204" pitchFamily="34" charset="0"/>
              <a:buChar char="•"/>
              <a:defRPr/>
            </a:lvl2pPr>
            <a:lvl3pPr marL="1143000" indent="-228600">
              <a:buClr>
                <a:schemeClr val="accent3"/>
              </a:buClr>
              <a:buFont typeface="Arial" panose="020B0604020202020204" pitchFamily="34" charset="0"/>
              <a:buChar char="•"/>
              <a:defRPr/>
            </a:lvl3pPr>
            <a:lvl4pPr marL="1600200" indent="-228600">
              <a:buClr>
                <a:schemeClr val="accent3"/>
              </a:buClr>
              <a:buFont typeface="Arial" panose="020B0604020202020204" pitchFamily="34" charset="0"/>
              <a:buChar char="•"/>
              <a:defRPr/>
            </a:lvl4pPr>
            <a:lvl5pPr marL="2057400" indent="-228600">
              <a:buClr>
                <a:schemeClr val="accent3"/>
              </a:buClr>
              <a:buFont typeface="Arial" panose="020B0604020202020204" pitchFamily="34" charset="0"/>
              <a:buChar char="•"/>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3" name="Text Placeholder 12"/>
          <p:cNvSpPr>
            <a:spLocks noGrp="true"/>
          </p:cNvSpPr>
          <p:nvPr>
            <p:ph type="body" sz="quarter" idx="13" hasCustomPrompt="true"/>
          </p:nvPr>
        </p:nvSpPr>
        <p:spPr>
          <a:xfrm>
            <a:off x="457199" y="4813699"/>
            <a:ext cx="3943165" cy="1763915"/>
          </a:xfrm>
        </p:spPr>
        <p:txBody>
          <a:bodyPr/>
          <a:lstStyle>
            <a:lvl1pPr marL="0" indent="0">
              <a:buFont typeface="Arial" panose="020B0604020202020204" pitchFamily="34" charset="0"/>
              <a:buNone/>
              <a:defRPr lang="en-US" sz="1600" b="0" i="0" smtClean="0">
                <a:effectLst/>
                <a:latin typeface="Lucida Console" panose="020B060904050402020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b="0" i="0" dirty="0">
                <a:solidFill>
                  <a:srgbClr val="000000"/>
                </a:solidFill>
                <a:effectLst/>
                <a:latin typeface="Open Sans" panose="020B0606030504020204" pitchFamily="34" charset="0"/>
              </a:rPr>
              <a:t>Lorem ipsum dolor sit </a:t>
            </a:r>
            <a:r>
              <a:rPr lang="en-US" b="0" i="0" dirty="0" err="1">
                <a:solidFill>
                  <a:srgbClr val="000000"/>
                </a:solidFill>
                <a:effectLst/>
                <a:latin typeface="Open Sans" panose="020B0606030504020204" pitchFamily="34" charset="0"/>
              </a:rPr>
              <a:t>amet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consectetur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adipiscing</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sed</a:t>
            </a:r>
            <a:r>
              <a:rPr lang="en-US" b="0" i="0" dirty="0">
                <a:solidFill>
                  <a:srgbClr val="000000"/>
                </a:solidFill>
                <a:effectLst/>
                <a:latin typeface="Open Sans" panose="020B0606030504020204" pitchFamily="34" charset="0"/>
              </a:rPr>
              <a:t> do </a:t>
            </a:r>
            <a:r>
              <a:rPr lang="en-US" b="0" i="0" dirty="0" err="1">
                <a:solidFill>
                  <a:srgbClr val="000000"/>
                </a:solidFill>
                <a:effectLst/>
                <a:latin typeface="Open Sans" panose="020B0606030504020204" pitchFamily="34" charset="0"/>
              </a:rPr>
              <a:t>eiusmod</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tempor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incididunt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labore</a:t>
            </a:r>
            <a:r>
              <a:rPr lang="en-US" b="0" i="0" dirty="0">
                <a:solidFill>
                  <a:srgbClr val="000000"/>
                </a:solidFill>
                <a:effectLst/>
                <a:latin typeface="Open Sans" panose="020B0606030504020204" pitchFamily="34" charset="0"/>
              </a:rPr>
              <a:t> et dolore magna </a:t>
            </a:r>
            <a:r>
              <a:rPr lang="en-US" b="0" i="0" dirty="0" err="1">
                <a:solidFill>
                  <a:srgbClr val="000000"/>
                </a:solidFill>
                <a:effectLst/>
                <a:latin typeface="Open Sans" panose="020B0606030504020204" pitchFamily="34" charset="0"/>
              </a:rPr>
              <a:t>aliqua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enim</a:t>
            </a:r>
            <a:r>
              <a:rPr lang="en-US" b="0" i="0" dirty="0">
                <a:solidFill>
                  <a:srgbClr val="000000"/>
                </a:solidFill>
                <a:effectLst/>
                <a:latin typeface="Open Sans" panose="020B0606030504020204" pitchFamily="34" charset="0"/>
              </a:rPr>
              <a:t> ad minim </a:t>
            </a:r>
            <a:r>
              <a:rPr lang="en-US" b="0" i="0" dirty="0" err="1">
                <a:solidFill>
                  <a:srgbClr val="000000"/>
                </a:solidFill>
                <a:effectLst/>
                <a:latin typeface="Open Sans" panose="020B0606030504020204" pitchFamily="34" charset="0"/>
              </a:rPr>
              <a:t>veniam</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quis</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nostrud</a:t>
            </a:r>
            <a:r>
              <a:rPr lang="en-US" b="0" i="0" dirty="0">
                <a:solidFill>
                  <a:srgbClr val="000000"/>
                </a:solidFill>
                <a:effectLst/>
                <a:latin typeface="Open Sans" panose="020B0606030504020204" pitchFamily="34" charset="0"/>
              </a:rPr>
              <a:t> exercitation </a:t>
            </a:r>
            <a:r>
              <a:rPr lang="en-US" b="0" i="0" dirty="0" err="1">
                <a:solidFill>
                  <a:srgbClr val="000000"/>
                </a:solidFill>
                <a:effectLst/>
                <a:latin typeface="Open Sans" panose="020B0606030504020204" pitchFamily="34" charset="0"/>
              </a:rPr>
              <a:t>ullamco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laboris</a:t>
            </a:r>
            <a:r>
              <a:rPr lang="en-US" b="0" i="0" dirty="0">
                <a:solidFill>
                  <a:srgbClr val="000000"/>
                </a:solidFill>
                <a:effectLst/>
                <a:latin typeface="Open Sans" panose="020B0606030504020204" pitchFamily="34" charset="0"/>
              </a:rPr>
              <a:t> nisi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aliquip</a:t>
            </a:r>
            <a:r>
              <a:rPr lang="en-US" b="0" i="0" dirty="0">
                <a:solidFill>
                  <a:srgbClr val="000000"/>
                </a:solidFill>
                <a:effectLst/>
                <a:latin typeface="Open Sans" panose="020B0606030504020204" pitchFamily="34" charset="0"/>
              </a:rPr>
              <a:t> ex </a:t>
            </a:r>
            <a:r>
              <a:rPr lang="en-US" b="0" i="0" dirty="0" err="1">
                <a:solidFill>
                  <a:srgbClr val="000000"/>
                </a:solidFill>
                <a:effectLst/>
                <a:latin typeface="Open Sans" panose="020B0606030504020204" pitchFamily="34" charset="0"/>
              </a:rPr>
              <a:t>ea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commodo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consequat</a:t>
            </a:r>
            <a:r>
              <a:rPr lang="en-US" b="0" i="0" dirty="0">
                <a:solidFill>
                  <a:srgbClr val="000000"/>
                </a:solidFill>
                <a:effectLst/>
                <a:latin typeface="Open Sans" panose="020B0606030504020204" pitchFamily="34" charset="0"/>
              </a:rPr>
              <a:t>. </a:t>
            </a:r>
            <a:endParaRPr lang="en-US" dirty="0"/>
          </a:p>
        </p:txBody>
      </p:sp>
      <p:sp>
        <p:nvSpPr>
          <p:cNvPr id="15" name="Text Placeholder 14"/>
          <p:cNvSpPr>
            <a:spLocks noGrp="true"/>
          </p:cNvSpPr>
          <p:nvPr>
            <p:ph type="body" sz="quarter" idx="14" hasCustomPrompt="true"/>
          </p:nvPr>
        </p:nvSpPr>
        <p:spPr>
          <a:xfrm>
            <a:off x="4743634" y="4819356"/>
            <a:ext cx="3943165" cy="1752600"/>
          </a:xfrm>
        </p:spPr>
        <p:txBody>
          <a:bodyPr/>
          <a:lstStyle>
            <a:lvl1pPr>
              <a:defRPr sz="1600">
                <a:latin typeface="Lucida Console" panose="020B0609040504020204" charset="0"/>
              </a:defRPr>
            </a:lvl1pPr>
          </a:lstStyle>
          <a:p>
            <a:pPr lvl="0"/>
            <a:r>
              <a:rPr lang="en-US" b="0" i="0" dirty="0">
                <a:solidFill>
                  <a:srgbClr val="000000"/>
                </a:solidFill>
                <a:effectLst/>
                <a:latin typeface="Open Sans" panose="020B0606030504020204" pitchFamily="34" charset="0"/>
              </a:rPr>
              <a:t>Duis </a:t>
            </a:r>
            <a:r>
              <a:rPr lang="en-US" b="0" i="0" dirty="0" err="1">
                <a:solidFill>
                  <a:srgbClr val="000000"/>
                </a:solidFill>
                <a:effectLst/>
                <a:latin typeface="Open Sans" panose="020B0606030504020204" pitchFamily="34" charset="0"/>
              </a:rPr>
              <a:t>aute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irure</a:t>
            </a:r>
            <a:r>
              <a:rPr lang="en-US" b="0" i="0" dirty="0">
                <a:solidFill>
                  <a:srgbClr val="000000"/>
                </a:solidFill>
                <a:effectLst/>
                <a:latin typeface="Open Sans" panose="020B0606030504020204" pitchFamily="34" charset="0"/>
              </a:rPr>
              <a:t> dolor in </a:t>
            </a:r>
            <a:r>
              <a:rPr lang="en-US" b="0" i="0" dirty="0" err="1">
                <a:solidFill>
                  <a:srgbClr val="000000"/>
                </a:solidFill>
                <a:effectLst/>
                <a:latin typeface="Open Sans" panose="020B0606030504020204" pitchFamily="34" charset="0"/>
              </a:rPr>
              <a:t>reprehenderit</a:t>
            </a:r>
            <a:r>
              <a:rPr lang="en-US" b="0" i="0" dirty="0">
                <a:solidFill>
                  <a:srgbClr val="000000"/>
                </a:solidFill>
                <a:effectLst/>
                <a:latin typeface="Open Sans" panose="020B0606030504020204" pitchFamily="34" charset="0"/>
              </a:rPr>
              <a:t> in </a:t>
            </a:r>
            <a:r>
              <a:rPr lang="en-US" b="0" i="0" dirty="0" err="1">
                <a:solidFill>
                  <a:srgbClr val="000000"/>
                </a:solidFill>
                <a:effectLst/>
                <a:latin typeface="Open Sans" panose="020B0606030504020204" pitchFamily="34" charset="0"/>
              </a:rPr>
              <a:t>voluptate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velit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esse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cillum</a:t>
            </a:r>
            <a:r>
              <a:rPr lang="en-US" b="0" i="0" dirty="0">
                <a:solidFill>
                  <a:srgbClr val="000000"/>
                </a:solidFill>
                <a:effectLst/>
                <a:latin typeface="Open Sans" panose="020B0606030504020204" pitchFamily="34" charset="0"/>
              </a:rPr>
              <a:t> dolore </a:t>
            </a:r>
            <a:r>
              <a:rPr lang="en-US" b="0" i="0" dirty="0" err="1">
                <a:solidFill>
                  <a:srgbClr val="000000"/>
                </a:solidFill>
                <a:effectLst/>
                <a:latin typeface="Open Sans" panose="020B0606030504020204" pitchFamily="34" charset="0"/>
              </a:rPr>
              <a:t>eu</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fugiat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nulla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pariatur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Excepteur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sint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occaecat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cupidatat</a:t>
            </a:r>
            <a:r>
              <a:rPr lang="en-US" b="0" i="0" dirty="0">
                <a:solidFill>
                  <a:srgbClr val="000000"/>
                </a:solidFill>
                <a:effectLst/>
                <a:latin typeface="Open Sans" panose="020B0606030504020204" pitchFamily="34" charset="0"/>
              </a:rPr>
              <a:t> non </a:t>
            </a:r>
            <a:r>
              <a:rPr lang="en-US" b="0" i="0" dirty="0" err="1">
                <a:solidFill>
                  <a:srgbClr val="000000"/>
                </a:solidFill>
                <a:effectLst/>
                <a:latin typeface="Open Sans" panose="020B0606030504020204" pitchFamily="34" charset="0"/>
              </a:rPr>
              <a:t>proident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sunt</a:t>
            </a:r>
            <a:r>
              <a:rPr lang="en-US" b="0" i="0" dirty="0">
                <a:solidFill>
                  <a:srgbClr val="000000"/>
                </a:solidFill>
                <a:effectLst/>
                <a:latin typeface="Open Sans" panose="020B0606030504020204" pitchFamily="34" charset="0"/>
              </a:rPr>
              <a:t> in culpa qui </a:t>
            </a:r>
            <a:r>
              <a:rPr lang="en-US" b="0" i="0" dirty="0" err="1">
                <a:solidFill>
                  <a:srgbClr val="000000"/>
                </a:solidFill>
                <a:effectLst/>
                <a:latin typeface="Open Sans" panose="020B0606030504020204" pitchFamily="34" charset="0"/>
              </a:rPr>
              <a:t>officia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deserunt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mollit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anim</a:t>
            </a:r>
            <a:r>
              <a:rPr lang="en-US" b="0" i="0" dirty="0">
                <a:solidFill>
                  <a:srgbClr val="000000"/>
                </a:solidFill>
                <a:effectLst/>
                <a:latin typeface="Open Sans" panose="020B0606030504020204" pitchFamily="34" charset="0"/>
              </a:rPr>
              <a:t> id </a:t>
            </a:r>
            <a:r>
              <a:rPr lang="en-US" b="0" i="0" dirty="0" err="1">
                <a:solidFill>
                  <a:srgbClr val="000000"/>
                </a:solidFill>
                <a:effectLst/>
                <a:latin typeface="Open Sans" panose="020B0606030504020204" pitchFamily="34" charset="0"/>
              </a:rPr>
              <a:t>est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laborum</a:t>
            </a:r>
            <a:r>
              <a:rPr lang="en-US" b="0" i="0" dirty="0">
                <a:solidFill>
                  <a:srgbClr val="000000"/>
                </a:solidFill>
                <a:effectLst/>
                <a:latin typeface="Open Sans" panose="020B0606030504020204" pitchFamily="34" charset="0"/>
              </a:rPr>
              <a:t>.</a:t>
            </a:r>
            <a:endParaRPr lang="en-US" dirty="0"/>
          </a:p>
        </p:txBody>
      </p:sp>
      <p:sp>
        <p:nvSpPr>
          <p:cNvPr id="16" name="Rectangle 15"/>
          <p:cNvSpPr/>
          <p:nvPr userDrawn="true"/>
        </p:nvSpPr>
        <p:spPr bwMode="auto">
          <a:xfrm>
            <a:off x="-19235" y="6653815"/>
            <a:ext cx="1162235" cy="204186"/>
          </a:xfrm>
          <a:prstGeom prst="rect">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7" name="Rectangle 16"/>
          <p:cNvSpPr/>
          <p:nvPr userDrawn="true"/>
        </p:nvSpPr>
        <p:spPr bwMode="auto">
          <a:xfrm>
            <a:off x="1143000" y="6653814"/>
            <a:ext cx="1162235" cy="204186"/>
          </a:xfrm>
          <a:prstGeom prst="rect">
            <a:avLst/>
          </a:prstGeom>
          <a:solidFill>
            <a:schemeClr val="accent6"/>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8" name="Rectangle 17"/>
          <p:cNvSpPr/>
          <p:nvPr userDrawn="true"/>
        </p:nvSpPr>
        <p:spPr bwMode="auto">
          <a:xfrm>
            <a:off x="2305235" y="6655200"/>
            <a:ext cx="1162235" cy="204186"/>
          </a:xfrm>
          <a:prstGeom prst="rect">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transition spd="slow"/>
</p:sldLayout>
</file>

<file path=ppt/slideLayouts/slideLayout29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9" name="Rectangle 8"/>
          <p:cNvSpPr/>
          <p:nvPr userDrawn="true"/>
        </p:nvSpPr>
        <p:spPr bwMode="auto">
          <a:xfrm>
            <a:off x="-19235" y="6653815"/>
            <a:ext cx="1162235" cy="204186"/>
          </a:xfrm>
          <a:prstGeom prst="rect">
            <a:avLst/>
          </a:prstGeom>
          <a:solidFill>
            <a:schemeClr val="accent4"/>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0" name="Rectangle 9"/>
          <p:cNvSpPr/>
          <p:nvPr userDrawn="true"/>
        </p:nvSpPr>
        <p:spPr bwMode="auto">
          <a:xfrm>
            <a:off x="1143000" y="6653814"/>
            <a:ext cx="1162235" cy="204186"/>
          </a:xfrm>
          <a:prstGeom prst="rect">
            <a:avLst/>
          </a:prstGeom>
          <a:solidFill>
            <a:schemeClr val="bg2"/>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pic>
        <p:nvPicPr>
          <p:cNvPr id="7" name="Graphic 6"/>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8" name="Teardrop 7"/>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2" name="Title 1"/>
          <p:cNvSpPr>
            <a:spLocks noGrp="true"/>
          </p:cNvSpPr>
          <p:nvPr>
            <p:ph type="title"/>
          </p:nvPr>
        </p:nvSpPr>
        <p:spPr>
          <a:xfrm>
            <a:off x="457200" y="457200"/>
            <a:ext cx="6629400" cy="1371600"/>
          </a:xfrm>
        </p:spPr>
        <p:txBody>
          <a:bodyPr/>
          <a:lstStyle>
            <a:lvl1pPr>
              <a:defRPr>
                <a:solidFill>
                  <a:schemeClr val="accent5"/>
                </a:solidFill>
              </a:defRPr>
            </a:lvl1pPr>
          </a:lstStyle>
          <a:p>
            <a:r>
              <a:rPr lang="en-US"/>
              <a:t>Click to edit Master title style</a:t>
            </a:r>
            <a:endParaRPr lang="en-US" dirty="0"/>
          </a:p>
        </p:txBody>
      </p:sp>
      <p:sp>
        <p:nvSpPr>
          <p:cNvPr id="3" name="Content Placeholder 2"/>
          <p:cNvSpPr>
            <a:spLocks noGrp="true"/>
          </p:cNvSpPr>
          <p:nvPr>
            <p:ph idx="1"/>
          </p:nvPr>
        </p:nvSpPr>
        <p:spPr>
          <a:xfrm>
            <a:off x="457200" y="1981200"/>
            <a:ext cx="8229600" cy="2286000"/>
          </a:xfrm>
        </p:spPr>
        <p:txBody>
          <a:bodyPr/>
          <a:lstStyle>
            <a:lvl1pPr marL="0" indent="0">
              <a:buNone/>
              <a:defRPr>
                <a:solidFill>
                  <a:schemeClr val="accent1"/>
                </a:solidFill>
              </a:defRPr>
            </a:lvl1pPr>
            <a:lvl2pPr marL="742950" indent="-285750">
              <a:buClr>
                <a:schemeClr val="accent3"/>
              </a:buClr>
              <a:buFont typeface="Arial" panose="020B0604020202020204" pitchFamily="34" charset="0"/>
              <a:buChar char="•"/>
              <a:defRPr/>
            </a:lvl2pPr>
            <a:lvl3pPr marL="1143000" indent="-228600">
              <a:buClr>
                <a:schemeClr val="accent3"/>
              </a:buClr>
              <a:buFont typeface="Arial" panose="020B0604020202020204" pitchFamily="34" charset="0"/>
              <a:buChar char="•"/>
              <a:defRPr/>
            </a:lvl3pPr>
            <a:lvl4pPr marL="1600200" indent="-228600">
              <a:buClr>
                <a:schemeClr val="accent3"/>
              </a:buClr>
              <a:buFont typeface="Arial" panose="020B0604020202020204" pitchFamily="34" charset="0"/>
              <a:buChar char="•"/>
              <a:defRPr/>
            </a:lvl4pPr>
            <a:lvl5pPr marL="2057400" indent="-228600">
              <a:buClr>
                <a:schemeClr val="accent3"/>
              </a:buClr>
              <a:buFont typeface="Arial" panose="020B0604020202020204" pitchFamily="34" charset="0"/>
              <a:buChar char="•"/>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1" name="Rectangle 10"/>
          <p:cNvSpPr/>
          <p:nvPr userDrawn="true"/>
        </p:nvSpPr>
        <p:spPr bwMode="auto">
          <a:xfrm>
            <a:off x="2305235" y="6655200"/>
            <a:ext cx="1162235" cy="204186"/>
          </a:xfrm>
          <a:prstGeom prst="rect">
            <a:avLst/>
          </a:prstGeom>
          <a:solidFill>
            <a:schemeClr val="accent5"/>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2" name="Text Placeholder 12"/>
          <p:cNvSpPr>
            <a:spLocks noGrp="true"/>
          </p:cNvSpPr>
          <p:nvPr>
            <p:ph type="body" sz="quarter" idx="13" hasCustomPrompt="true"/>
          </p:nvPr>
        </p:nvSpPr>
        <p:spPr>
          <a:xfrm>
            <a:off x="457199" y="4843770"/>
            <a:ext cx="3943165" cy="1763915"/>
          </a:xfrm>
        </p:spPr>
        <p:txBody>
          <a:bodyPr/>
          <a:lstStyle>
            <a:lvl1pPr marL="0" indent="0">
              <a:buFont typeface="Arial" panose="020B0604020202020204" pitchFamily="34" charset="0"/>
              <a:buNone/>
              <a:defRPr lang="en-US" sz="1600" b="0" i="0" smtClean="0">
                <a:effectLst/>
                <a:latin typeface="Lucida Console" panose="020B060904050402020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b="0" i="0" dirty="0">
                <a:solidFill>
                  <a:srgbClr val="000000"/>
                </a:solidFill>
                <a:effectLst/>
                <a:latin typeface="Open Sans" panose="020B0606030504020204" pitchFamily="34" charset="0"/>
              </a:rPr>
              <a:t>Lorem ipsum dolor sit </a:t>
            </a:r>
            <a:r>
              <a:rPr lang="en-US" b="0" i="0" dirty="0" err="1">
                <a:solidFill>
                  <a:srgbClr val="000000"/>
                </a:solidFill>
                <a:effectLst/>
                <a:latin typeface="Open Sans" panose="020B0606030504020204" pitchFamily="34" charset="0"/>
              </a:rPr>
              <a:t>amet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consectetur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adipiscing</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sed</a:t>
            </a:r>
            <a:r>
              <a:rPr lang="en-US" b="0" i="0" dirty="0">
                <a:solidFill>
                  <a:srgbClr val="000000"/>
                </a:solidFill>
                <a:effectLst/>
                <a:latin typeface="Open Sans" panose="020B0606030504020204" pitchFamily="34" charset="0"/>
              </a:rPr>
              <a:t> do </a:t>
            </a:r>
            <a:r>
              <a:rPr lang="en-US" b="0" i="0" dirty="0" err="1">
                <a:solidFill>
                  <a:srgbClr val="000000"/>
                </a:solidFill>
                <a:effectLst/>
                <a:latin typeface="Open Sans" panose="020B0606030504020204" pitchFamily="34" charset="0"/>
              </a:rPr>
              <a:t>eiusmod</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tempor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incididunt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labore</a:t>
            </a:r>
            <a:r>
              <a:rPr lang="en-US" b="0" i="0" dirty="0">
                <a:solidFill>
                  <a:srgbClr val="000000"/>
                </a:solidFill>
                <a:effectLst/>
                <a:latin typeface="Open Sans" panose="020B0606030504020204" pitchFamily="34" charset="0"/>
              </a:rPr>
              <a:t> et dolore magna </a:t>
            </a:r>
            <a:r>
              <a:rPr lang="en-US" b="0" i="0" dirty="0" err="1">
                <a:solidFill>
                  <a:srgbClr val="000000"/>
                </a:solidFill>
                <a:effectLst/>
                <a:latin typeface="Open Sans" panose="020B0606030504020204" pitchFamily="34" charset="0"/>
              </a:rPr>
              <a:t>aliqua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enim</a:t>
            </a:r>
            <a:r>
              <a:rPr lang="en-US" b="0" i="0" dirty="0">
                <a:solidFill>
                  <a:srgbClr val="000000"/>
                </a:solidFill>
                <a:effectLst/>
                <a:latin typeface="Open Sans" panose="020B0606030504020204" pitchFamily="34" charset="0"/>
              </a:rPr>
              <a:t> ad minim </a:t>
            </a:r>
            <a:r>
              <a:rPr lang="en-US" b="0" i="0" dirty="0" err="1">
                <a:solidFill>
                  <a:srgbClr val="000000"/>
                </a:solidFill>
                <a:effectLst/>
                <a:latin typeface="Open Sans" panose="020B0606030504020204" pitchFamily="34" charset="0"/>
              </a:rPr>
              <a:t>veniam</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quis</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nostrud</a:t>
            </a:r>
            <a:r>
              <a:rPr lang="en-US" b="0" i="0" dirty="0">
                <a:solidFill>
                  <a:srgbClr val="000000"/>
                </a:solidFill>
                <a:effectLst/>
                <a:latin typeface="Open Sans" panose="020B0606030504020204" pitchFamily="34" charset="0"/>
              </a:rPr>
              <a:t> exercitation </a:t>
            </a:r>
            <a:r>
              <a:rPr lang="en-US" b="0" i="0" dirty="0" err="1">
                <a:solidFill>
                  <a:srgbClr val="000000"/>
                </a:solidFill>
                <a:effectLst/>
                <a:latin typeface="Open Sans" panose="020B0606030504020204" pitchFamily="34" charset="0"/>
              </a:rPr>
              <a:t>ullamco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laboris</a:t>
            </a:r>
            <a:r>
              <a:rPr lang="en-US" b="0" i="0" dirty="0">
                <a:solidFill>
                  <a:srgbClr val="000000"/>
                </a:solidFill>
                <a:effectLst/>
                <a:latin typeface="Open Sans" panose="020B0606030504020204" pitchFamily="34" charset="0"/>
              </a:rPr>
              <a:t> nisi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aliquip</a:t>
            </a:r>
            <a:r>
              <a:rPr lang="en-US" b="0" i="0" dirty="0">
                <a:solidFill>
                  <a:srgbClr val="000000"/>
                </a:solidFill>
                <a:effectLst/>
                <a:latin typeface="Open Sans" panose="020B0606030504020204" pitchFamily="34" charset="0"/>
              </a:rPr>
              <a:t> ex </a:t>
            </a:r>
            <a:r>
              <a:rPr lang="en-US" b="0" i="0" dirty="0" err="1">
                <a:solidFill>
                  <a:srgbClr val="000000"/>
                </a:solidFill>
                <a:effectLst/>
                <a:latin typeface="Open Sans" panose="020B0606030504020204" pitchFamily="34" charset="0"/>
              </a:rPr>
              <a:t>ea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commodo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consequat</a:t>
            </a:r>
            <a:r>
              <a:rPr lang="en-US" b="0" i="0" dirty="0">
                <a:solidFill>
                  <a:srgbClr val="000000"/>
                </a:solidFill>
                <a:effectLst/>
                <a:latin typeface="Open Sans" panose="020B0606030504020204" pitchFamily="34" charset="0"/>
              </a:rPr>
              <a:t>. </a:t>
            </a:r>
            <a:endParaRPr lang="en-US" dirty="0"/>
          </a:p>
        </p:txBody>
      </p:sp>
      <p:sp>
        <p:nvSpPr>
          <p:cNvPr id="13" name="Text Placeholder 14"/>
          <p:cNvSpPr>
            <a:spLocks noGrp="true"/>
          </p:cNvSpPr>
          <p:nvPr>
            <p:ph type="body" sz="quarter" idx="14" hasCustomPrompt="true"/>
          </p:nvPr>
        </p:nvSpPr>
        <p:spPr>
          <a:xfrm>
            <a:off x="4743634" y="4849427"/>
            <a:ext cx="3943165" cy="1752600"/>
          </a:xfrm>
        </p:spPr>
        <p:txBody>
          <a:bodyPr/>
          <a:lstStyle>
            <a:lvl1pPr>
              <a:defRPr sz="1600">
                <a:latin typeface="Lucida Console" panose="020B0609040504020204" charset="0"/>
              </a:defRPr>
            </a:lvl1pPr>
          </a:lstStyle>
          <a:p>
            <a:pPr lvl="0"/>
            <a:r>
              <a:rPr lang="en-US" b="0" i="0" dirty="0">
                <a:solidFill>
                  <a:srgbClr val="000000"/>
                </a:solidFill>
                <a:effectLst/>
                <a:latin typeface="Open Sans" panose="020B0606030504020204" pitchFamily="34" charset="0"/>
              </a:rPr>
              <a:t>Duis </a:t>
            </a:r>
            <a:r>
              <a:rPr lang="en-US" b="0" i="0" dirty="0" err="1">
                <a:solidFill>
                  <a:srgbClr val="000000"/>
                </a:solidFill>
                <a:effectLst/>
                <a:latin typeface="Open Sans" panose="020B0606030504020204" pitchFamily="34" charset="0"/>
              </a:rPr>
              <a:t>aute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irure</a:t>
            </a:r>
            <a:r>
              <a:rPr lang="en-US" b="0" i="0" dirty="0">
                <a:solidFill>
                  <a:srgbClr val="000000"/>
                </a:solidFill>
                <a:effectLst/>
                <a:latin typeface="Open Sans" panose="020B0606030504020204" pitchFamily="34" charset="0"/>
              </a:rPr>
              <a:t> dolor in </a:t>
            </a:r>
            <a:r>
              <a:rPr lang="en-US" b="0" i="0" dirty="0" err="1">
                <a:solidFill>
                  <a:srgbClr val="000000"/>
                </a:solidFill>
                <a:effectLst/>
                <a:latin typeface="Open Sans" panose="020B0606030504020204" pitchFamily="34" charset="0"/>
              </a:rPr>
              <a:t>reprehenderit</a:t>
            </a:r>
            <a:r>
              <a:rPr lang="en-US" b="0" i="0" dirty="0">
                <a:solidFill>
                  <a:srgbClr val="000000"/>
                </a:solidFill>
                <a:effectLst/>
                <a:latin typeface="Open Sans" panose="020B0606030504020204" pitchFamily="34" charset="0"/>
              </a:rPr>
              <a:t> in </a:t>
            </a:r>
            <a:r>
              <a:rPr lang="en-US" b="0" i="0" dirty="0" err="1">
                <a:solidFill>
                  <a:srgbClr val="000000"/>
                </a:solidFill>
                <a:effectLst/>
                <a:latin typeface="Open Sans" panose="020B0606030504020204" pitchFamily="34" charset="0"/>
              </a:rPr>
              <a:t>voluptate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velit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esse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cillum</a:t>
            </a:r>
            <a:r>
              <a:rPr lang="en-US" b="0" i="0" dirty="0">
                <a:solidFill>
                  <a:srgbClr val="000000"/>
                </a:solidFill>
                <a:effectLst/>
                <a:latin typeface="Open Sans" panose="020B0606030504020204" pitchFamily="34" charset="0"/>
              </a:rPr>
              <a:t> dolore </a:t>
            </a:r>
            <a:r>
              <a:rPr lang="en-US" b="0" i="0" dirty="0" err="1">
                <a:solidFill>
                  <a:srgbClr val="000000"/>
                </a:solidFill>
                <a:effectLst/>
                <a:latin typeface="Open Sans" panose="020B0606030504020204" pitchFamily="34" charset="0"/>
              </a:rPr>
              <a:t>eu</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fugiat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nulla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pariatur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Excepteur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sint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occaecat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cupidatat</a:t>
            </a:r>
            <a:r>
              <a:rPr lang="en-US" b="0" i="0" dirty="0">
                <a:solidFill>
                  <a:srgbClr val="000000"/>
                </a:solidFill>
                <a:effectLst/>
                <a:latin typeface="Open Sans" panose="020B0606030504020204" pitchFamily="34" charset="0"/>
              </a:rPr>
              <a:t> non </a:t>
            </a:r>
            <a:r>
              <a:rPr lang="en-US" b="0" i="0" dirty="0" err="1">
                <a:solidFill>
                  <a:srgbClr val="000000"/>
                </a:solidFill>
                <a:effectLst/>
                <a:latin typeface="Open Sans" panose="020B0606030504020204" pitchFamily="34" charset="0"/>
              </a:rPr>
              <a:t>proident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sunt</a:t>
            </a:r>
            <a:r>
              <a:rPr lang="en-US" b="0" i="0" dirty="0">
                <a:solidFill>
                  <a:srgbClr val="000000"/>
                </a:solidFill>
                <a:effectLst/>
                <a:latin typeface="Open Sans" panose="020B0606030504020204" pitchFamily="34" charset="0"/>
              </a:rPr>
              <a:t> in culpa qui </a:t>
            </a:r>
            <a:r>
              <a:rPr lang="en-US" b="0" i="0" dirty="0" err="1">
                <a:solidFill>
                  <a:srgbClr val="000000"/>
                </a:solidFill>
                <a:effectLst/>
                <a:latin typeface="Open Sans" panose="020B0606030504020204" pitchFamily="34" charset="0"/>
              </a:rPr>
              <a:t>officia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deserunt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mollit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anim</a:t>
            </a:r>
            <a:r>
              <a:rPr lang="en-US" b="0" i="0" dirty="0">
                <a:solidFill>
                  <a:srgbClr val="000000"/>
                </a:solidFill>
                <a:effectLst/>
                <a:latin typeface="Open Sans" panose="020B0606030504020204" pitchFamily="34" charset="0"/>
              </a:rPr>
              <a:t> id </a:t>
            </a:r>
            <a:r>
              <a:rPr lang="en-US" b="0" i="0" dirty="0" err="1">
                <a:solidFill>
                  <a:srgbClr val="000000"/>
                </a:solidFill>
                <a:effectLst/>
                <a:latin typeface="Open Sans" panose="020B0606030504020204" pitchFamily="34" charset="0"/>
              </a:rPr>
              <a:t>est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laborum</a:t>
            </a:r>
            <a:r>
              <a:rPr lang="en-US" b="0" i="0" dirty="0">
                <a:solidFill>
                  <a:srgbClr val="000000"/>
                </a:solidFill>
                <a:effectLst/>
                <a:latin typeface="Open Sans" panose="020B0606030504020204" pitchFamily="34" charset="0"/>
              </a:rPr>
              <a:t>.</a:t>
            </a:r>
            <a:endParaRPr lang="en-US" dirty="0"/>
          </a:p>
        </p:txBody>
      </p:sp>
    </p:spTree>
  </p:cSld>
  <p:clrMapOvr>
    <a:masterClrMapping/>
  </p:clrMapOvr>
  <p:transition spd="slow"/>
</p:sldLayout>
</file>

<file path=ppt/slideLayouts/slideLayout29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true"/>
          </p:cNvSpPr>
          <p:nvPr>
            <p:ph type="title"/>
          </p:nvPr>
        </p:nvSpPr>
        <p:spPr>
          <a:xfrm>
            <a:off x="623888" y="1709738"/>
            <a:ext cx="7886700" cy="2852737"/>
          </a:xfrm>
        </p:spPr>
        <p:txBody>
          <a:bodyPr anchor="b"/>
          <a:lstStyle>
            <a:lvl1pPr>
              <a:defRPr sz="6000"/>
            </a:lvl1pPr>
          </a:lstStyle>
          <a:p>
            <a:r>
              <a:rPr lang="en-US"/>
              <a:t>Click to edit Master title style</a:t>
            </a:r>
            <a:endParaRPr lang="en-US"/>
          </a:p>
        </p:txBody>
      </p:sp>
      <p:sp>
        <p:nvSpPr>
          <p:cNvPr id="3" name="Text Placeholder 2"/>
          <p:cNvSpPr>
            <a:spLocks noGrp="true"/>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1B9C6344-3052-44C1-9017-6FC986659251}"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dirty="0"/>
          </a:p>
        </p:txBody>
      </p:sp>
    </p:spTree>
  </p:cSld>
  <p:clrMapOvr>
    <a:masterClrMapping/>
  </p:clrMapOvr>
  <p:transition spd="slow"/>
</p:sldLayout>
</file>

<file path=ppt/slideLayouts/slideLayout29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Content Placeholder 2"/>
          <p:cNvSpPr>
            <a:spLocks noGrp="true"/>
          </p:cNvSpPr>
          <p:nvPr>
            <p:ph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true"/>
          </p:cNvSpPr>
          <p:nvPr>
            <p:ph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A78529B3-D109-4045-8674-05A0BCB6F47C}"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29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365125"/>
            <a:ext cx="7886700" cy="1325563"/>
          </a:xfrm>
        </p:spPr>
        <p:txBody>
          <a:bodyPr/>
          <a:lstStyle/>
          <a:p>
            <a:r>
              <a:rPr lang="en-US"/>
              <a:t>Click to edit Master title style</a:t>
            </a:r>
            <a:endParaRPr lang="en-US"/>
          </a:p>
        </p:txBody>
      </p:sp>
      <p:sp>
        <p:nvSpPr>
          <p:cNvPr id="3" name="Text Placeholder 2"/>
          <p:cNvSpPr>
            <a:spLocks noGrp="true"/>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4" name="Content Placeholder 3"/>
          <p:cNvSpPr>
            <a:spLocks noGrp="true"/>
          </p:cNvSpPr>
          <p:nvPr>
            <p:ph sz="half" idx="2"/>
          </p:nvPr>
        </p:nvSpPr>
        <p:spPr>
          <a:xfrm>
            <a:off x="630238" y="2505075"/>
            <a:ext cx="3868737"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true"/>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6" name="Content Placeholder 5"/>
          <p:cNvSpPr>
            <a:spLocks noGrp="true"/>
          </p:cNvSpPr>
          <p:nvPr>
            <p:ph sz="quarter" idx="4"/>
          </p:nvPr>
        </p:nvSpPr>
        <p:spPr>
          <a:xfrm>
            <a:off x="4629150" y="2505075"/>
            <a:ext cx="3887788"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Footer Placeholder 6"/>
          <p:cNvSpPr>
            <a:spLocks noGrp="true"/>
          </p:cNvSpPr>
          <p:nvPr>
            <p:ph type="ftr" sz="quarter" idx="10"/>
          </p:nvPr>
        </p:nvSpPr>
        <p:spPr/>
        <p:txBody>
          <a:bodyPr/>
          <a:lstStyle>
            <a:lvl1pPr>
              <a:defRPr/>
            </a:lvl1pPr>
          </a:lstStyle>
          <a:p>
            <a:endParaRPr lang="en-US" altLang="en-US"/>
          </a:p>
        </p:txBody>
      </p:sp>
      <p:sp>
        <p:nvSpPr>
          <p:cNvPr id="8" name="Slide Number Placeholder 7"/>
          <p:cNvSpPr>
            <a:spLocks noGrp="true"/>
          </p:cNvSpPr>
          <p:nvPr>
            <p:ph type="sldNum" sz="quarter" idx="11"/>
          </p:nvPr>
        </p:nvSpPr>
        <p:spPr/>
        <p:txBody>
          <a:bodyPr/>
          <a:lstStyle>
            <a:lvl1pPr>
              <a:defRPr/>
            </a:lvl1pPr>
          </a:lstStyle>
          <a:p>
            <a:fld id="{5CE7979A-3B8C-4A9C-9E48-FBBF83626624}" type="slidenum">
              <a:rPr lang="en-US" altLang="en-US"/>
            </a:fld>
            <a:endParaRPr lang="en-US" altLang="en-US"/>
          </a:p>
        </p:txBody>
      </p:sp>
      <p:sp>
        <p:nvSpPr>
          <p:cNvPr id="9" name="Date Placeholder 8"/>
          <p:cNvSpPr>
            <a:spLocks noGrp="true"/>
          </p:cNvSpPr>
          <p:nvPr>
            <p:ph type="dt" sz="half" idx="12"/>
          </p:nvPr>
        </p:nvSpPr>
        <p:spPr/>
        <p:txBody>
          <a:bodyPr/>
          <a:lstStyle>
            <a:lvl1pPr>
              <a:defRPr/>
            </a:lvl1pPr>
          </a:lstStyle>
          <a:p>
            <a:endParaRPr lang="en-US" altLang="en-US"/>
          </a:p>
        </p:txBody>
      </p:sp>
      <p:sp>
        <p:nvSpPr>
          <p:cNvPr id="10" name="Rectangle 9"/>
          <p:cNvSpPr/>
          <p:nvPr userDrawn="true"/>
        </p:nvSpPr>
        <p:spPr bwMode="auto">
          <a:xfrm>
            <a:off x="-19235" y="6705601"/>
            <a:ext cx="1162235" cy="152399"/>
          </a:xfrm>
          <a:prstGeom prst="rect">
            <a:avLst/>
          </a:prstGeom>
          <a:solidFill>
            <a:schemeClr val="accent1"/>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1" name="Rectangle 10"/>
          <p:cNvSpPr/>
          <p:nvPr userDrawn="true"/>
        </p:nvSpPr>
        <p:spPr bwMode="auto">
          <a:xfrm>
            <a:off x="1143000" y="6705600"/>
            <a:ext cx="1162235" cy="152399"/>
          </a:xfrm>
          <a:prstGeom prst="rect">
            <a:avLst/>
          </a:prstGeom>
          <a:solidFill>
            <a:schemeClr val="accent6"/>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2" name="Teardrop 11"/>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13" name="Rectangle 12"/>
          <p:cNvSpPr/>
          <p:nvPr userDrawn="true"/>
        </p:nvSpPr>
        <p:spPr bwMode="auto">
          <a:xfrm>
            <a:off x="2305235" y="6706986"/>
            <a:ext cx="1162235" cy="152399"/>
          </a:xfrm>
          <a:prstGeom prst="rect">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transition spd="slow"/>
</p:sldLayout>
</file>

<file path=ppt/slideLayouts/slideLayout29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Footer Placeholder 2"/>
          <p:cNvSpPr>
            <a:spLocks noGrp="true"/>
          </p:cNvSpPr>
          <p:nvPr>
            <p:ph type="ftr" sz="quarter" idx="10"/>
          </p:nvPr>
        </p:nvSpPr>
        <p:spPr/>
        <p:txBody>
          <a:bodyPr/>
          <a:lstStyle>
            <a:lvl1pPr>
              <a:defRPr/>
            </a:lvl1pPr>
          </a:lstStyle>
          <a:p>
            <a:endParaRPr lang="en-US" altLang="en-US"/>
          </a:p>
        </p:txBody>
      </p:sp>
      <p:sp>
        <p:nvSpPr>
          <p:cNvPr id="4" name="Slide Number Placeholder 3"/>
          <p:cNvSpPr>
            <a:spLocks noGrp="true"/>
          </p:cNvSpPr>
          <p:nvPr>
            <p:ph type="sldNum" sz="quarter" idx="11"/>
          </p:nvPr>
        </p:nvSpPr>
        <p:spPr/>
        <p:txBody>
          <a:bodyPr/>
          <a:lstStyle>
            <a:lvl1pPr>
              <a:defRPr/>
            </a:lvl1pPr>
          </a:lstStyle>
          <a:p>
            <a:fld id="{18761A08-01FA-414B-AF34-7CBBE177D9AB}" type="slidenum">
              <a:rPr lang="en-US" altLang="en-US"/>
            </a:fld>
            <a:endParaRPr lang="en-US" altLang="en-US"/>
          </a:p>
        </p:txBody>
      </p:sp>
      <p:sp>
        <p:nvSpPr>
          <p:cNvPr id="5" name="Date Placeholder 4"/>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29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true"/>
          </p:cNvSpPr>
          <p:nvPr>
            <p:ph type="ftr" sz="quarter" idx="10"/>
          </p:nvPr>
        </p:nvSpPr>
        <p:spPr/>
        <p:txBody>
          <a:bodyPr/>
          <a:lstStyle>
            <a:lvl1pPr>
              <a:defRPr/>
            </a:lvl1pPr>
          </a:lstStyle>
          <a:p>
            <a:endParaRPr lang="en-US" altLang="en-US"/>
          </a:p>
        </p:txBody>
      </p:sp>
      <p:sp>
        <p:nvSpPr>
          <p:cNvPr id="3" name="Slide Number Placeholder 2"/>
          <p:cNvSpPr>
            <a:spLocks noGrp="true"/>
          </p:cNvSpPr>
          <p:nvPr>
            <p:ph type="sldNum" sz="quarter" idx="11"/>
          </p:nvPr>
        </p:nvSpPr>
        <p:spPr/>
        <p:txBody>
          <a:bodyPr/>
          <a:lstStyle>
            <a:lvl1pPr>
              <a:defRPr/>
            </a:lvl1pPr>
          </a:lstStyle>
          <a:p>
            <a:fld id="{054509E2-2EA7-4CCF-BFE3-9B166712C5C7}" type="slidenum">
              <a:rPr lang="en-US" altLang="en-US"/>
            </a:fld>
            <a:endParaRPr lang="en-US" altLang="en-US"/>
          </a:p>
        </p:txBody>
      </p:sp>
      <p:sp>
        <p:nvSpPr>
          <p:cNvPr id="4" name="Date Placeholder 3"/>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29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457200"/>
            <a:ext cx="2949575" cy="1600200"/>
          </a:xfrm>
        </p:spPr>
        <p:txBody>
          <a:bodyPr anchor="b"/>
          <a:lstStyle>
            <a:lvl1pPr>
              <a:defRPr sz="3200"/>
            </a:lvl1pPr>
          </a:lstStyle>
          <a:p>
            <a:r>
              <a:rPr lang="en-US"/>
              <a:t>Click to edit Master title style</a:t>
            </a:r>
            <a:endParaRPr lang="en-US"/>
          </a:p>
        </p:txBody>
      </p:sp>
      <p:sp>
        <p:nvSpPr>
          <p:cNvPr id="3" name="Content Placeholder 2"/>
          <p:cNvSpPr>
            <a:spLocks noGrp="true"/>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true"/>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BA59A777-624F-47A9-880B-D8E9EAD0858F}"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29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457200"/>
            <a:ext cx="2949575" cy="1600200"/>
          </a:xfrm>
        </p:spPr>
        <p:txBody>
          <a:bodyPr anchor="b"/>
          <a:lstStyle>
            <a:lvl1pPr>
              <a:defRPr sz="3200"/>
            </a:lvl1pPr>
          </a:lstStyle>
          <a:p>
            <a:r>
              <a:rPr lang="en-US"/>
              <a:t>Click to edit Master title style</a:t>
            </a:r>
            <a:endParaRPr lang="en-US"/>
          </a:p>
        </p:txBody>
      </p:sp>
      <p:sp>
        <p:nvSpPr>
          <p:cNvPr id="3" name="Picture Placeholder 2"/>
          <p:cNvSpPr>
            <a:spLocks noGrp="true"/>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a:p>
        </p:txBody>
      </p:sp>
      <p:sp>
        <p:nvSpPr>
          <p:cNvPr id="4" name="Text Placeholder 3"/>
          <p:cNvSpPr>
            <a:spLocks noGrp="true"/>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F5F5CDA0-80DA-48D8-B4CB-109B8CD7869F}"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9" name="Rectangle 8"/>
          <p:cNvSpPr/>
          <p:nvPr userDrawn="true"/>
        </p:nvSpPr>
        <p:spPr bwMode="auto">
          <a:xfrm>
            <a:off x="-19235" y="6653815"/>
            <a:ext cx="1162235" cy="204186"/>
          </a:xfrm>
          <a:prstGeom prst="rect">
            <a:avLst/>
          </a:prstGeom>
          <a:solidFill>
            <a:schemeClr val="accent4"/>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0" name="Rectangle 9"/>
          <p:cNvSpPr/>
          <p:nvPr userDrawn="true"/>
        </p:nvSpPr>
        <p:spPr bwMode="auto">
          <a:xfrm>
            <a:off x="1143000" y="6653814"/>
            <a:ext cx="1162235" cy="204186"/>
          </a:xfrm>
          <a:prstGeom prst="rect">
            <a:avLst/>
          </a:prstGeom>
          <a:solidFill>
            <a:schemeClr val="bg2"/>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pic>
        <p:nvPicPr>
          <p:cNvPr id="7" name="Graphic 6"/>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8" name="Teardrop 7"/>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2" name="Title 1"/>
          <p:cNvSpPr>
            <a:spLocks noGrp="true"/>
          </p:cNvSpPr>
          <p:nvPr>
            <p:ph type="title"/>
          </p:nvPr>
        </p:nvSpPr>
        <p:spPr>
          <a:xfrm>
            <a:off x="457200" y="457200"/>
            <a:ext cx="6629400" cy="1371600"/>
          </a:xfrm>
        </p:spPr>
        <p:txBody>
          <a:bodyPr/>
          <a:lstStyle>
            <a:lvl1pPr>
              <a:defRPr>
                <a:solidFill>
                  <a:schemeClr val="accent5"/>
                </a:solidFill>
              </a:defRPr>
            </a:lvl1pPr>
          </a:lstStyle>
          <a:p>
            <a:r>
              <a:rPr lang="en-US"/>
              <a:t>Click to edit Master title style</a:t>
            </a:r>
            <a:endParaRPr lang="en-US" dirty="0"/>
          </a:p>
        </p:txBody>
      </p:sp>
      <p:sp>
        <p:nvSpPr>
          <p:cNvPr id="3" name="Content Placeholder 2"/>
          <p:cNvSpPr>
            <a:spLocks noGrp="true"/>
          </p:cNvSpPr>
          <p:nvPr>
            <p:ph idx="1"/>
          </p:nvPr>
        </p:nvSpPr>
        <p:spPr>
          <a:xfrm>
            <a:off x="457200" y="1981200"/>
            <a:ext cx="8229600" cy="2286000"/>
          </a:xfrm>
        </p:spPr>
        <p:txBody>
          <a:bodyPr/>
          <a:lstStyle>
            <a:lvl1pPr marL="0" indent="0">
              <a:buNone/>
              <a:defRPr>
                <a:solidFill>
                  <a:schemeClr val="accent1"/>
                </a:solidFill>
              </a:defRPr>
            </a:lvl1pPr>
            <a:lvl2pPr marL="742950" indent="-285750">
              <a:buClr>
                <a:schemeClr val="accent3"/>
              </a:buClr>
              <a:buFont typeface="Arial" panose="020B0604020202020204" pitchFamily="34" charset="0"/>
              <a:buChar char="•"/>
              <a:defRPr/>
            </a:lvl2pPr>
            <a:lvl3pPr marL="1143000" indent="-228600">
              <a:buClr>
                <a:schemeClr val="accent3"/>
              </a:buClr>
              <a:buFont typeface="Arial" panose="020B0604020202020204" pitchFamily="34" charset="0"/>
              <a:buChar char="•"/>
              <a:defRPr/>
            </a:lvl3pPr>
            <a:lvl4pPr marL="1600200" indent="-228600">
              <a:buClr>
                <a:schemeClr val="accent3"/>
              </a:buClr>
              <a:buFont typeface="Arial" panose="020B0604020202020204" pitchFamily="34" charset="0"/>
              <a:buChar char="•"/>
              <a:defRPr/>
            </a:lvl4pPr>
            <a:lvl5pPr marL="2057400" indent="-228600">
              <a:buClr>
                <a:schemeClr val="accent3"/>
              </a:buClr>
              <a:buFont typeface="Arial" panose="020B0604020202020204" pitchFamily="34" charset="0"/>
              <a:buChar char="•"/>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1" name="Rectangle 10"/>
          <p:cNvSpPr/>
          <p:nvPr userDrawn="true"/>
        </p:nvSpPr>
        <p:spPr bwMode="auto">
          <a:xfrm>
            <a:off x="2305235" y="6655200"/>
            <a:ext cx="1162235" cy="204186"/>
          </a:xfrm>
          <a:prstGeom prst="rect">
            <a:avLst/>
          </a:prstGeom>
          <a:solidFill>
            <a:schemeClr val="accent5"/>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2" name="Text Placeholder 12"/>
          <p:cNvSpPr>
            <a:spLocks noGrp="true"/>
          </p:cNvSpPr>
          <p:nvPr>
            <p:ph type="body" sz="quarter" idx="13" hasCustomPrompt="true"/>
          </p:nvPr>
        </p:nvSpPr>
        <p:spPr>
          <a:xfrm>
            <a:off x="457199" y="4843770"/>
            <a:ext cx="3943165" cy="1763915"/>
          </a:xfrm>
        </p:spPr>
        <p:txBody>
          <a:bodyPr/>
          <a:lstStyle>
            <a:lvl1pPr marL="0" indent="0">
              <a:buFont typeface="Arial" panose="020B0604020202020204" pitchFamily="34" charset="0"/>
              <a:buNone/>
              <a:defRPr lang="en-US" sz="1600" b="0" i="0" smtClean="0">
                <a:effectLst/>
                <a:latin typeface="Lucida Console" panose="020B060904050402020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b="0" i="0" dirty="0">
                <a:solidFill>
                  <a:srgbClr val="000000"/>
                </a:solidFill>
                <a:effectLst/>
                <a:latin typeface="Open Sans" panose="020B0606030504020204" pitchFamily="34" charset="0"/>
              </a:rPr>
              <a:t>Lorem ipsum dolor sit </a:t>
            </a:r>
            <a:r>
              <a:rPr lang="en-US" b="0" i="0" dirty="0" err="1">
                <a:solidFill>
                  <a:srgbClr val="000000"/>
                </a:solidFill>
                <a:effectLst/>
                <a:latin typeface="Open Sans" panose="020B0606030504020204" pitchFamily="34" charset="0"/>
              </a:rPr>
              <a:t>amet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consectetur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adipiscing</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sed</a:t>
            </a:r>
            <a:r>
              <a:rPr lang="en-US" b="0" i="0" dirty="0">
                <a:solidFill>
                  <a:srgbClr val="000000"/>
                </a:solidFill>
                <a:effectLst/>
                <a:latin typeface="Open Sans" panose="020B0606030504020204" pitchFamily="34" charset="0"/>
              </a:rPr>
              <a:t> do </a:t>
            </a:r>
            <a:r>
              <a:rPr lang="en-US" b="0" i="0" dirty="0" err="1">
                <a:solidFill>
                  <a:srgbClr val="000000"/>
                </a:solidFill>
                <a:effectLst/>
                <a:latin typeface="Open Sans" panose="020B0606030504020204" pitchFamily="34" charset="0"/>
              </a:rPr>
              <a:t>eiusmod</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tempor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incididunt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labore</a:t>
            </a:r>
            <a:r>
              <a:rPr lang="en-US" b="0" i="0" dirty="0">
                <a:solidFill>
                  <a:srgbClr val="000000"/>
                </a:solidFill>
                <a:effectLst/>
                <a:latin typeface="Open Sans" panose="020B0606030504020204" pitchFamily="34" charset="0"/>
              </a:rPr>
              <a:t> et dolore magna </a:t>
            </a:r>
            <a:r>
              <a:rPr lang="en-US" b="0" i="0" dirty="0" err="1">
                <a:solidFill>
                  <a:srgbClr val="000000"/>
                </a:solidFill>
                <a:effectLst/>
                <a:latin typeface="Open Sans" panose="020B0606030504020204" pitchFamily="34" charset="0"/>
              </a:rPr>
              <a:t>aliqua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enim</a:t>
            </a:r>
            <a:r>
              <a:rPr lang="en-US" b="0" i="0" dirty="0">
                <a:solidFill>
                  <a:srgbClr val="000000"/>
                </a:solidFill>
                <a:effectLst/>
                <a:latin typeface="Open Sans" panose="020B0606030504020204" pitchFamily="34" charset="0"/>
              </a:rPr>
              <a:t> ad minim </a:t>
            </a:r>
            <a:r>
              <a:rPr lang="en-US" b="0" i="0" dirty="0" err="1">
                <a:solidFill>
                  <a:srgbClr val="000000"/>
                </a:solidFill>
                <a:effectLst/>
                <a:latin typeface="Open Sans" panose="020B0606030504020204" pitchFamily="34" charset="0"/>
              </a:rPr>
              <a:t>veniam</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quis</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nostrud</a:t>
            </a:r>
            <a:r>
              <a:rPr lang="en-US" b="0" i="0" dirty="0">
                <a:solidFill>
                  <a:srgbClr val="000000"/>
                </a:solidFill>
                <a:effectLst/>
                <a:latin typeface="Open Sans" panose="020B0606030504020204" pitchFamily="34" charset="0"/>
              </a:rPr>
              <a:t> exercitation </a:t>
            </a:r>
            <a:r>
              <a:rPr lang="en-US" b="0" i="0" dirty="0" err="1">
                <a:solidFill>
                  <a:srgbClr val="000000"/>
                </a:solidFill>
                <a:effectLst/>
                <a:latin typeface="Open Sans" panose="020B0606030504020204" pitchFamily="34" charset="0"/>
              </a:rPr>
              <a:t>ullamco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laboris</a:t>
            </a:r>
            <a:r>
              <a:rPr lang="en-US" b="0" i="0" dirty="0">
                <a:solidFill>
                  <a:srgbClr val="000000"/>
                </a:solidFill>
                <a:effectLst/>
                <a:latin typeface="Open Sans" panose="020B0606030504020204" pitchFamily="34" charset="0"/>
              </a:rPr>
              <a:t> nisi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aliquip</a:t>
            </a:r>
            <a:r>
              <a:rPr lang="en-US" b="0" i="0" dirty="0">
                <a:solidFill>
                  <a:srgbClr val="000000"/>
                </a:solidFill>
                <a:effectLst/>
                <a:latin typeface="Open Sans" panose="020B0606030504020204" pitchFamily="34" charset="0"/>
              </a:rPr>
              <a:t> ex </a:t>
            </a:r>
            <a:r>
              <a:rPr lang="en-US" b="0" i="0" dirty="0" err="1">
                <a:solidFill>
                  <a:srgbClr val="000000"/>
                </a:solidFill>
                <a:effectLst/>
                <a:latin typeface="Open Sans" panose="020B0606030504020204" pitchFamily="34" charset="0"/>
              </a:rPr>
              <a:t>ea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commodo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consequat</a:t>
            </a:r>
            <a:r>
              <a:rPr lang="en-US" b="0" i="0" dirty="0">
                <a:solidFill>
                  <a:srgbClr val="000000"/>
                </a:solidFill>
                <a:effectLst/>
                <a:latin typeface="Open Sans" panose="020B0606030504020204" pitchFamily="34" charset="0"/>
              </a:rPr>
              <a:t>. </a:t>
            </a:r>
            <a:endParaRPr lang="en-US" dirty="0"/>
          </a:p>
        </p:txBody>
      </p:sp>
      <p:sp>
        <p:nvSpPr>
          <p:cNvPr id="13" name="Text Placeholder 14"/>
          <p:cNvSpPr>
            <a:spLocks noGrp="true"/>
          </p:cNvSpPr>
          <p:nvPr>
            <p:ph type="body" sz="quarter" idx="14" hasCustomPrompt="true"/>
          </p:nvPr>
        </p:nvSpPr>
        <p:spPr>
          <a:xfrm>
            <a:off x="4743634" y="4849427"/>
            <a:ext cx="3943165" cy="1752600"/>
          </a:xfrm>
        </p:spPr>
        <p:txBody>
          <a:bodyPr/>
          <a:lstStyle>
            <a:lvl1pPr>
              <a:defRPr sz="1600">
                <a:latin typeface="Lucida Console" panose="020B0609040504020204" charset="0"/>
              </a:defRPr>
            </a:lvl1pPr>
          </a:lstStyle>
          <a:p>
            <a:pPr lvl="0"/>
            <a:r>
              <a:rPr lang="en-US" b="0" i="0" dirty="0">
                <a:solidFill>
                  <a:srgbClr val="000000"/>
                </a:solidFill>
                <a:effectLst/>
                <a:latin typeface="Open Sans" panose="020B0606030504020204" pitchFamily="34" charset="0"/>
              </a:rPr>
              <a:t>Duis </a:t>
            </a:r>
            <a:r>
              <a:rPr lang="en-US" b="0" i="0" dirty="0" err="1">
                <a:solidFill>
                  <a:srgbClr val="000000"/>
                </a:solidFill>
                <a:effectLst/>
                <a:latin typeface="Open Sans" panose="020B0606030504020204" pitchFamily="34" charset="0"/>
              </a:rPr>
              <a:t>aute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irure</a:t>
            </a:r>
            <a:r>
              <a:rPr lang="en-US" b="0" i="0" dirty="0">
                <a:solidFill>
                  <a:srgbClr val="000000"/>
                </a:solidFill>
                <a:effectLst/>
                <a:latin typeface="Open Sans" panose="020B0606030504020204" pitchFamily="34" charset="0"/>
              </a:rPr>
              <a:t> dolor in </a:t>
            </a:r>
            <a:r>
              <a:rPr lang="en-US" b="0" i="0" dirty="0" err="1">
                <a:solidFill>
                  <a:srgbClr val="000000"/>
                </a:solidFill>
                <a:effectLst/>
                <a:latin typeface="Open Sans" panose="020B0606030504020204" pitchFamily="34" charset="0"/>
              </a:rPr>
              <a:t>reprehenderit</a:t>
            </a:r>
            <a:r>
              <a:rPr lang="en-US" b="0" i="0" dirty="0">
                <a:solidFill>
                  <a:srgbClr val="000000"/>
                </a:solidFill>
                <a:effectLst/>
                <a:latin typeface="Open Sans" panose="020B0606030504020204" pitchFamily="34" charset="0"/>
              </a:rPr>
              <a:t> in </a:t>
            </a:r>
            <a:r>
              <a:rPr lang="en-US" b="0" i="0" dirty="0" err="1">
                <a:solidFill>
                  <a:srgbClr val="000000"/>
                </a:solidFill>
                <a:effectLst/>
                <a:latin typeface="Open Sans" panose="020B0606030504020204" pitchFamily="34" charset="0"/>
              </a:rPr>
              <a:t>voluptate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velit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esse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cillum</a:t>
            </a:r>
            <a:r>
              <a:rPr lang="en-US" b="0" i="0" dirty="0">
                <a:solidFill>
                  <a:srgbClr val="000000"/>
                </a:solidFill>
                <a:effectLst/>
                <a:latin typeface="Open Sans" panose="020B0606030504020204" pitchFamily="34" charset="0"/>
              </a:rPr>
              <a:t> dolore </a:t>
            </a:r>
            <a:r>
              <a:rPr lang="en-US" b="0" i="0" dirty="0" err="1">
                <a:solidFill>
                  <a:srgbClr val="000000"/>
                </a:solidFill>
                <a:effectLst/>
                <a:latin typeface="Open Sans" panose="020B0606030504020204" pitchFamily="34" charset="0"/>
              </a:rPr>
              <a:t>eu</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fugiat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nulla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pariatur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Excepteur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sint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occaecat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cupidatat</a:t>
            </a:r>
            <a:r>
              <a:rPr lang="en-US" b="0" i="0" dirty="0">
                <a:solidFill>
                  <a:srgbClr val="000000"/>
                </a:solidFill>
                <a:effectLst/>
                <a:latin typeface="Open Sans" panose="020B0606030504020204" pitchFamily="34" charset="0"/>
              </a:rPr>
              <a:t> non </a:t>
            </a:r>
            <a:r>
              <a:rPr lang="en-US" b="0" i="0" dirty="0" err="1">
                <a:solidFill>
                  <a:srgbClr val="000000"/>
                </a:solidFill>
                <a:effectLst/>
                <a:latin typeface="Open Sans" panose="020B0606030504020204" pitchFamily="34" charset="0"/>
              </a:rPr>
              <a:t>proident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sunt</a:t>
            </a:r>
            <a:r>
              <a:rPr lang="en-US" b="0" i="0" dirty="0">
                <a:solidFill>
                  <a:srgbClr val="000000"/>
                </a:solidFill>
                <a:effectLst/>
                <a:latin typeface="Open Sans" panose="020B0606030504020204" pitchFamily="34" charset="0"/>
              </a:rPr>
              <a:t> in culpa qui </a:t>
            </a:r>
            <a:r>
              <a:rPr lang="en-US" b="0" i="0" dirty="0" err="1">
                <a:solidFill>
                  <a:srgbClr val="000000"/>
                </a:solidFill>
                <a:effectLst/>
                <a:latin typeface="Open Sans" panose="020B0606030504020204" pitchFamily="34" charset="0"/>
              </a:rPr>
              <a:t>officia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deserunt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mollit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anim</a:t>
            </a:r>
            <a:r>
              <a:rPr lang="en-US" b="0" i="0" dirty="0">
                <a:solidFill>
                  <a:srgbClr val="000000"/>
                </a:solidFill>
                <a:effectLst/>
                <a:latin typeface="Open Sans" panose="020B0606030504020204" pitchFamily="34" charset="0"/>
              </a:rPr>
              <a:t> id </a:t>
            </a:r>
            <a:r>
              <a:rPr lang="en-US" b="0" i="0" dirty="0" err="1">
                <a:solidFill>
                  <a:srgbClr val="000000"/>
                </a:solidFill>
                <a:effectLst/>
                <a:latin typeface="Open Sans" panose="020B0606030504020204" pitchFamily="34" charset="0"/>
              </a:rPr>
              <a:t>est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laborum</a:t>
            </a:r>
            <a:r>
              <a:rPr lang="en-US" b="0" i="0" dirty="0">
                <a:solidFill>
                  <a:srgbClr val="000000"/>
                </a:solidFill>
                <a:effectLst/>
                <a:latin typeface="Open Sans" panose="020B0606030504020204" pitchFamily="34" charset="0"/>
              </a:rPr>
              <a:t>.</a:t>
            </a:r>
            <a:endParaRPr lang="en-US" dirty="0"/>
          </a:p>
        </p:txBody>
      </p:sp>
    </p:spTree>
  </p:cSld>
  <p:clrMapOvr>
    <a:masterClrMapping/>
  </p:clrMapOvr>
  <p:transition spd="slow"/>
</p:sldLayout>
</file>

<file path=ppt/slideLayouts/slideLayout30.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Online Image Placeholder 3"/>
          <p:cNvSpPr>
            <a:spLocks noGrp="true"/>
          </p:cNvSpPr>
          <p:nvPr>
            <p:ph type="clipArt" sz="half" idx="2" hasCustomPrompt="true"/>
          </p:nvPr>
        </p:nvSpPr>
        <p:spPr>
          <a:xfrm>
            <a:off x="4648200" y="1981200"/>
            <a:ext cx="4038600" cy="3886200"/>
          </a:xfrm>
        </p:spPr>
        <p:txBody>
          <a:bodyPr/>
          <a:lstStyle/>
          <a:p>
            <a:r>
              <a:rPr lang="en-US"/>
              <a:t>Click icon to add online image</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D1FA0DF1-69A4-49BC-8004-2A306D22542E}"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30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Vertical Text Placeholder 2"/>
          <p:cNvSpPr>
            <a:spLocks noGrp="true"/>
          </p:cNvSpPr>
          <p:nvPr>
            <p:ph type="body" orient="vert" idx="1"/>
          </p:nvPr>
        </p:nvSpPr>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DB245EC0-5CDC-4F83-ABFB-A17F42046F02}"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30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true"/>
          </p:cNvSpPr>
          <p:nvPr>
            <p:ph type="title" orient="vert"/>
          </p:nvPr>
        </p:nvSpPr>
        <p:spPr>
          <a:xfrm>
            <a:off x="6629400" y="457200"/>
            <a:ext cx="2057400" cy="5410200"/>
          </a:xfrm>
        </p:spPr>
        <p:txBody>
          <a:bodyPr vert="eaVert"/>
          <a:lstStyle/>
          <a:p>
            <a:r>
              <a:rPr lang="en-US"/>
              <a:t>Click to edit Master title style</a:t>
            </a:r>
            <a:endParaRPr lang="en-US"/>
          </a:p>
        </p:txBody>
      </p:sp>
      <p:sp>
        <p:nvSpPr>
          <p:cNvPr id="3" name="Vertical Text Placeholder 2"/>
          <p:cNvSpPr>
            <a:spLocks noGrp="true"/>
          </p:cNvSpPr>
          <p:nvPr>
            <p:ph type="body" orient="vert" idx="1"/>
          </p:nvPr>
        </p:nvSpPr>
        <p:spPr>
          <a:xfrm>
            <a:off x="457200" y="457200"/>
            <a:ext cx="6019800" cy="5410200"/>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A0F1A974-5EB8-46E3-AD55-FFDCE36963EC}"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302.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Online Image Placeholder 3"/>
          <p:cNvSpPr>
            <a:spLocks noGrp="true"/>
          </p:cNvSpPr>
          <p:nvPr>
            <p:ph type="clipArt" sz="half" idx="2" hasCustomPrompt="true"/>
          </p:nvPr>
        </p:nvSpPr>
        <p:spPr>
          <a:xfrm>
            <a:off x="4648200" y="1981200"/>
            <a:ext cx="4038600" cy="3886200"/>
          </a:xfrm>
        </p:spPr>
        <p:txBody>
          <a:bodyPr/>
          <a:lstStyle/>
          <a:p>
            <a:r>
              <a:rPr lang="en-US"/>
              <a:t>Click icon to add online image</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D1FA0DF1-69A4-49BC-8004-2A306D22542E}"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303.xml><?xml version="1.0" encoding="utf-8"?>
<p:sldLayout xmlns:a="http://schemas.openxmlformats.org/drawingml/2006/main" xmlns:r="http://schemas.openxmlformats.org/officeDocument/2006/relationships" xmlns:p="http://schemas.openxmlformats.org/presentationml/2006/main" type="clipArtAndTx" preserve="1">
  <p:cSld name="Title, Clip Art and Tex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Online Image Placeholder 2"/>
          <p:cNvSpPr>
            <a:spLocks noGrp="true"/>
          </p:cNvSpPr>
          <p:nvPr>
            <p:ph type="clipArt" sz="half" idx="1" hasCustomPrompt="true"/>
          </p:nvPr>
        </p:nvSpPr>
        <p:spPr>
          <a:xfrm>
            <a:off x="457200" y="1981200"/>
            <a:ext cx="4038600" cy="3886200"/>
          </a:xfrm>
        </p:spPr>
        <p:txBody>
          <a:bodyPr/>
          <a:lstStyle/>
          <a:p>
            <a:r>
              <a:rPr lang="en-US"/>
              <a:t>Click icon to add online image</a:t>
            </a:r>
            <a:endParaRPr lang="en-US"/>
          </a:p>
        </p:txBody>
      </p:sp>
      <p:sp>
        <p:nvSpPr>
          <p:cNvPr id="4" name="Text Placeholder 3"/>
          <p:cNvSpPr>
            <a:spLocks noGrp="true"/>
          </p:cNvSpPr>
          <p:nvPr>
            <p:ph type="body"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B7E8BFF1-E06B-44F8-B74E-0941AEA927AF}"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304.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8229600" cy="18669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true"/>
          </p:cNvSpPr>
          <p:nvPr>
            <p:ph sz="half" idx="2"/>
          </p:nvPr>
        </p:nvSpPr>
        <p:spPr>
          <a:xfrm>
            <a:off x="457200" y="4000500"/>
            <a:ext cx="8229600" cy="18669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30A26CE2-9548-48BB-BFD6-B9FA4A2E6551}"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305.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pic>
        <p:nvPicPr>
          <p:cNvPr id="8" name="Graphic 7"/>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true"/>
          </p:cNvSpPr>
          <p:nvPr>
            <p:ph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46577E7E-26B3-4112-A923-A16012F7B175}"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306.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90128" name="Rectangle 16"/>
          <p:cNvSpPr>
            <a:spLocks noGrp="true" noChangeArrowheads="true"/>
          </p:cNvSpPr>
          <p:nvPr>
            <p:ph type="dt" sz="half" idx="2"/>
          </p:nvPr>
        </p:nvSpPr>
        <p:spPr>
          <a:xfrm>
            <a:off x="457200" y="6248400"/>
            <a:ext cx="2133600" cy="457200"/>
          </a:xfrm>
        </p:spPr>
        <p:txBody>
          <a:bodyPr/>
          <a:lstStyle>
            <a:lvl1pPr>
              <a:defRPr/>
            </a:lvl1pPr>
          </a:lstStyle>
          <a:p>
            <a:endParaRPr lang="en-US" altLang="en-US"/>
          </a:p>
        </p:txBody>
      </p:sp>
      <p:sp>
        <p:nvSpPr>
          <p:cNvPr id="90129" name="Rectangle 17"/>
          <p:cNvSpPr>
            <a:spLocks noGrp="true" noChangeArrowheads="true"/>
          </p:cNvSpPr>
          <p:nvPr>
            <p:ph type="ftr" sz="quarter" idx="3"/>
          </p:nvPr>
        </p:nvSpPr>
        <p:spPr/>
        <p:txBody>
          <a:bodyPr/>
          <a:lstStyle>
            <a:lvl1pPr>
              <a:defRPr/>
            </a:lvl1pPr>
          </a:lstStyle>
          <a:p>
            <a:endParaRPr lang="en-US" altLang="en-US"/>
          </a:p>
        </p:txBody>
      </p:sp>
      <p:sp>
        <p:nvSpPr>
          <p:cNvPr id="90130" name="Rectangle 18"/>
          <p:cNvSpPr>
            <a:spLocks noGrp="true" noChangeArrowheads="true"/>
          </p:cNvSpPr>
          <p:nvPr>
            <p:ph type="sldNum" sz="quarter" idx="4"/>
          </p:nvPr>
        </p:nvSpPr>
        <p:spPr/>
        <p:txBody>
          <a:bodyPr/>
          <a:lstStyle>
            <a:lvl1pPr>
              <a:defRPr/>
            </a:lvl1pPr>
          </a:lstStyle>
          <a:p>
            <a:fld id="{2757A297-25DA-4E2C-BAB7-44199D986FBE}" type="slidenum">
              <a:rPr lang="en-US" altLang="en-US" smtClean="0"/>
            </a:fld>
            <a:endParaRPr lang="en-US" altLang="en-US" dirty="0"/>
          </a:p>
        </p:txBody>
      </p:sp>
      <p:sp>
        <p:nvSpPr>
          <p:cNvPr id="90131" name="Rectangle 19"/>
          <p:cNvSpPr>
            <a:spLocks noGrp="true" noChangeArrowheads="true"/>
          </p:cNvSpPr>
          <p:nvPr>
            <p:ph type="ctrTitle"/>
          </p:nvPr>
        </p:nvSpPr>
        <p:spPr>
          <a:xfrm>
            <a:off x="457200" y="1828800"/>
            <a:ext cx="6019800" cy="2209800"/>
          </a:xfrm>
        </p:spPr>
        <p:txBody>
          <a:bodyPr/>
          <a:lstStyle>
            <a:lvl1pPr>
              <a:defRPr>
                <a:solidFill>
                  <a:schemeClr val="accent3"/>
                </a:solidFill>
              </a:defRPr>
            </a:lvl1pPr>
          </a:lstStyle>
          <a:p>
            <a:pPr lvl="0"/>
            <a:r>
              <a:rPr lang="en-US" altLang="en-US" noProof="0"/>
              <a:t>Click to edit Master title style</a:t>
            </a:r>
            <a:endParaRPr lang="en-US" altLang="en-US" noProof="0"/>
          </a:p>
        </p:txBody>
      </p:sp>
      <p:sp>
        <p:nvSpPr>
          <p:cNvPr id="90132" name="Rectangle 20"/>
          <p:cNvSpPr>
            <a:spLocks noGrp="true" noChangeArrowheads="true"/>
          </p:cNvSpPr>
          <p:nvPr>
            <p:ph type="subTitle" idx="1"/>
          </p:nvPr>
        </p:nvSpPr>
        <p:spPr>
          <a:xfrm>
            <a:off x="457200" y="4267200"/>
            <a:ext cx="6019800" cy="1752600"/>
          </a:xfrm>
        </p:spPr>
        <p:txBody>
          <a:bodyPr/>
          <a:lstStyle>
            <a:lvl1pPr marL="0" indent="0" algn="l">
              <a:buFont typeface="Wingdings" panose="05000000000000000000" pitchFamily="2" charset="2"/>
              <a:buNone/>
              <a:defRPr>
                <a:solidFill>
                  <a:schemeClr val="accent1"/>
                </a:solidFill>
              </a:defRPr>
            </a:lvl1pPr>
          </a:lstStyle>
          <a:p>
            <a:pPr lvl="0"/>
            <a:r>
              <a:rPr lang="en-US" altLang="en-US" noProof="0"/>
              <a:t>Click to edit Master subtitle style</a:t>
            </a:r>
            <a:endParaRPr lang="en-US" altLang="en-US" noProof="0"/>
          </a:p>
        </p:txBody>
      </p:sp>
    </p:spTree>
  </p:cSld>
  <p:clrMapOvr>
    <a:masterClrMapping/>
  </p:clrMapOvr>
  <p:transition spd="slow"/>
</p:sldLayout>
</file>

<file path=ppt/slideLayouts/slideLayout30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7" name="Graphic 6"/>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8" name="Teardrop 7"/>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2" name="Title 1"/>
          <p:cNvSpPr>
            <a:spLocks noGrp="true"/>
          </p:cNvSpPr>
          <p:nvPr>
            <p:ph type="title"/>
          </p:nvPr>
        </p:nvSpPr>
        <p:spPr>
          <a:xfrm>
            <a:off x="457200" y="457200"/>
            <a:ext cx="6629400" cy="1371600"/>
          </a:xfrm>
        </p:spPr>
        <p:txBody>
          <a:bodyPr/>
          <a:lstStyle>
            <a:lvl1pPr>
              <a:defRPr>
                <a:solidFill>
                  <a:schemeClr val="accent3"/>
                </a:solidFill>
              </a:defRPr>
            </a:lvl1pPr>
          </a:lstStyle>
          <a:p>
            <a:r>
              <a:rPr lang="en-US"/>
              <a:t>Click to edit Master title style</a:t>
            </a:r>
            <a:endParaRPr lang="en-US" dirty="0"/>
          </a:p>
        </p:txBody>
      </p:sp>
      <p:sp>
        <p:nvSpPr>
          <p:cNvPr id="3" name="Content Placeholder 2"/>
          <p:cNvSpPr>
            <a:spLocks noGrp="true"/>
          </p:cNvSpPr>
          <p:nvPr>
            <p:ph idx="1"/>
          </p:nvPr>
        </p:nvSpPr>
        <p:spPr>
          <a:xfrm>
            <a:off x="457200" y="1981200"/>
            <a:ext cx="8229600" cy="2286000"/>
          </a:xfrm>
        </p:spPr>
        <p:txBody>
          <a:bodyPr/>
          <a:lstStyle>
            <a:lvl1pPr marL="0" indent="0">
              <a:buNone/>
              <a:defRPr>
                <a:solidFill>
                  <a:schemeClr val="accent1"/>
                </a:solidFill>
              </a:defRPr>
            </a:lvl1pPr>
            <a:lvl2pPr marL="742950" indent="-285750">
              <a:buClr>
                <a:schemeClr val="accent3"/>
              </a:buClr>
              <a:buFont typeface="Arial" panose="020B0604020202020204" pitchFamily="34" charset="0"/>
              <a:buChar char="•"/>
              <a:defRPr/>
            </a:lvl2pPr>
            <a:lvl3pPr marL="1143000" indent="-228600">
              <a:buClr>
                <a:schemeClr val="accent3"/>
              </a:buClr>
              <a:buFont typeface="Arial" panose="020B0604020202020204" pitchFamily="34" charset="0"/>
              <a:buChar char="•"/>
              <a:defRPr/>
            </a:lvl3pPr>
            <a:lvl4pPr marL="1600200" indent="-228600">
              <a:buClr>
                <a:schemeClr val="accent3"/>
              </a:buClr>
              <a:buFont typeface="Arial" panose="020B0604020202020204" pitchFamily="34" charset="0"/>
              <a:buChar char="•"/>
              <a:defRPr/>
            </a:lvl4pPr>
            <a:lvl5pPr marL="2057400" indent="-228600">
              <a:buClr>
                <a:schemeClr val="accent3"/>
              </a:buClr>
              <a:buFont typeface="Arial" panose="020B0604020202020204" pitchFamily="34" charset="0"/>
              <a:buChar char="•"/>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3" name="Text Placeholder 12"/>
          <p:cNvSpPr>
            <a:spLocks noGrp="true"/>
          </p:cNvSpPr>
          <p:nvPr>
            <p:ph type="body" sz="quarter" idx="13" hasCustomPrompt="true"/>
          </p:nvPr>
        </p:nvSpPr>
        <p:spPr>
          <a:xfrm>
            <a:off x="457199" y="4813699"/>
            <a:ext cx="3943165" cy="1763915"/>
          </a:xfrm>
        </p:spPr>
        <p:txBody>
          <a:bodyPr/>
          <a:lstStyle>
            <a:lvl1pPr marL="0" indent="0">
              <a:buFont typeface="Arial" panose="020B0604020202020204" pitchFamily="34" charset="0"/>
              <a:buNone/>
              <a:defRPr lang="en-US" sz="1600" b="0" i="0" smtClean="0">
                <a:effectLst/>
                <a:latin typeface="Lucida Console" panose="020B060904050402020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b="0" i="0" dirty="0">
                <a:solidFill>
                  <a:srgbClr val="000000"/>
                </a:solidFill>
                <a:effectLst/>
                <a:latin typeface="Open Sans" panose="020B0606030504020204" pitchFamily="34" charset="0"/>
              </a:rPr>
              <a:t>Lorem ipsum dolor sit </a:t>
            </a:r>
            <a:r>
              <a:rPr lang="en-US" b="0" i="0" dirty="0" err="1">
                <a:solidFill>
                  <a:srgbClr val="000000"/>
                </a:solidFill>
                <a:effectLst/>
                <a:latin typeface="Open Sans" panose="020B0606030504020204" pitchFamily="34" charset="0"/>
              </a:rPr>
              <a:t>amet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consectetur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adipiscing</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sed</a:t>
            </a:r>
            <a:r>
              <a:rPr lang="en-US" b="0" i="0" dirty="0">
                <a:solidFill>
                  <a:srgbClr val="000000"/>
                </a:solidFill>
                <a:effectLst/>
                <a:latin typeface="Open Sans" panose="020B0606030504020204" pitchFamily="34" charset="0"/>
              </a:rPr>
              <a:t> do </a:t>
            </a:r>
            <a:r>
              <a:rPr lang="en-US" b="0" i="0" dirty="0" err="1">
                <a:solidFill>
                  <a:srgbClr val="000000"/>
                </a:solidFill>
                <a:effectLst/>
                <a:latin typeface="Open Sans" panose="020B0606030504020204" pitchFamily="34" charset="0"/>
              </a:rPr>
              <a:t>eiusmod</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tempor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incididunt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labore</a:t>
            </a:r>
            <a:r>
              <a:rPr lang="en-US" b="0" i="0" dirty="0">
                <a:solidFill>
                  <a:srgbClr val="000000"/>
                </a:solidFill>
                <a:effectLst/>
                <a:latin typeface="Open Sans" panose="020B0606030504020204" pitchFamily="34" charset="0"/>
              </a:rPr>
              <a:t> et dolore magna </a:t>
            </a:r>
            <a:r>
              <a:rPr lang="en-US" b="0" i="0" dirty="0" err="1">
                <a:solidFill>
                  <a:srgbClr val="000000"/>
                </a:solidFill>
                <a:effectLst/>
                <a:latin typeface="Open Sans" panose="020B0606030504020204" pitchFamily="34" charset="0"/>
              </a:rPr>
              <a:t>aliqua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enim</a:t>
            </a:r>
            <a:r>
              <a:rPr lang="en-US" b="0" i="0" dirty="0">
                <a:solidFill>
                  <a:srgbClr val="000000"/>
                </a:solidFill>
                <a:effectLst/>
                <a:latin typeface="Open Sans" panose="020B0606030504020204" pitchFamily="34" charset="0"/>
              </a:rPr>
              <a:t> ad minim </a:t>
            </a:r>
            <a:r>
              <a:rPr lang="en-US" b="0" i="0" dirty="0" err="1">
                <a:solidFill>
                  <a:srgbClr val="000000"/>
                </a:solidFill>
                <a:effectLst/>
                <a:latin typeface="Open Sans" panose="020B0606030504020204" pitchFamily="34" charset="0"/>
              </a:rPr>
              <a:t>veniam</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quis</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nostrud</a:t>
            </a:r>
            <a:r>
              <a:rPr lang="en-US" b="0" i="0" dirty="0">
                <a:solidFill>
                  <a:srgbClr val="000000"/>
                </a:solidFill>
                <a:effectLst/>
                <a:latin typeface="Open Sans" panose="020B0606030504020204" pitchFamily="34" charset="0"/>
              </a:rPr>
              <a:t> exercitation </a:t>
            </a:r>
            <a:r>
              <a:rPr lang="en-US" b="0" i="0" dirty="0" err="1">
                <a:solidFill>
                  <a:srgbClr val="000000"/>
                </a:solidFill>
                <a:effectLst/>
                <a:latin typeface="Open Sans" panose="020B0606030504020204" pitchFamily="34" charset="0"/>
              </a:rPr>
              <a:t>ullamco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laboris</a:t>
            </a:r>
            <a:r>
              <a:rPr lang="en-US" b="0" i="0" dirty="0">
                <a:solidFill>
                  <a:srgbClr val="000000"/>
                </a:solidFill>
                <a:effectLst/>
                <a:latin typeface="Open Sans" panose="020B0606030504020204" pitchFamily="34" charset="0"/>
              </a:rPr>
              <a:t> nisi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aliquip</a:t>
            </a:r>
            <a:r>
              <a:rPr lang="en-US" b="0" i="0" dirty="0">
                <a:solidFill>
                  <a:srgbClr val="000000"/>
                </a:solidFill>
                <a:effectLst/>
                <a:latin typeface="Open Sans" panose="020B0606030504020204" pitchFamily="34" charset="0"/>
              </a:rPr>
              <a:t> ex </a:t>
            </a:r>
            <a:r>
              <a:rPr lang="en-US" b="0" i="0" dirty="0" err="1">
                <a:solidFill>
                  <a:srgbClr val="000000"/>
                </a:solidFill>
                <a:effectLst/>
                <a:latin typeface="Open Sans" panose="020B0606030504020204" pitchFamily="34" charset="0"/>
              </a:rPr>
              <a:t>ea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commodo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consequat</a:t>
            </a:r>
            <a:r>
              <a:rPr lang="en-US" b="0" i="0" dirty="0">
                <a:solidFill>
                  <a:srgbClr val="000000"/>
                </a:solidFill>
                <a:effectLst/>
                <a:latin typeface="Open Sans" panose="020B0606030504020204" pitchFamily="34" charset="0"/>
              </a:rPr>
              <a:t>. </a:t>
            </a:r>
            <a:endParaRPr lang="en-US" dirty="0"/>
          </a:p>
        </p:txBody>
      </p:sp>
      <p:sp>
        <p:nvSpPr>
          <p:cNvPr id="15" name="Text Placeholder 14"/>
          <p:cNvSpPr>
            <a:spLocks noGrp="true"/>
          </p:cNvSpPr>
          <p:nvPr>
            <p:ph type="body" sz="quarter" idx="14" hasCustomPrompt="true"/>
          </p:nvPr>
        </p:nvSpPr>
        <p:spPr>
          <a:xfrm>
            <a:off x="4743634" y="4819356"/>
            <a:ext cx="3943165" cy="1752600"/>
          </a:xfrm>
        </p:spPr>
        <p:txBody>
          <a:bodyPr/>
          <a:lstStyle>
            <a:lvl1pPr>
              <a:defRPr sz="1600">
                <a:latin typeface="Lucida Console" panose="020B0609040504020204" charset="0"/>
              </a:defRPr>
            </a:lvl1pPr>
          </a:lstStyle>
          <a:p>
            <a:pPr lvl="0"/>
            <a:r>
              <a:rPr lang="en-US" b="0" i="0" dirty="0">
                <a:solidFill>
                  <a:srgbClr val="000000"/>
                </a:solidFill>
                <a:effectLst/>
                <a:latin typeface="Open Sans" panose="020B0606030504020204" pitchFamily="34" charset="0"/>
              </a:rPr>
              <a:t>Duis </a:t>
            </a:r>
            <a:r>
              <a:rPr lang="en-US" b="0" i="0" dirty="0" err="1">
                <a:solidFill>
                  <a:srgbClr val="000000"/>
                </a:solidFill>
                <a:effectLst/>
                <a:latin typeface="Open Sans" panose="020B0606030504020204" pitchFamily="34" charset="0"/>
              </a:rPr>
              <a:t>aute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irure</a:t>
            </a:r>
            <a:r>
              <a:rPr lang="en-US" b="0" i="0" dirty="0">
                <a:solidFill>
                  <a:srgbClr val="000000"/>
                </a:solidFill>
                <a:effectLst/>
                <a:latin typeface="Open Sans" panose="020B0606030504020204" pitchFamily="34" charset="0"/>
              </a:rPr>
              <a:t> dolor in </a:t>
            </a:r>
            <a:r>
              <a:rPr lang="en-US" b="0" i="0" dirty="0" err="1">
                <a:solidFill>
                  <a:srgbClr val="000000"/>
                </a:solidFill>
                <a:effectLst/>
                <a:latin typeface="Open Sans" panose="020B0606030504020204" pitchFamily="34" charset="0"/>
              </a:rPr>
              <a:t>reprehenderit</a:t>
            </a:r>
            <a:r>
              <a:rPr lang="en-US" b="0" i="0" dirty="0">
                <a:solidFill>
                  <a:srgbClr val="000000"/>
                </a:solidFill>
                <a:effectLst/>
                <a:latin typeface="Open Sans" panose="020B0606030504020204" pitchFamily="34" charset="0"/>
              </a:rPr>
              <a:t> in </a:t>
            </a:r>
            <a:r>
              <a:rPr lang="en-US" b="0" i="0" dirty="0" err="1">
                <a:solidFill>
                  <a:srgbClr val="000000"/>
                </a:solidFill>
                <a:effectLst/>
                <a:latin typeface="Open Sans" panose="020B0606030504020204" pitchFamily="34" charset="0"/>
              </a:rPr>
              <a:t>voluptate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velit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esse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cillum</a:t>
            </a:r>
            <a:r>
              <a:rPr lang="en-US" b="0" i="0" dirty="0">
                <a:solidFill>
                  <a:srgbClr val="000000"/>
                </a:solidFill>
                <a:effectLst/>
                <a:latin typeface="Open Sans" panose="020B0606030504020204" pitchFamily="34" charset="0"/>
              </a:rPr>
              <a:t> dolore </a:t>
            </a:r>
            <a:r>
              <a:rPr lang="en-US" b="0" i="0" dirty="0" err="1">
                <a:solidFill>
                  <a:srgbClr val="000000"/>
                </a:solidFill>
                <a:effectLst/>
                <a:latin typeface="Open Sans" panose="020B0606030504020204" pitchFamily="34" charset="0"/>
              </a:rPr>
              <a:t>eu</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fugiat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nulla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pariatur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Excepteur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sint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occaecat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cupidatat</a:t>
            </a:r>
            <a:r>
              <a:rPr lang="en-US" b="0" i="0" dirty="0">
                <a:solidFill>
                  <a:srgbClr val="000000"/>
                </a:solidFill>
                <a:effectLst/>
                <a:latin typeface="Open Sans" panose="020B0606030504020204" pitchFamily="34" charset="0"/>
              </a:rPr>
              <a:t> non </a:t>
            </a:r>
            <a:r>
              <a:rPr lang="en-US" b="0" i="0" dirty="0" err="1">
                <a:solidFill>
                  <a:srgbClr val="000000"/>
                </a:solidFill>
                <a:effectLst/>
                <a:latin typeface="Open Sans" panose="020B0606030504020204" pitchFamily="34" charset="0"/>
              </a:rPr>
              <a:t>proident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sunt</a:t>
            </a:r>
            <a:r>
              <a:rPr lang="en-US" b="0" i="0" dirty="0">
                <a:solidFill>
                  <a:srgbClr val="000000"/>
                </a:solidFill>
                <a:effectLst/>
                <a:latin typeface="Open Sans" panose="020B0606030504020204" pitchFamily="34" charset="0"/>
              </a:rPr>
              <a:t> in culpa qui </a:t>
            </a:r>
            <a:r>
              <a:rPr lang="en-US" b="0" i="0" dirty="0" err="1">
                <a:solidFill>
                  <a:srgbClr val="000000"/>
                </a:solidFill>
                <a:effectLst/>
                <a:latin typeface="Open Sans" panose="020B0606030504020204" pitchFamily="34" charset="0"/>
              </a:rPr>
              <a:t>officia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deserunt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mollit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anim</a:t>
            </a:r>
            <a:r>
              <a:rPr lang="en-US" b="0" i="0" dirty="0">
                <a:solidFill>
                  <a:srgbClr val="000000"/>
                </a:solidFill>
                <a:effectLst/>
                <a:latin typeface="Open Sans" panose="020B0606030504020204" pitchFamily="34" charset="0"/>
              </a:rPr>
              <a:t> id </a:t>
            </a:r>
            <a:r>
              <a:rPr lang="en-US" b="0" i="0" dirty="0" err="1">
                <a:solidFill>
                  <a:srgbClr val="000000"/>
                </a:solidFill>
                <a:effectLst/>
                <a:latin typeface="Open Sans" panose="020B0606030504020204" pitchFamily="34" charset="0"/>
              </a:rPr>
              <a:t>est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laborum</a:t>
            </a:r>
            <a:r>
              <a:rPr lang="en-US" b="0" i="0" dirty="0">
                <a:solidFill>
                  <a:srgbClr val="000000"/>
                </a:solidFill>
                <a:effectLst/>
                <a:latin typeface="Open Sans" panose="020B0606030504020204" pitchFamily="34" charset="0"/>
              </a:rPr>
              <a:t>.</a:t>
            </a:r>
            <a:endParaRPr lang="en-US" dirty="0"/>
          </a:p>
        </p:txBody>
      </p:sp>
      <p:sp>
        <p:nvSpPr>
          <p:cNvPr id="16" name="Rectangle 15"/>
          <p:cNvSpPr/>
          <p:nvPr userDrawn="true"/>
        </p:nvSpPr>
        <p:spPr bwMode="auto">
          <a:xfrm>
            <a:off x="-19235" y="6653815"/>
            <a:ext cx="1162235" cy="204186"/>
          </a:xfrm>
          <a:prstGeom prst="rect">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7" name="Rectangle 16"/>
          <p:cNvSpPr/>
          <p:nvPr userDrawn="true"/>
        </p:nvSpPr>
        <p:spPr bwMode="auto">
          <a:xfrm>
            <a:off x="1143000" y="6653814"/>
            <a:ext cx="1162235" cy="204186"/>
          </a:xfrm>
          <a:prstGeom prst="rect">
            <a:avLst/>
          </a:prstGeom>
          <a:solidFill>
            <a:schemeClr val="accent6"/>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8" name="Rectangle 17"/>
          <p:cNvSpPr/>
          <p:nvPr userDrawn="true"/>
        </p:nvSpPr>
        <p:spPr bwMode="auto">
          <a:xfrm>
            <a:off x="2305235" y="6655200"/>
            <a:ext cx="1162235" cy="204186"/>
          </a:xfrm>
          <a:prstGeom prst="rect">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transition spd="slow"/>
</p:sldLayout>
</file>

<file path=ppt/slideLayouts/slideLayout308.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9" name="Rectangle 8"/>
          <p:cNvSpPr/>
          <p:nvPr userDrawn="true"/>
        </p:nvSpPr>
        <p:spPr bwMode="auto">
          <a:xfrm>
            <a:off x="-19235" y="6653815"/>
            <a:ext cx="1162235" cy="204186"/>
          </a:xfrm>
          <a:prstGeom prst="rect">
            <a:avLst/>
          </a:prstGeom>
          <a:solidFill>
            <a:schemeClr val="accent4"/>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0" name="Rectangle 9"/>
          <p:cNvSpPr/>
          <p:nvPr userDrawn="true"/>
        </p:nvSpPr>
        <p:spPr bwMode="auto">
          <a:xfrm>
            <a:off x="1143000" y="6653814"/>
            <a:ext cx="1162235" cy="204186"/>
          </a:xfrm>
          <a:prstGeom prst="rect">
            <a:avLst/>
          </a:prstGeom>
          <a:solidFill>
            <a:schemeClr val="bg2"/>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pic>
        <p:nvPicPr>
          <p:cNvPr id="7" name="Graphic 6"/>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8" name="Teardrop 7"/>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2" name="Title 1"/>
          <p:cNvSpPr>
            <a:spLocks noGrp="true"/>
          </p:cNvSpPr>
          <p:nvPr>
            <p:ph type="title"/>
          </p:nvPr>
        </p:nvSpPr>
        <p:spPr>
          <a:xfrm>
            <a:off x="457200" y="457200"/>
            <a:ext cx="6629400" cy="1371600"/>
          </a:xfrm>
        </p:spPr>
        <p:txBody>
          <a:bodyPr/>
          <a:lstStyle>
            <a:lvl1pPr>
              <a:defRPr>
                <a:solidFill>
                  <a:schemeClr val="accent5"/>
                </a:solidFill>
              </a:defRPr>
            </a:lvl1pPr>
          </a:lstStyle>
          <a:p>
            <a:r>
              <a:rPr lang="en-US"/>
              <a:t>Click to edit Master title style</a:t>
            </a:r>
            <a:endParaRPr lang="en-US" dirty="0"/>
          </a:p>
        </p:txBody>
      </p:sp>
      <p:sp>
        <p:nvSpPr>
          <p:cNvPr id="3" name="Content Placeholder 2"/>
          <p:cNvSpPr>
            <a:spLocks noGrp="true"/>
          </p:cNvSpPr>
          <p:nvPr>
            <p:ph idx="1"/>
          </p:nvPr>
        </p:nvSpPr>
        <p:spPr>
          <a:xfrm>
            <a:off x="457200" y="1981200"/>
            <a:ext cx="8229600" cy="2286000"/>
          </a:xfrm>
        </p:spPr>
        <p:txBody>
          <a:bodyPr/>
          <a:lstStyle>
            <a:lvl1pPr marL="0" indent="0">
              <a:buNone/>
              <a:defRPr>
                <a:solidFill>
                  <a:schemeClr val="accent1"/>
                </a:solidFill>
              </a:defRPr>
            </a:lvl1pPr>
            <a:lvl2pPr marL="742950" indent="-285750">
              <a:buClr>
                <a:schemeClr val="accent3"/>
              </a:buClr>
              <a:buFont typeface="Arial" panose="020B0604020202020204" pitchFamily="34" charset="0"/>
              <a:buChar char="•"/>
              <a:defRPr/>
            </a:lvl2pPr>
            <a:lvl3pPr marL="1143000" indent="-228600">
              <a:buClr>
                <a:schemeClr val="accent3"/>
              </a:buClr>
              <a:buFont typeface="Arial" panose="020B0604020202020204" pitchFamily="34" charset="0"/>
              <a:buChar char="•"/>
              <a:defRPr/>
            </a:lvl3pPr>
            <a:lvl4pPr marL="1600200" indent="-228600">
              <a:buClr>
                <a:schemeClr val="accent3"/>
              </a:buClr>
              <a:buFont typeface="Arial" panose="020B0604020202020204" pitchFamily="34" charset="0"/>
              <a:buChar char="•"/>
              <a:defRPr/>
            </a:lvl4pPr>
            <a:lvl5pPr marL="2057400" indent="-228600">
              <a:buClr>
                <a:schemeClr val="accent3"/>
              </a:buClr>
              <a:buFont typeface="Arial" panose="020B0604020202020204" pitchFamily="34" charset="0"/>
              <a:buChar char="•"/>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1" name="Rectangle 10"/>
          <p:cNvSpPr/>
          <p:nvPr userDrawn="true"/>
        </p:nvSpPr>
        <p:spPr bwMode="auto">
          <a:xfrm>
            <a:off x="2305235" y="6655200"/>
            <a:ext cx="1162235" cy="204186"/>
          </a:xfrm>
          <a:prstGeom prst="rect">
            <a:avLst/>
          </a:prstGeom>
          <a:solidFill>
            <a:schemeClr val="accent5"/>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2" name="Text Placeholder 12"/>
          <p:cNvSpPr>
            <a:spLocks noGrp="true"/>
          </p:cNvSpPr>
          <p:nvPr>
            <p:ph type="body" sz="quarter" idx="13" hasCustomPrompt="true"/>
          </p:nvPr>
        </p:nvSpPr>
        <p:spPr>
          <a:xfrm>
            <a:off x="457199" y="4843770"/>
            <a:ext cx="3943165" cy="1763915"/>
          </a:xfrm>
        </p:spPr>
        <p:txBody>
          <a:bodyPr/>
          <a:lstStyle>
            <a:lvl1pPr marL="0" indent="0">
              <a:buFont typeface="Arial" panose="020B0604020202020204" pitchFamily="34" charset="0"/>
              <a:buNone/>
              <a:defRPr lang="en-US" sz="1600" b="0" i="0" smtClean="0">
                <a:effectLst/>
                <a:latin typeface="Lucida Console" panose="020B060904050402020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b="0" i="0" dirty="0">
                <a:solidFill>
                  <a:srgbClr val="000000"/>
                </a:solidFill>
                <a:effectLst/>
                <a:latin typeface="Open Sans" panose="020B0606030504020204" pitchFamily="34" charset="0"/>
              </a:rPr>
              <a:t>Lorem ipsum dolor sit </a:t>
            </a:r>
            <a:r>
              <a:rPr lang="en-US" b="0" i="0" dirty="0" err="1">
                <a:solidFill>
                  <a:srgbClr val="000000"/>
                </a:solidFill>
                <a:effectLst/>
                <a:latin typeface="Open Sans" panose="020B0606030504020204" pitchFamily="34" charset="0"/>
              </a:rPr>
              <a:t>amet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consectetur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adipiscing</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sed</a:t>
            </a:r>
            <a:r>
              <a:rPr lang="en-US" b="0" i="0" dirty="0">
                <a:solidFill>
                  <a:srgbClr val="000000"/>
                </a:solidFill>
                <a:effectLst/>
                <a:latin typeface="Open Sans" panose="020B0606030504020204" pitchFamily="34" charset="0"/>
              </a:rPr>
              <a:t> do </a:t>
            </a:r>
            <a:r>
              <a:rPr lang="en-US" b="0" i="0" dirty="0" err="1">
                <a:solidFill>
                  <a:srgbClr val="000000"/>
                </a:solidFill>
                <a:effectLst/>
                <a:latin typeface="Open Sans" panose="020B0606030504020204" pitchFamily="34" charset="0"/>
              </a:rPr>
              <a:t>eiusmod</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tempor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incididunt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labore</a:t>
            </a:r>
            <a:r>
              <a:rPr lang="en-US" b="0" i="0" dirty="0">
                <a:solidFill>
                  <a:srgbClr val="000000"/>
                </a:solidFill>
                <a:effectLst/>
                <a:latin typeface="Open Sans" panose="020B0606030504020204" pitchFamily="34" charset="0"/>
              </a:rPr>
              <a:t> et dolore magna </a:t>
            </a:r>
            <a:r>
              <a:rPr lang="en-US" b="0" i="0" dirty="0" err="1">
                <a:solidFill>
                  <a:srgbClr val="000000"/>
                </a:solidFill>
                <a:effectLst/>
                <a:latin typeface="Open Sans" panose="020B0606030504020204" pitchFamily="34" charset="0"/>
              </a:rPr>
              <a:t>aliqua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enim</a:t>
            </a:r>
            <a:r>
              <a:rPr lang="en-US" b="0" i="0" dirty="0">
                <a:solidFill>
                  <a:srgbClr val="000000"/>
                </a:solidFill>
                <a:effectLst/>
                <a:latin typeface="Open Sans" panose="020B0606030504020204" pitchFamily="34" charset="0"/>
              </a:rPr>
              <a:t> ad minim </a:t>
            </a:r>
            <a:r>
              <a:rPr lang="en-US" b="0" i="0" dirty="0" err="1">
                <a:solidFill>
                  <a:srgbClr val="000000"/>
                </a:solidFill>
                <a:effectLst/>
                <a:latin typeface="Open Sans" panose="020B0606030504020204" pitchFamily="34" charset="0"/>
              </a:rPr>
              <a:t>veniam</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quis</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nostrud</a:t>
            </a:r>
            <a:r>
              <a:rPr lang="en-US" b="0" i="0" dirty="0">
                <a:solidFill>
                  <a:srgbClr val="000000"/>
                </a:solidFill>
                <a:effectLst/>
                <a:latin typeface="Open Sans" panose="020B0606030504020204" pitchFamily="34" charset="0"/>
              </a:rPr>
              <a:t> exercitation </a:t>
            </a:r>
            <a:r>
              <a:rPr lang="en-US" b="0" i="0" dirty="0" err="1">
                <a:solidFill>
                  <a:srgbClr val="000000"/>
                </a:solidFill>
                <a:effectLst/>
                <a:latin typeface="Open Sans" panose="020B0606030504020204" pitchFamily="34" charset="0"/>
              </a:rPr>
              <a:t>ullamco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laboris</a:t>
            </a:r>
            <a:r>
              <a:rPr lang="en-US" b="0" i="0" dirty="0">
                <a:solidFill>
                  <a:srgbClr val="000000"/>
                </a:solidFill>
                <a:effectLst/>
                <a:latin typeface="Open Sans" panose="020B0606030504020204" pitchFamily="34" charset="0"/>
              </a:rPr>
              <a:t> nisi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aliquip</a:t>
            </a:r>
            <a:r>
              <a:rPr lang="en-US" b="0" i="0" dirty="0">
                <a:solidFill>
                  <a:srgbClr val="000000"/>
                </a:solidFill>
                <a:effectLst/>
                <a:latin typeface="Open Sans" panose="020B0606030504020204" pitchFamily="34" charset="0"/>
              </a:rPr>
              <a:t> ex </a:t>
            </a:r>
            <a:r>
              <a:rPr lang="en-US" b="0" i="0" dirty="0" err="1">
                <a:solidFill>
                  <a:srgbClr val="000000"/>
                </a:solidFill>
                <a:effectLst/>
                <a:latin typeface="Open Sans" panose="020B0606030504020204" pitchFamily="34" charset="0"/>
              </a:rPr>
              <a:t>ea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commodo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consequat</a:t>
            </a:r>
            <a:r>
              <a:rPr lang="en-US" b="0" i="0" dirty="0">
                <a:solidFill>
                  <a:srgbClr val="000000"/>
                </a:solidFill>
                <a:effectLst/>
                <a:latin typeface="Open Sans" panose="020B0606030504020204" pitchFamily="34" charset="0"/>
              </a:rPr>
              <a:t>. </a:t>
            </a:r>
            <a:endParaRPr lang="en-US" dirty="0"/>
          </a:p>
        </p:txBody>
      </p:sp>
      <p:sp>
        <p:nvSpPr>
          <p:cNvPr id="13" name="Text Placeholder 14"/>
          <p:cNvSpPr>
            <a:spLocks noGrp="true"/>
          </p:cNvSpPr>
          <p:nvPr>
            <p:ph type="body" sz="quarter" idx="14" hasCustomPrompt="true"/>
          </p:nvPr>
        </p:nvSpPr>
        <p:spPr>
          <a:xfrm>
            <a:off x="4743634" y="4849427"/>
            <a:ext cx="3943165" cy="1752600"/>
          </a:xfrm>
        </p:spPr>
        <p:txBody>
          <a:bodyPr/>
          <a:lstStyle>
            <a:lvl1pPr>
              <a:defRPr sz="1600">
                <a:latin typeface="Lucida Console" panose="020B0609040504020204" charset="0"/>
              </a:defRPr>
            </a:lvl1pPr>
          </a:lstStyle>
          <a:p>
            <a:pPr lvl="0"/>
            <a:r>
              <a:rPr lang="en-US" b="0" i="0" dirty="0">
                <a:solidFill>
                  <a:srgbClr val="000000"/>
                </a:solidFill>
                <a:effectLst/>
                <a:latin typeface="Open Sans" panose="020B0606030504020204" pitchFamily="34" charset="0"/>
              </a:rPr>
              <a:t>Duis </a:t>
            </a:r>
            <a:r>
              <a:rPr lang="en-US" b="0" i="0" dirty="0" err="1">
                <a:solidFill>
                  <a:srgbClr val="000000"/>
                </a:solidFill>
                <a:effectLst/>
                <a:latin typeface="Open Sans" panose="020B0606030504020204" pitchFamily="34" charset="0"/>
              </a:rPr>
              <a:t>aute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irure</a:t>
            </a:r>
            <a:r>
              <a:rPr lang="en-US" b="0" i="0" dirty="0">
                <a:solidFill>
                  <a:srgbClr val="000000"/>
                </a:solidFill>
                <a:effectLst/>
                <a:latin typeface="Open Sans" panose="020B0606030504020204" pitchFamily="34" charset="0"/>
              </a:rPr>
              <a:t> dolor in </a:t>
            </a:r>
            <a:r>
              <a:rPr lang="en-US" b="0" i="0" dirty="0" err="1">
                <a:solidFill>
                  <a:srgbClr val="000000"/>
                </a:solidFill>
                <a:effectLst/>
                <a:latin typeface="Open Sans" panose="020B0606030504020204" pitchFamily="34" charset="0"/>
              </a:rPr>
              <a:t>reprehenderit</a:t>
            </a:r>
            <a:r>
              <a:rPr lang="en-US" b="0" i="0" dirty="0">
                <a:solidFill>
                  <a:srgbClr val="000000"/>
                </a:solidFill>
                <a:effectLst/>
                <a:latin typeface="Open Sans" panose="020B0606030504020204" pitchFamily="34" charset="0"/>
              </a:rPr>
              <a:t> in </a:t>
            </a:r>
            <a:r>
              <a:rPr lang="en-US" b="0" i="0" dirty="0" err="1">
                <a:solidFill>
                  <a:srgbClr val="000000"/>
                </a:solidFill>
                <a:effectLst/>
                <a:latin typeface="Open Sans" panose="020B0606030504020204" pitchFamily="34" charset="0"/>
              </a:rPr>
              <a:t>voluptate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velit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esse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cillum</a:t>
            </a:r>
            <a:r>
              <a:rPr lang="en-US" b="0" i="0" dirty="0">
                <a:solidFill>
                  <a:srgbClr val="000000"/>
                </a:solidFill>
                <a:effectLst/>
                <a:latin typeface="Open Sans" panose="020B0606030504020204" pitchFamily="34" charset="0"/>
              </a:rPr>
              <a:t> dolore </a:t>
            </a:r>
            <a:r>
              <a:rPr lang="en-US" b="0" i="0" dirty="0" err="1">
                <a:solidFill>
                  <a:srgbClr val="000000"/>
                </a:solidFill>
                <a:effectLst/>
                <a:latin typeface="Open Sans" panose="020B0606030504020204" pitchFamily="34" charset="0"/>
              </a:rPr>
              <a:t>eu</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fugiat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nulla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pariatur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Excepteur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sint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occaecat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cupidatat</a:t>
            </a:r>
            <a:r>
              <a:rPr lang="en-US" b="0" i="0" dirty="0">
                <a:solidFill>
                  <a:srgbClr val="000000"/>
                </a:solidFill>
                <a:effectLst/>
                <a:latin typeface="Open Sans" panose="020B0606030504020204" pitchFamily="34" charset="0"/>
              </a:rPr>
              <a:t> non </a:t>
            </a:r>
            <a:r>
              <a:rPr lang="en-US" b="0" i="0" dirty="0" err="1">
                <a:solidFill>
                  <a:srgbClr val="000000"/>
                </a:solidFill>
                <a:effectLst/>
                <a:latin typeface="Open Sans" panose="020B0606030504020204" pitchFamily="34" charset="0"/>
              </a:rPr>
              <a:t>proident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sunt</a:t>
            </a:r>
            <a:r>
              <a:rPr lang="en-US" b="0" i="0" dirty="0">
                <a:solidFill>
                  <a:srgbClr val="000000"/>
                </a:solidFill>
                <a:effectLst/>
                <a:latin typeface="Open Sans" panose="020B0606030504020204" pitchFamily="34" charset="0"/>
              </a:rPr>
              <a:t> in culpa qui </a:t>
            </a:r>
            <a:r>
              <a:rPr lang="en-US" b="0" i="0" dirty="0" err="1">
                <a:solidFill>
                  <a:srgbClr val="000000"/>
                </a:solidFill>
                <a:effectLst/>
                <a:latin typeface="Open Sans" panose="020B0606030504020204" pitchFamily="34" charset="0"/>
              </a:rPr>
              <a:t>officia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deserunt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mollit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anim</a:t>
            </a:r>
            <a:r>
              <a:rPr lang="en-US" b="0" i="0" dirty="0">
                <a:solidFill>
                  <a:srgbClr val="000000"/>
                </a:solidFill>
                <a:effectLst/>
                <a:latin typeface="Open Sans" panose="020B0606030504020204" pitchFamily="34" charset="0"/>
              </a:rPr>
              <a:t> id </a:t>
            </a:r>
            <a:r>
              <a:rPr lang="en-US" b="0" i="0" dirty="0" err="1">
                <a:solidFill>
                  <a:srgbClr val="000000"/>
                </a:solidFill>
                <a:effectLst/>
                <a:latin typeface="Open Sans" panose="020B0606030504020204" pitchFamily="34" charset="0"/>
              </a:rPr>
              <a:t>est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laborum</a:t>
            </a:r>
            <a:r>
              <a:rPr lang="en-US" b="0" i="0" dirty="0">
                <a:solidFill>
                  <a:srgbClr val="000000"/>
                </a:solidFill>
                <a:effectLst/>
                <a:latin typeface="Open Sans" panose="020B0606030504020204" pitchFamily="34" charset="0"/>
              </a:rPr>
              <a:t>.</a:t>
            </a:r>
            <a:endParaRPr lang="en-US" dirty="0"/>
          </a:p>
        </p:txBody>
      </p:sp>
    </p:spTree>
  </p:cSld>
  <p:clrMapOvr>
    <a:masterClrMapping/>
  </p:clrMapOvr>
  <p:transition spd="slow"/>
</p:sldLayout>
</file>

<file path=ppt/slideLayouts/slideLayout30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true"/>
          </p:cNvSpPr>
          <p:nvPr>
            <p:ph type="title"/>
          </p:nvPr>
        </p:nvSpPr>
        <p:spPr>
          <a:xfrm>
            <a:off x="623888" y="1709738"/>
            <a:ext cx="7886700" cy="2852737"/>
          </a:xfrm>
        </p:spPr>
        <p:txBody>
          <a:bodyPr anchor="b"/>
          <a:lstStyle>
            <a:lvl1pPr>
              <a:defRPr sz="6000"/>
            </a:lvl1pPr>
          </a:lstStyle>
          <a:p>
            <a:r>
              <a:rPr lang="en-US"/>
              <a:t>Click to edit Master title style</a:t>
            </a:r>
            <a:endParaRPr lang="en-US"/>
          </a:p>
        </p:txBody>
      </p:sp>
      <p:sp>
        <p:nvSpPr>
          <p:cNvPr id="3" name="Text Placeholder 2"/>
          <p:cNvSpPr>
            <a:spLocks noGrp="true"/>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1B9C6344-3052-44C1-9017-6FC986659251}"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dirty="0"/>
          </a:p>
        </p:txBody>
      </p:sp>
    </p:spTree>
  </p:cSld>
  <p:clrMapOvr>
    <a:masterClrMapping/>
  </p:clrMapOvr>
  <p:transition spd="slow"/>
</p:sldLayout>
</file>

<file path=ppt/slideLayouts/slideLayout31.xml><?xml version="1.0" encoding="utf-8"?>
<p:sldLayout xmlns:a="http://schemas.openxmlformats.org/drawingml/2006/main" xmlns:r="http://schemas.openxmlformats.org/officeDocument/2006/relationships" xmlns:p="http://schemas.openxmlformats.org/presentationml/2006/main" type="clipArtAndTx" preserve="1">
  <p:cSld name="Title, Clip Art and Tex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Online Image Placeholder 2"/>
          <p:cNvSpPr>
            <a:spLocks noGrp="true"/>
          </p:cNvSpPr>
          <p:nvPr>
            <p:ph type="clipArt" sz="half" idx="1" hasCustomPrompt="true"/>
          </p:nvPr>
        </p:nvSpPr>
        <p:spPr>
          <a:xfrm>
            <a:off x="457200" y="1981200"/>
            <a:ext cx="4038600" cy="3886200"/>
          </a:xfrm>
        </p:spPr>
        <p:txBody>
          <a:bodyPr/>
          <a:lstStyle/>
          <a:p>
            <a:r>
              <a:rPr lang="en-US"/>
              <a:t>Click icon to add online image</a:t>
            </a:r>
            <a:endParaRPr lang="en-US"/>
          </a:p>
        </p:txBody>
      </p:sp>
      <p:sp>
        <p:nvSpPr>
          <p:cNvPr id="4" name="Text Placeholder 3"/>
          <p:cNvSpPr>
            <a:spLocks noGrp="true"/>
          </p:cNvSpPr>
          <p:nvPr>
            <p:ph type="body"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B7E8BFF1-E06B-44F8-B74E-0941AEA927AF}"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31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Content Placeholder 2"/>
          <p:cNvSpPr>
            <a:spLocks noGrp="true"/>
          </p:cNvSpPr>
          <p:nvPr>
            <p:ph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true"/>
          </p:cNvSpPr>
          <p:nvPr>
            <p:ph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A78529B3-D109-4045-8674-05A0BCB6F47C}"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31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365125"/>
            <a:ext cx="7886700" cy="1325563"/>
          </a:xfrm>
        </p:spPr>
        <p:txBody>
          <a:bodyPr/>
          <a:lstStyle/>
          <a:p>
            <a:r>
              <a:rPr lang="en-US"/>
              <a:t>Click to edit Master title style</a:t>
            </a:r>
            <a:endParaRPr lang="en-US"/>
          </a:p>
        </p:txBody>
      </p:sp>
      <p:sp>
        <p:nvSpPr>
          <p:cNvPr id="3" name="Text Placeholder 2"/>
          <p:cNvSpPr>
            <a:spLocks noGrp="true"/>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4" name="Content Placeholder 3"/>
          <p:cNvSpPr>
            <a:spLocks noGrp="true"/>
          </p:cNvSpPr>
          <p:nvPr>
            <p:ph sz="half" idx="2"/>
          </p:nvPr>
        </p:nvSpPr>
        <p:spPr>
          <a:xfrm>
            <a:off x="630238" y="2505075"/>
            <a:ext cx="3868737"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true"/>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6" name="Content Placeholder 5"/>
          <p:cNvSpPr>
            <a:spLocks noGrp="true"/>
          </p:cNvSpPr>
          <p:nvPr>
            <p:ph sz="quarter" idx="4"/>
          </p:nvPr>
        </p:nvSpPr>
        <p:spPr>
          <a:xfrm>
            <a:off x="4629150" y="2505075"/>
            <a:ext cx="3887788"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Footer Placeholder 6"/>
          <p:cNvSpPr>
            <a:spLocks noGrp="true"/>
          </p:cNvSpPr>
          <p:nvPr>
            <p:ph type="ftr" sz="quarter" idx="10"/>
          </p:nvPr>
        </p:nvSpPr>
        <p:spPr/>
        <p:txBody>
          <a:bodyPr/>
          <a:lstStyle>
            <a:lvl1pPr>
              <a:defRPr/>
            </a:lvl1pPr>
          </a:lstStyle>
          <a:p>
            <a:endParaRPr lang="en-US" altLang="en-US"/>
          </a:p>
        </p:txBody>
      </p:sp>
      <p:sp>
        <p:nvSpPr>
          <p:cNvPr id="8" name="Slide Number Placeholder 7"/>
          <p:cNvSpPr>
            <a:spLocks noGrp="true"/>
          </p:cNvSpPr>
          <p:nvPr>
            <p:ph type="sldNum" sz="quarter" idx="11"/>
          </p:nvPr>
        </p:nvSpPr>
        <p:spPr/>
        <p:txBody>
          <a:bodyPr/>
          <a:lstStyle>
            <a:lvl1pPr>
              <a:defRPr/>
            </a:lvl1pPr>
          </a:lstStyle>
          <a:p>
            <a:fld id="{5CE7979A-3B8C-4A9C-9E48-FBBF83626624}" type="slidenum">
              <a:rPr lang="en-US" altLang="en-US"/>
            </a:fld>
            <a:endParaRPr lang="en-US" altLang="en-US"/>
          </a:p>
        </p:txBody>
      </p:sp>
      <p:sp>
        <p:nvSpPr>
          <p:cNvPr id="9" name="Date Placeholder 8"/>
          <p:cNvSpPr>
            <a:spLocks noGrp="true"/>
          </p:cNvSpPr>
          <p:nvPr>
            <p:ph type="dt" sz="half" idx="12"/>
          </p:nvPr>
        </p:nvSpPr>
        <p:spPr/>
        <p:txBody>
          <a:bodyPr/>
          <a:lstStyle>
            <a:lvl1pPr>
              <a:defRPr/>
            </a:lvl1pPr>
          </a:lstStyle>
          <a:p>
            <a:endParaRPr lang="en-US" altLang="en-US"/>
          </a:p>
        </p:txBody>
      </p:sp>
      <p:sp>
        <p:nvSpPr>
          <p:cNvPr id="10" name="Rectangle 9"/>
          <p:cNvSpPr/>
          <p:nvPr userDrawn="true"/>
        </p:nvSpPr>
        <p:spPr bwMode="auto">
          <a:xfrm>
            <a:off x="-19235" y="6705601"/>
            <a:ext cx="1162235" cy="152399"/>
          </a:xfrm>
          <a:prstGeom prst="rect">
            <a:avLst/>
          </a:prstGeom>
          <a:solidFill>
            <a:schemeClr val="accent1"/>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1" name="Rectangle 10"/>
          <p:cNvSpPr/>
          <p:nvPr userDrawn="true"/>
        </p:nvSpPr>
        <p:spPr bwMode="auto">
          <a:xfrm>
            <a:off x="1143000" y="6705600"/>
            <a:ext cx="1162235" cy="152399"/>
          </a:xfrm>
          <a:prstGeom prst="rect">
            <a:avLst/>
          </a:prstGeom>
          <a:solidFill>
            <a:schemeClr val="accent6"/>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2" name="Teardrop 11"/>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13" name="Rectangle 12"/>
          <p:cNvSpPr/>
          <p:nvPr userDrawn="true"/>
        </p:nvSpPr>
        <p:spPr bwMode="auto">
          <a:xfrm>
            <a:off x="2305235" y="6706986"/>
            <a:ext cx="1162235" cy="152399"/>
          </a:xfrm>
          <a:prstGeom prst="rect">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transition spd="slow"/>
</p:sldLayout>
</file>

<file path=ppt/slideLayouts/slideLayout3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Footer Placeholder 2"/>
          <p:cNvSpPr>
            <a:spLocks noGrp="true"/>
          </p:cNvSpPr>
          <p:nvPr>
            <p:ph type="ftr" sz="quarter" idx="10"/>
          </p:nvPr>
        </p:nvSpPr>
        <p:spPr/>
        <p:txBody>
          <a:bodyPr/>
          <a:lstStyle>
            <a:lvl1pPr>
              <a:defRPr/>
            </a:lvl1pPr>
          </a:lstStyle>
          <a:p>
            <a:endParaRPr lang="en-US" altLang="en-US"/>
          </a:p>
        </p:txBody>
      </p:sp>
      <p:sp>
        <p:nvSpPr>
          <p:cNvPr id="4" name="Slide Number Placeholder 3"/>
          <p:cNvSpPr>
            <a:spLocks noGrp="true"/>
          </p:cNvSpPr>
          <p:nvPr>
            <p:ph type="sldNum" sz="quarter" idx="11"/>
          </p:nvPr>
        </p:nvSpPr>
        <p:spPr/>
        <p:txBody>
          <a:bodyPr/>
          <a:lstStyle>
            <a:lvl1pPr>
              <a:defRPr/>
            </a:lvl1pPr>
          </a:lstStyle>
          <a:p>
            <a:fld id="{18761A08-01FA-414B-AF34-7CBBE177D9AB}" type="slidenum">
              <a:rPr lang="en-US" altLang="en-US"/>
            </a:fld>
            <a:endParaRPr lang="en-US" altLang="en-US"/>
          </a:p>
        </p:txBody>
      </p:sp>
      <p:sp>
        <p:nvSpPr>
          <p:cNvPr id="5" name="Date Placeholder 4"/>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3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true"/>
          </p:cNvSpPr>
          <p:nvPr>
            <p:ph type="ftr" sz="quarter" idx="10"/>
          </p:nvPr>
        </p:nvSpPr>
        <p:spPr/>
        <p:txBody>
          <a:bodyPr/>
          <a:lstStyle>
            <a:lvl1pPr>
              <a:defRPr/>
            </a:lvl1pPr>
          </a:lstStyle>
          <a:p>
            <a:endParaRPr lang="en-US" altLang="en-US"/>
          </a:p>
        </p:txBody>
      </p:sp>
      <p:sp>
        <p:nvSpPr>
          <p:cNvPr id="3" name="Slide Number Placeholder 2"/>
          <p:cNvSpPr>
            <a:spLocks noGrp="true"/>
          </p:cNvSpPr>
          <p:nvPr>
            <p:ph type="sldNum" sz="quarter" idx="11"/>
          </p:nvPr>
        </p:nvSpPr>
        <p:spPr/>
        <p:txBody>
          <a:bodyPr/>
          <a:lstStyle>
            <a:lvl1pPr>
              <a:defRPr/>
            </a:lvl1pPr>
          </a:lstStyle>
          <a:p>
            <a:fld id="{054509E2-2EA7-4CCF-BFE3-9B166712C5C7}" type="slidenum">
              <a:rPr lang="en-US" altLang="en-US"/>
            </a:fld>
            <a:endParaRPr lang="en-US" altLang="en-US"/>
          </a:p>
        </p:txBody>
      </p:sp>
      <p:sp>
        <p:nvSpPr>
          <p:cNvPr id="4" name="Date Placeholder 3"/>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3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457200"/>
            <a:ext cx="2949575" cy="1600200"/>
          </a:xfrm>
        </p:spPr>
        <p:txBody>
          <a:bodyPr anchor="b"/>
          <a:lstStyle>
            <a:lvl1pPr>
              <a:defRPr sz="3200"/>
            </a:lvl1pPr>
          </a:lstStyle>
          <a:p>
            <a:r>
              <a:rPr lang="en-US"/>
              <a:t>Click to edit Master title style</a:t>
            </a:r>
            <a:endParaRPr lang="en-US"/>
          </a:p>
        </p:txBody>
      </p:sp>
      <p:sp>
        <p:nvSpPr>
          <p:cNvPr id="3" name="Content Placeholder 2"/>
          <p:cNvSpPr>
            <a:spLocks noGrp="true"/>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true"/>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BA59A777-624F-47A9-880B-D8E9EAD0858F}"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31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457200"/>
            <a:ext cx="2949575" cy="1600200"/>
          </a:xfrm>
        </p:spPr>
        <p:txBody>
          <a:bodyPr anchor="b"/>
          <a:lstStyle>
            <a:lvl1pPr>
              <a:defRPr sz="3200"/>
            </a:lvl1pPr>
          </a:lstStyle>
          <a:p>
            <a:r>
              <a:rPr lang="en-US"/>
              <a:t>Click to edit Master title style</a:t>
            </a:r>
            <a:endParaRPr lang="en-US"/>
          </a:p>
        </p:txBody>
      </p:sp>
      <p:sp>
        <p:nvSpPr>
          <p:cNvPr id="3" name="Picture Placeholder 2"/>
          <p:cNvSpPr>
            <a:spLocks noGrp="true"/>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a:p>
        </p:txBody>
      </p:sp>
      <p:sp>
        <p:nvSpPr>
          <p:cNvPr id="4" name="Text Placeholder 3"/>
          <p:cNvSpPr>
            <a:spLocks noGrp="true"/>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F5F5CDA0-80DA-48D8-B4CB-109B8CD7869F}"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3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Vertical Text Placeholder 2"/>
          <p:cNvSpPr>
            <a:spLocks noGrp="true"/>
          </p:cNvSpPr>
          <p:nvPr>
            <p:ph type="body" orient="vert" idx="1"/>
          </p:nvPr>
        </p:nvSpPr>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DB245EC0-5CDC-4F83-ABFB-A17F42046F02}"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3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true"/>
          </p:cNvSpPr>
          <p:nvPr>
            <p:ph type="title" orient="vert"/>
          </p:nvPr>
        </p:nvSpPr>
        <p:spPr>
          <a:xfrm>
            <a:off x="6629400" y="457200"/>
            <a:ext cx="2057400" cy="5410200"/>
          </a:xfrm>
        </p:spPr>
        <p:txBody>
          <a:bodyPr vert="eaVert"/>
          <a:lstStyle/>
          <a:p>
            <a:r>
              <a:rPr lang="en-US"/>
              <a:t>Click to edit Master title style</a:t>
            </a:r>
            <a:endParaRPr lang="en-US"/>
          </a:p>
        </p:txBody>
      </p:sp>
      <p:sp>
        <p:nvSpPr>
          <p:cNvPr id="3" name="Vertical Text Placeholder 2"/>
          <p:cNvSpPr>
            <a:spLocks noGrp="true"/>
          </p:cNvSpPr>
          <p:nvPr>
            <p:ph type="body" orient="vert" idx="1"/>
          </p:nvPr>
        </p:nvSpPr>
        <p:spPr>
          <a:xfrm>
            <a:off x="457200" y="457200"/>
            <a:ext cx="6019800" cy="5410200"/>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A0F1A974-5EB8-46E3-AD55-FFDCE36963EC}"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318.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Online Image Placeholder 3"/>
          <p:cNvSpPr>
            <a:spLocks noGrp="true"/>
          </p:cNvSpPr>
          <p:nvPr>
            <p:ph type="clipArt" sz="half" idx="2" hasCustomPrompt="true"/>
          </p:nvPr>
        </p:nvSpPr>
        <p:spPr>
          <a:xfrm>
            <a:off x="4648200" y="1981200"/>
            <a:ext cx="4038600" cy="3886200"/>
          </a:xfrm>
        </p:spPr>
        <p:txBody>
          <a:bodyPr/>
          <a:lstStyle/>
          <a:p>
            <a:r>
              <a:rPr lang="en-US"/>
              <a:t>Click icon to add online image</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D1FA0DF1-69A4-49BC-8004-2A306D22542E}"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319.xml><?xml version="1.0" encoding="utf-8"?>
<p:sldLayout xmlns:a="http://schemas.openxmlformats.org/drawingml/2006/main" xmlns:r="http://schemas.openxmlformats.org/officeDocument/2006/relationships" xmlns:p="http://schemas.openxmlformats.org/presentationml/2006/main" type="clipArtAndTx" preserve="1">
  <p:cSld name="Title, Clip Art and Tex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Online Image Placeholder 2"/>
          <p:cNvSpPr>
            <a:spLocks noGrp="true"/>
          </p:cNvSpPr>
          <p:nvPr>
            <p:ph type="clipArt" sz="half" idx="1" hasCustomPrompt="true"/>
          </p:nvPr>
        </p:nvSpPr>
        <p:spPr>
          <a:xfrm>
            <a:off x="457200" y="1981200"/>
            <a:ext cx="4038600" cy="3886200"/>
          </a:xfrm>
        </p:spPr>
        <p:txBody>
          <a:bodyPr/>
          <a:lstStyle/>
          <a:p>
            <a:r>
              <a:rPr lang="en-US"/>
              <a:t>Click icon to add online image</a:t>
            </a:r>
            <a:endParaRPr lang="en-US"/>
          </a:p>
        </p:txBody>
      </p:sp>
      <p:sp>
        <p:nvSpPr>
          <p:cNvPr id="4" name="Text Placeholder 3"/>
          <p:cNvSpPr>
            <a:spLocks noGrp="true"/>
          </p:cNvSpPr>
          <p:nvPr>
            <p:ph type="body"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B7E8BFF1-E06B-44F8-B74E-0941AEA927AF}"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32.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8229600" cy="18669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true"/>
          </p:cNvSpPr>
          <p:nvPr>
            <p:ph sz="half" idx="2"/>
          </p:nvPr>
        </p:nvSpPr>
        <p:spPr>
          <a:xfrm>
            <a:off x="457200" y="4000500"/>
            <a:ext cx="8229600" cy="18669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30A26CE2-9548-48BB-BFD6-B9FA4A2E6551}"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320.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8229600" cy="18669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true"/>
          </p:cNvSpPr>
          <p:nvPr>
            <p:ph sz="half" idx="2"/>
          </p:nvPr>
        </p:nvSpPr>
        <p:spPr>
          <a:xfrm>
            <a:off x="457200" y="4000500"/>
            <a:ext cx="8229600" cy="18669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30A26CE2-9548-48BB-BFD6-B9FA4A2E6551}"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321.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pic>
        <p:nvPicPr>
          <p:cNvPr id="8" name="Graphic 7"/>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true"/>
          </p:cNvSpPr>
          <p:nvPr>
            <p:ph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46577E7E-26B3-4112-A923-A16012F7B175}"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322.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90128" name="Rectangle 16"/>
          <p:cNvSpPr>
            <a:spLocks noGrp="true" noChangeArrowheads="true"/>
          </p:cNvSpPr>
          <p:nvPr>
            <p:ph type="dt" sz="half" idx="2"/>
          </p:nvPr>
        </p:nvSpPr>
        <p:spPr>
          <a:xfrm>
            <a:off x="457200" y="6248400"/>
            <a:ext cx="2133600" cy="457200"/>
          </a:xfrm>
        </p:spPr>
        <p:txBody>
          <a:bodyPr/>
          <a:lstStyle>
            <a:lvl1pPr>
              <a:defRPr/>
            </a:lvl1pPr>
          </a:lstStyle>
          <a:p>
            <a:endParaRPr lang="en-US" altLang="en-US"/>
          </a:p>
        </p:txBody>
      </p:sp>
      <p:sp>
        <p:nvSpPr>
          <p:cNvPr id="90129" name="Rectangle 17"/>
          <p:cNvSpPr>
            <a:spLocks noGrp="true" noChangeArrowheads="true"/>
          </p:cNvSpPr>
          <p:nvPr>
            <p:ph type="ftr" sz="quarter" idx="3"/>
          </p:nvPr>
        </p:nvSpPr>
        <p:spPr/>
        <p:txBody>
          <a:bodyPr/>
          <a:lstStyle>
            <a:lvl1pPr>
              <a:defRPr/>
            </a:lvl1pPr>
          </a:lstStyle>
          <a:p>
            <a:endParaRPr lang="en-US" altLang="en-US"/>
          </a:p>
        </p:txBody>
      </p:sp>
      <p:sp>
        <p:nvSpPr>
          <p:cNvPr id="90130" name="Rectangle 18"/>
          <p:cNvSpPr>
            <a:spLocks noGrp="true" noChangeArrowheads="true"/>
          </p:cNvSpPr>
          <p:nvPr>
            <p:ph type="sldNum" sz="quarter" idx="4"/>
          </p:nvPr>
        </p:nvSpPr>
        <p:spPr/>
        <p:txBody>
          <a:bodyPr/>
          <a:lstStyle>
            <a:lvl1pPr>
              <a:defRPr/>
            </a:lvl1pPr>
          </a:lstStyle>
          <a:p>
            <a:fld id="{2757A297-25DA-4E2C-BAB7-44199D986FBE}" type="slidenum">
              <a:rPr lang="en-US" altLang="en-US" smtClean="0"/>
            </a:fld>
            <a:endParaRPr lang="en-US" altLang="en-US" dirty="0"/>
          </a:p>
        </p:txBody>
      </p:sp>
      <p:sp>
        <p:nvSpPr>
          <p:cNvPr id="90131" name="Rectangle 19"/>
          <p:cNvSpPr>
            <a:spLocks noGrp="true" noChangeArrowheads="true"/>
          </p:cNvSpPr>
          <p:nvPr>
            <p:ph type="ctrTitle"/>
          </p:nvPr>
        </p:nvSpPr>
        <p:spPr>
          <a:xfrm>
            <a:off x="457200" y="1828800"/>
            <a:ext cx="6019800" cy="2209800"/>
          </a:xfrm>
        </p:spPr>
        <p:txBody>
          <a:bodyPr/>
          <a:lstStyle>
            <a:lvl1pPr>
              <a:defRPr>
                <a:solidFill>
                  <a:schemeClr val="accent3"/>
                </a:solidFill>
              </a:defRPr>
            </a:lvl1pPr>
          </a:lstStyle>
          <a:p>
            <a:pPr lvl="0"/>
            <a:r>
              <a:rPr lang="en-US" altLang="en-US" noProof="0"/>
              <a:t>Click to edit Master title style</a:t>
            </a:r>
            <a:endParaRPr lang="en-US" altLang="en-US" noProof="0"/>
          </a:p>
        </p:txBody>
      </p:sp>
      <p:sp>
        <p:nvSpPr>
          <p:cNvPr id="90132" name="Rectangle 20"/>
          <p:cNvSpPr>
            <a:spLocks noGrp="true" noChangeArrowheads="true"/>
          </p:cNvSpPr>
          <p:nvPr>
            <p:ph type="subTitle" idx="1"/>
          </p:nvPr>
        </p:nvSpPr>
        <p:spPr>
          <a:xfrm>
            <a:off x="457200" y="4267200"/>
            <a:ext cx="6019800" cy="1752600"/>
          </a:xfrm>
        </p:spPr>
        <p:txBody>
          <a:bodyPr/>
          <a:lstStyle>
            <a:lvl1pPr marL="0" indent="0" algn="l">
              <a:buFont typeface="Wingdings" panose="05000000000000000000" pitchFamily="2" charset="2"/>
              <a:buNone/>
              <a:defRPr>
                <a:solidFill>
                  <a:schemeClr val="accent1"/>
                </a:solidFill>
              </a:defRPr>
            </a:lvl1pPr>
          </a:lstStyle>
          <a:p>
            <a:pPr lvl="0"/>
            <a:r>
              <a:rPr lang="en-US" altLang="en-US" noProof="0"/>
              <a:t>Click to edit Master subtitle style</a:t>
            </a:r>
            <a:endParaRPr lang="en-US" altLang="en-US" noProof="0"/>
          </a:p>
        </p:txBody>
      </p:sp>
    </p:spTree>
  </p:cSld>
  <p:clrMapOvr>
    <a:masterClrMapping/>
  </p:clrMapOvr>
  <p:transition spd="slow"/>
</p:sldLayout>
</file>

<file path=ppt/slideLayouts/slideLayout32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7" name="Graphic 6"/>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8" name="Teardrop 7"/>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2" name="Title 1"/>
          <p:cNvSpPr>
            <a:spLocks noGrp="true"/>
          </p:cNvSpPr>
          <p:nvPr>
            <p:ph type="title"/>
          </p:nvPr>
        </p:nvSpPr>
        <p:spPr>
          <a:xfrm>
            <a:off x="457200" y="457200"/>
            <a:ext cx="6629400" cy="1371600"/>
          </a:xfrm>
        </p:spPr>
        <p:txBody>
          <a:bodyPr/>
          <a:lstStyle>
            <a:lvl1pPr>
              <a:defRPr>
                <a:solidFill>
                  <a:schemeClr val="accent3"/>
                </a:solidFill>
              </a:defRPr>
            </a:lvl1pPr>
          </a:lstStyle>
          <a:p>
            <a:r>
              <a:rPr lang="en-US"/>
              <a:t>Click to edit Master title style</a:t>
            </a:r>
            <a:endParaRPr lang="en-US" dirty="0"/>
          </a:p>
        </p:txBody>
      </p:sp>
      <p:sp>
        <p:nvSpPr>
          <p:cNvPr id="3" name="Content Placeholder 2"/>
          <p:cNvSpPr>
            <a:spLocks noGrp="true"/>
          </p:cNvSpPr>
          <p:nvPr>
            <p:ph idx="1"/>
          </p:nvPr>
        </p:nvSpPr>
        <p:spPr>
          <a:xfrm>
            <a:off x="457200" y="1981200"/>
            <a:ext cx="8229600" cy="2286000"/>
          </a:xfrm>
        </p:spPr>
        <p:txBody>
          <a:bodyPr/>
          <a:lstStyle>
            <a:lvl1pPr marL="0" indent="0">
              <a:buNone/>
              <a:defRPr>
                <a:solidFill>
                  <a:schemeClr val="accent1"/>
                </a:solidFill>
              </a:defRPr>
            </a:lvl1pPr>
            <a:lvl2pPr marL="742950" indent="-285750">
              <a:buClr>
                <a:schemeClr val="accent3"/>
              </a:buClr>
              <a:buFont typeface="Arial" panose="020B0604020202020204" pitchFamily="34" charset="0"/>
              <a:buChar char="•"/>
              <a:defRPr/>
            </a:lvl2pPr>
            <a:lvl3pPr marL="1143000" indent="-228600">
              <a:buClr>
                <a:schemeClr val="accent3"/>
              </a:buClr>
              <a:buFont typeface="Arial" panose="020B0604020202020204" pitchFamily="34" charset="0"/>
              <a:buChar char="•"/>
              <a:defRPr/>
            </a:lvl3pPr>
            <a:lvl4pPr marL="1600200" indent="-228600">
              <a:buClr>
                <a:schemeClr val="accent3"/>
              </a:buClr>
              <a:buFont typeface="Arial" panose="020B0604020202020204" pitchFamily="34" charset="0"/>
              <a:buChar char="•"/>
              <a:defRPr/>
            </a:lvl4pPr>
            <a:lvl5pPr marL="2057400" indent="-228600">
              <a:buClr>
                <a:schemeClr val="accent3"/>
              </a:buClr>
              <a:buFont typeface="Arial" panose="020B0604020202020204" pitchFamily="34" charset="0"/>
              <a:buChar char="•"/>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3" name="Text Placeholder 12"/>
          <p:cNvSpPr>
            <a:spLocks noGrp="true"/>
          </p:cNvSpPr>
          <p:nvPr>
            <p:ph type="body" sz="quarter" idx="13" hasCustomPrompt="true"/>
          </p:nvPr>
        </p:nvSpPr>
        <p:spPr>
          <a:xfrm>
            <a:off x="457199" y="4813699"/>
            <a:ext cx="3943165" cy="1763915"/>
          </a:xfrm>
        </p:spPr>
        <p:txBody>
          <a:bodyPr/>
          <a:lstStyle>
            <a:lvl1pPr marL="0" indent="0">
              <a:buFont typeface="Arial" panose="020B0604020202020204" pitchFamily="34" charset="0"/>
              <a:buNone/>
              <a:defRPr lang="en-US" sz="1600" b="0" i="0" smtClean="0">
                <a:effectLst/>
                <a:latin typeface="Lucida Console" panose="020B060904050402020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b="0" i="0" dirty="0">
                <a:solidFill>
                  <a:srgbClr val="000000"/>
                </a:solidFill>
                <a:effectLst/>
                <a:latin typeface="Open Sans" panose="020B0606030504020204" pitchFamily="34" charset="0"/>
              </a:rPr>
              <a:t>Lorem ipsum dolor sit </a:t>
            </a:r>
            <a:r>
              <a:rPr lang="en-US" b="0" i="0" dirty="0" err="1">
                <a:solidFill>
                  <a:srgbClr val="000000"/>
                </a:solidFill>
                <a:effectLst/>
                <a:latin typeface="Open Sans" panose="020B0606030504020204" pitchFamily="34" charset="0"/>
              </a:rPr>
              <a:t>amet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consectetur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adipiscing</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sed</a:t>
            </a:r>
            <a:r>
              <a:rPr lang="en-US" b="0" i="0" dirty="0">
                <a:solidFill>
                  <a:srgbClr val="000000"/>
                </a:solidFill>
                <a:effectLst/>
                <a:latin typeface="Open Sans" panose="020B0606030504020204" pitchFamily="34" charset="0"/>
              </a:rPr>
              <a:t> do </a:t>
            </a:r>
            <a:r>
              <a:rPr lang="en-US" b="0" i="0" dirty="0" err="1">
                <a:solidFill>
                  <a:srgbClr val="000000"/>
                </a:solidFill>
                <a:effectLst/>
                <a:latin typeface="Open Sans" panose="020B0606030504020204" pitchFamily="34" charset="0"/>
              </a:rPr>
              <a:t>eiusmod</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tempor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incididunt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labore</a:t>
            </a:r>
            <a:r>
              <a:rPr lang="en-US" b="0" i="0" dirty="0">
                <a:solidFill>
                  <a:srgbClr val="000000"/>
                </a:solidFill>
                <a:effectLst/>
                <a:latin typeface="Open Sans" panose="020B0606030504020204" pitchFamily="34" charset="0"/>
              </a:rPr>
              <a:t> et dolore magna </a:t>
            </a:r>
            <a:r>
              <a:rPr lang="en-US" b="0" i="0" dirty="0" err="1">
                <a:solidFill>
                  <a:srgbClr val="000000"/>
                </a:solidFill>
                <a:effectLst/>
                <a:latin typeface="Open Sans" panose="020B0606030504020204" pitchFamily="34" charset="0"/>
              </a:rPr>
              <a:t>aliqua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enim</a:t>
            </a:r>
            <a:r>
              <a:rPr lang="en-US" b="0" i="0" dirty="0">
                <a:solidFill>
                  <a:srgbClr val="000000"/>
                </a:solidFill>
                <a:effectLst/>
                <a:latin typeface="Open Sans" panose="020B0606030504020204" pitchFamily="34" charset="0"/>
              </a:rPr>
              <a:t> ad minim </a:t>
            </a:r>
            <a:r>
              <a:rPr lang="en-US" b="0" i="0" dirty="0" err="1">
                <a:solidFill>
                  <a:srgbClr val="000000"/>
                </a:solidFill>
                <a:effectLst/>
                <a:latin typeface="Open Sans" panose="020B0606030504020204" pitchFamily="34" charset="0"/>
              </a:rPr>
              <a:t>veniam</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quis</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nostrud</a:t>
            </a:r>
            <a:r>
              <a:rPr lang="en-US" b="0" i="0" dirty="0">
                <a:solidFill>
                  <a:srgbClr val="000000"/>
                </a:solidFill>
                <a:effectLst/>
                <a:latin typeface="Open Sans" panose="020B0606030504020204" pitchFamily="34" charset="0"/>
              </a:rPr>
              <a:t> exercitation </a:t>
            </a:r>
            <a:r>
              <a:rPr lang="en-US" b="0" i="0" dirty="0" err="1">
                <a:solidFill>
                  <a:srgbClr val="000000"/>
                </a:solidFill>
                <a:effectLst/>
                <a:latin typeface="Open Sans" panose="020B0606030504020204" pitchFamily="34" charset="0"/>
              </a:rPr>
              <a:t>ullamco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laboris</a:t>
            </a:r>
            <a:r>
              <a:rPr lang="en-US" b="0" i="0" dirty="0">
                <a:solidFill>
                  <a:srgbClr val="000000"/>
                </a:solidFill>
                <a:effectLst/>
                <a:latin typeface="Open Sans" panose="020B0606030504020204" pitchFamily="34" charset="0"/>
              </a:rPr>
              <a:t> nisi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aliquip</a:t>
            </a:r>
            <a:r>
              <a:rPr lang="en-US" b="0" i="0" dirty="0">
                <a:solidFill>
                  <a:srgbClr val="000000"/>
                </a:solidFill>
                <a:effectLst/>
                <a:latin typeface="Open Sans" panose="020B0606030504020204" pitchFamily="34" charset="0"/>
              </a:rPr>
              <a:t> ex </a:t>
            </a:r>
            <a:r>
              <a:rPr lang="en-US" b="0" i="0" dirty="0" err="1">
                <a:solidFill>
                  <a:srgbClr val="000000"/>
                </a:solidFill>
                <a:effectLst/>
                <a:latin typeface="Open Sans" panose="020B0606030504020204" pitchFamily="34" charset="0"/>
              </a:rPr>
              <a:t>ea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commodo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consequat</a:t>
            </a:r>
            <a:r>
              <a:rPr lang="en-US" b="0" i="0" dirty="0">
                <a:solidFill>
                  <a:srgbClr val="000000"/>
                </a:solidFill>
                <a:effectLst/>
                <a:latin typeface="Open Sans" panose="020B0606030504020204" pitchFamily="34" charset="0"/>
              </a:rPr>
              <a:t>. </a:t>
            </a:r>
            <a:endParaRPr lang="en-US" dirty="0"/>
          </a:p>
        </p:txBody>
      </p:sp>
      <p:sp>
        <p:nvSpPr>
          <p:cNvPr id="15" name="Text Placeholder 14"/>
          <p:cNvSpPr>
            <a:spLocks noGrp="true"/>
          </p:cNvSpPr>
          <p:nvPr>
            <p:ph type="body" sz="quarter" idx="14" hasCustomPrompt="true"/>
          </p:nvPr>
        </p:nvSpPr>
        <p:spPr>
          <a:xfrm>
            <a:off x="4743634" y="4819356"/>
            <a:ext cx="3943165" cy="1752600"/>
          </a:xfrm>
        </p:spPr>
        <p:txBody>
          <a:bodyPr/>
          <a:lstStyle>
            <a:lvl1pPr>
              <a:defRPr sz="1600">
                <a:latin typeface="Lucida Console" panose="020B0609040504020204" charset="0"/>
              </a:defRPr>
            </a:lvl1pPr>
          </a:lstStyle>
          <a:p>
            <a:pPr lvl="0"/>
            <a:r>
              <a:rPr lang="en-US" b="0" i="0" dirty="0">
                <a:solidFill>
                  <a:srgbClr val="000000"/>
                </a:solidFill>
                <a:effectLst/>
                <a:latin typeface="Open Sans" panose="020B0606030504020204" pitchFamily="34" charset="0"/>
              </a:rPr>
              <a:t>Duis </a:t>
            </a:r>
            <a:r>
              <a:rPr lang="en-US" b="0" i="0" dirty="0" err="1">
                <a:solidFill>
                  <a:srgbClr val="000000"/>
                </a:solidFill>
                <a:effectLst/>
                <a:latin typeface="Open Sans" panose="020B0606030504020204" pitchFamily="34" charset="0"/>
              </a:rPr>
              <a:t>aute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irure</a:t>
            </a:r>
            <a:r>
              <a:rPr lang="en-US" b="0" i="0" dirty="0">
                <a:solidFill>
                  <a:srgbClr val="000000"/>
                </a:solidFill>
                <a:effectLst/>
                <a:latin typeface="Open Sans" panose="020B0606030504020204" pitchFamily="34" charset="0"/>
              </a:rPr>
              <a:t> dolor in </a:t>
            </a:r>
            <a:r>
              <a:rPr lang="en-US" b="0" i="0" dirty="0" err="1">
                <a:solidFill>
                  <a:srgbClr val="000000"/>
                </a:solidFill>
                <a:effectLst/>
                <a:latin typeface="Open Sans" panose="020B0606030504020204" pitchFamily="34" charset="0"/>
              </a:rPr>
              <a:t>reprehenderit</a:t>
            </a:r>
            <a:r>
              <a:rPr lang="en-US" b="0" i="0" dirty="0">
                <a:solidFill>
                  <a:srgbClr val="000000"/>
                </a:solidFill>
                <a:effectLst/>
                <a:latin typeface="Open Sans" panose="020B0606030504020204" pitchFamily="34" charset="0"/>
              </a:rPr>
              <a:t> in </a:t>
            </a:r>
            <a:r>
              <a:rPr lang="en-US" b="0" i="0" dirty="0" err="1">
                <a:solidFill>
                  <a:srgbClr val="000000"/>
                </a:solidFill>
                <a:effectLst/>
                <a:latin typeface="Open Sans" panose="020B0606030504020204" pitchFamily="34" charset="0"/>
              </a:rPr>
              <a:t>voluptate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velit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esse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cillum</a:t>
            </a:r>
            <a:r>
              <a:rPr lang="en-US" b="0" i="0" dirty="0">
                <a:solidFill>
                  <a:srgbClr val="000000"/>
                </a:solidFill>
                <a:effectLst/>
                <a:latin typeface="Open Sans" panose="020B0606030504020204" pitchFamily="34" charset="0"/>
              </a:rPr>
              <a:t> dolore </a:t>
            </a:r>
            <a:r>
              <a:rPr lang="en-US" b="0" i="0" dirty="0" err="1">
                <a:solidFill>
                  <a:srgbClr val="000000"/>
                </a:solidFill>
                <a:effectLst/>
                <a:latin typeface="Open Sans" panose="020B0606030504020204" pitchFamily="34" charset="0"/>
              </a:rPr>
              <a:t>eu</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fugiat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nulla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pariatur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Excepteur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sint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occaecat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cupidatat</a:t>
            </a:r>
            <a:r>
              <a:rPr lang="en-US" b="0" i="0" dirty="0">
                <a:solidFill>
                  <a:srgbClr val="000000"/>
                </a:solidFill>
                <a:effectLst/>
                <a:latin typeface="Open Sans" panose="020B0606030504020204" pitchFamily="34" charset="0"/>
              </a:rPr>
              <a:t> non </a:t>
            </a:r>
            <a:r>
              <a:rPr lang="en-US" b="0" i="0" dirty="0" err="1">
                <a:solidFill>
                  <a:srgbClr val="000000"/>
                </a:solidFill>
                <a:effectLst/>
                <a:latin typeface="Open Sans" panose="020B0606030504020204" pitchFamily="34" charset="0"/>
              </a:rPr>
              <a:t>proident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sunt</a:t>
            </a:r>
            <a:r>
              <a:rPr lang="en-US" b="0" i="0" dirty="0">
                <a:solidFill>
                  <a:srgbClr val="000000"/>
                </a:solidFill>
                <a:effectLst/>
                <a:latin typeface="Open Sans" panose="020B0606030504020204" pitchFamily="34" charset="0"/>
              </a:rPr>
              <a:t> in culpa qui </a:t>
            </a:r>
            <a:r>
              <a:rPr lang="en-US" b="0" i="0" dirty="0" err="1">
                <a:solidFill>
                  <a:srgbClr val="000000"/>
                </a:solidFill>
                <a:effectLst/>
                <a:latin typeface="Open Sans" panose="020B0606030504020204" pitchFamily="34" charset="0"/>
              </a:rPr>
              <a:t>officia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deserunt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mollit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anim</a:t>
            </a:r>
            <a:r>
              <a:rPr lang="en-US" b="0" i="0" dirty="0">
                <a:solidFill>
                  <a:srgbClr val="000000"/>
                </a:solidFill>
                <a:effectLst/>
                <a:latin typeface="Open Sans" panose="020B0606030504020204" pitchFamily="34" charset="0"/>
              </a:rPr>
              <a:t> id </a:t>
            </a:r>
            <a:r>
              <a:rPr lang="en-US" b="0" i="0" dirty="0" err="1">
                <a:solidFill>
                  <a:srgbClr val="000000"/>
                </a:solidFill>
                <a:effectLst/>
                <a:latin typeface="Open Sans" panose="020B0606030504020204" pitchFamily="34" charset="0"/>
              </a:rPr>
              <a:t>est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laborum</a:t>
            </a:r>
            <a:r>
              <a:rPr lang="en-US" b="0" i="0" dirty="0">
                <a:solidFill>
                  <a:srgbClr val="000000"/>
                </a:solidFill>
                <a:effectLst/>
                <a:latin typeface="Open Sans" panose="020B0606030504020204" pitchFamily="34" charset="0"/>
              </a:rPr>
              <a:t>.</a:t>
            </a:r>
            <a:endParaRPr lang="en-US" dirty="0"/>
          </a:p>
        </p:txBody>
      </p:sp>
      <p:sp>
        <p:nvSpPr>
          <p:cNvPr id="16" name="Rectangle 15"/>
          <p:cNvSpPr/>
          <p:nvPr userDrawn="true"/>
        </p:nvSpPr>
        <p:spPr bwMode="auto">
          <a:xfrm>
            <a:off x="-19235" y="6653815"/>
            <a:ext cx="1162235" cy="204186"/>
          </a:xfrm>
          <a:prstGeom prst="rect">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7" name="Rectangle 16"/>
          <p:cNvSpPr/>
          <p:nvPr userDrawn="true"/>
        </p:nvSpPr>
        <p:spPr bwMode="auto">
          <a:xfrm>
            <a:off x="1143000" y="6653814"/>
            <a:ext cx="1162235" cy="204186"/>
          </a:xfrm>
          <a:prstGeom prst="rect">
            <a:avLst/>
          </a:prstGeom>
          <a:solidFill>
            <a:schemeClr val="accent6"/>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8" name="Rectangle 17"/>
          <p:cNvSpPr/>
          <p:nvPr userDrawn="true"/>
        </p:nvSpPr>
        <p:spPr bwMode="auto">
          <a:xfrm>
            <a:off x="2305235" y="6655200"/>
            <a:ext cx="1162235" cy="204186"/>
          </a:xfrm>
          <a:prstGeom prst="rect">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transition spd="slow"/>
</p:sldLayout>
</file>

<file path=ppt/slideLayouts/slideLayout32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9" name="Rectangle 8"/>
          <p:cNvSpPr/>
          <p:nvPr userDrawn="true"/>
        </p:nvSpPr>
        <p:spPr bwMode="auto">
          <a:xfrm>
            <a:off x="-19235" y="6653815"/>
            <a:ext cx="1162235" cy="204186"/>
          </a:xfrm>
          <a:prstGeom prst="rect">
            <a:avLst/>
          </a:prstGeom>
          <a:solidFill>
            <a:schemeClr val="accent4"/>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0" name="Rectangle 9"/>
          <p:cNvSpPr/>
          <p:nvPr userDrawn="true"/>
        </p:nvSpPr>
        <p:spPr bwMode="auto">
          <a:xfrm>
            <a:off x="1143000" y="6653814"/>
            <a:ext cx="1162235" cy="204186"/>
          </a:xfrm>
          <a:prstGeom prst="rect">
            <a:avLst/>
          </a:prstGeom>
          <a:solidFill>
            <a:schemeClr val="bg2"/>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pic>
        <p:nvPicPr>
          <p:cNvPr id="7" name="Graphic 6"/>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8" name="Teardrop 7"/>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2" name="Title 1"/>
          <p:cNvSpPr>
            <a:spLocks noGrp="true"/>
          </p:cNvSpPr>
          <p:nvPr>
            <p:ph type="title"/>
          </p:nvPr>
        </p:nvSpPr>
        <p:spPr>
          <a:xfrm>
            <a:off x="457200" y="457200"/>
            <a:ext cx="6629400" cy="1371600"/>
          </a:xfrm>
        </p:spPr>
        <p:txBody>
          <a:bodyPr/>
          <a:lstStyle>
            <a:lvl1pPr>
              <a:defRPr>
                <a:solidFill>
                  <a:schemeClr val="accent5"/>
                </a:solidFill>
              </a:defRPr>
            </a:lvl1pPr>
          </a:lstStyle>
          <a:p>
            <a:r>
              <a:rPr lang="en-US"/>
              <a:t>Click to edit Master title style</a:t>
            </a:r>
            <a:endParaRPr lang="en-US" dirty="0"/>
          </a:p>
        </p:txBody>
      </p:sp>
      <p:sp>
        <p:nvSpPr>
          <p:cNvPr id="3" name="Content Placeholder 2"/>
          <p:cNvSpPr>
            <a:spLocks noGrp="true"/>
          </p:cNvSpPr>
          <p:nvPr>
            <p:ph idx="1"/>
          </p:nvPr>
        </p:nvSpPr>
        <p:spPr>
          <a:xfrm>
            <a:off x="457200" y="1981200"/>
            <a:ext cx="8229600" cy="2286000"/>
          </a:xfrm>
        </p:spPr>
        <p:txBody>
          <a:bodyPr/>
          <a:lstStyle>
            <a:lvl1pPr marL="0" indent="0">
              <a:buNone/>
              <a:defRPr>
                <a:solidFill>
                  <a:schemeClr val="accent1"/>
                </a:solidFill>
              </a:defRPr>
            </a:lvl1pPr>
            <a:lvl2pPr marL="742950" indent="-285750">
              <a:buClr>
                <a:schemeClr val="accent3"/>
              </a:buClr>
              <a:buFont typeface="Arial" panose="020B0604020202020204" pitchFamily="34" charset="0"/>
              <a:buChar char="•"/>
              <a:defRPr/>
            </a:lvl2pPr>
            <a:lvl3pPr marL="1143000" indent="-228600">
              <a:buClr>
                <a:schemeClr val="accent3"/>
              </a:buClr>
              <a:buFont typeface="Arial" panose="020B0604020202020204" pitchFamily="34" charset="0"/>
              <a:buChar char="•"/>
              <a:defRPr/>
            </a:lvl3pPr>
            <a:lvl4pPr marL="1600200" indent="-228600">
              <a:buClr>
                <a:schemeClr val="accent3"/>
              </a:buClr>
              <a:buFont typeface="Arial" panose="020B0604020202020204" pitchFamily="34" charset="0"/>
              <a:buChar char="•"/>
              <a:defRPr/>
            </a:lvl4pPr>
            <a:lvl5pPr marL="2057400" indent="-228600">
              <a:buClr>
                <a:schemeClr val="accent3"/>
              </a:buClr>
              <a:buFont typeface="Arial" panose="020B0604020202020204" pitchFamily="34" charset="0"/>
              <a:buChar char="•"/>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1" name="Rectangle 10"/>
          <p:cNvSpPr/>
          <p:nvPr userDrawn="true"/>
        </p:nvSpPr>
        <p:spPr bwMode="auto">
          <a:xfrm>
            <a:off x="2305235" y="6655200"/>
            <a:ext cx="1162235" cy="204186"/>
          </a:xfrm>
          <a:prstGeom prst="rect">
            <a:avLst/>
          </a:prstGeom>
          <a:solidFill>
            <a:schemeClr val="accent5"/>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2" name="Text Placeholder 12"/>
          <p:cNvSpPr>
            <a:spLocks noGrp="true"/>
          </p:cNvSpPr>
          <p:nvPr>
            <p:ph type="body" sz="quarter" idx="13" hasCustomPrompt="true"/>
          </p:nvPr>
        </p:nvSpPr>
        <p:spPr>
          <a:xfrm>
            <a:off x="457199" y="4843770"/>
            <a:ext cx="3943165" cy="1763915"/>
          </a:xfrm>
        </p:spPr>
        <p:txBody>
          <a:bodyPr/>
          <a:lstStyle>
            <a:lvl1pPr marL="0" indent="0">
              <a:buFont typeface="Arial" panose="020B0604020202020204" pitchFamily="34" charset="0"/>
              <a:buNone/>
              <a:defRPr lang="en-US" sz="1600" b="0" i="0" smtClean="0">
                <a:effectLst/>
                <a:latin typeface="Lucida Console" panose="020B060904050402020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b="0" i="0" dirty="0">
                <a:solidFill>
                  <a:srgbClr val="000000"/>
                </a:solidFill>
                <a:effectLst/>
                <a:latin typeface="Open Sans" panose="020B0606030504020204" pitchFamily="34" charset="0"/>
              </a:rPr>
              <a:t>Lorem ipsum dolor sit </a:t>
            </a:r>
            <a:r>
              <a:rPr lang="en-US" b="0" i="0" dirty="0" err="1">
                <a:solidFill>
                  <a:srgbClr val="000000"/>
                </a:solidFill>
                <a:effectLst/>
                <a:latin typeface="Open Sans" panose="020B0606030504020204" pitchFamily="34" charset="0"/>
              </a:rPr>
              <a:t>amet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consectetur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adipiscing</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sed</a:t>
            </a:r>
            <a:r>
              <a:rPr lang="en-US" b="0" i="0" dirty="0">
                <a:solidFill>
                  <a:srgbClr val="000000"/>
                </a:solidFill>
                <a:effectLst/>
                <a:latin typeface="Open Sans" panose="020B0606030504020204" pitchFamily="34" charset="0"/>
              </a:rPr>
              <a:t> do </a:t>
            </a:r>
            <a:r>
              <a:rPr lang="en-US" b="0" i="0" dirty="0" err="1">
                <a:solidFill>
                  <a:srgbClr val="000000"/>
                </a:solidFill>
                <a:effectLst/>
                <a:latin typeface="Open Sans" panose="020B0606030504020204" pitchFamily="34" charset="0"/>
              </a:rPr>
              <a:t>eiusmod</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tempor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incididunt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labore</a:t>
            </a:r>
            <a:r>
              <a:rPr lang="en-US" b="0" i="0" dirty="0">
                <a:solidFill>
                  <a:srgbClr val="000000"/>
                </a:solidFill>
                <a:effectLst/>
                <a:latin typeface="Open Sans" panose="020B0606030504020204" pitchFamily="34" charset="0"/>
              </a:rPr>
              <a:t> et dolore magna </a:t>
            </a:r>
            <a:r>
              <a:rPr lang="en-US" b="0" i="0" dirty="0" err="1">
                <a:solidFill>
                  <a:srgbClr val="000000"/>
                </a:solidFill>
                <a:effectLst/>
                <a:latin typeface="Open Sans" panose="020B0606030504020204" pitchFamily="34" charset="0"/>
              </a:rPr>
              <a:t>aliqua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enim</a:t>
            </a:r>
            <a:r>
              <a:rPr lang="en-US" b="0" i="0" dirty="0">
                <a:solidFill>
                  <a:srgbClr val="000000"/>
                </a:solidFill>
                <a:effectLst/>
                <a:latin typeface="Open Sans" panose="020B0606030504020204" pitchFamily="34" charset="0"/>
              </a:rPr>
              <a:t> ad minim </a:t>
            </a:r>
            <a:r>
              <a:rPr lang="en-US" b="0" i="0" dirty="0" err="1">
                <a:solidFill>
                  <a:srgbClr val="000000"/>
                </a:solidFill>
                <a:effectLst/>
                <a:latin typeface="Open Sans" panose="020B0606030504020204" pitchFamily="34" charset="0"/>
              </a:rPr>
              <a:t>veniam</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quis</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nostrud</a:t>
            </a:r>
            <a:r>
              <a:rPr lang="en-US" b="0" i="0" dirty="0">
                <a:solidFill>
                  <a:srgbClr val="000000"/>
                </a:solidFill>
                <a:effectLst/>
                <a:latin typeface="Open Sans" panose="020B0606030504020204" pitchFamily="34" charset="0"/>
              </a:rPr>
              <a:t> exercitation </a:t>
            </a:r>
            <a:r>
              <a:rPr lang="en-US" b="0" i="0" dirty="0" err="1">
                <a:solidFill>
                  <a:srgbClr val="000000"/>
                </a:solidFill>
                <a:effectLst/>
                <a:latin typeface="Open Sans" panose="020B0606030504020204" pitchFamily="34" charset="0"/>
              </a:rPr>
              <a:t>ullamco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laboris</a:t>
            </a:r>
            <a:r>
              <a:rPr lang="en-US" b="0" i="0" dirty="0">
                <a:solidFill>
                  <a:srgbClr val="000000"/>
                </a:solidFill>
                <a:effectLst/>
                <a:latin typeface="Open Sans" panose="020B0606030504020204" pitchFamily="34" charset="0"/>
              </a:rPr>
              <a:t> nisi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aliquip</a:t>
            </a:r>
            <a:r>
              <a:rPr lang="en-US" b="0" i="0" dirty="0">
                <a:solidFill>
                  <a:srgbClr val="000000"/>
                </a:solidFill>
                <a:effectLst/>
                <a:latin typeface="Open Sans" panose="020B0606030504020204" pitchFamily="34" charset="0"/>
              </a:rPr>
              <a:t> ex </a:t>
            </a:r>
            <a:r>
              <a:rPr lang="en-US" b="0" i="0" dirty="0" err="1">
                <a:solidFill>
                  <a:srgbClr val="000000"/>
                </a:solidFill>
                <a:effectLst/>
                <a:latin typeface="Open Sans" panose="020B0606030504020204" pitchFamily="34" charset="0"/>
              </a:rPr>
              <a:t>ea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commodo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consequat</a:t>
            </a:r>
            <a:r>
              <a:rPr lang="en-US" b="0" i="0" dirty="0">
                <a:solidFill>
                  <a:srgbClr val="000000"/>
                </a:solidFill>
                <a:effectLst/>
                <a:latin typeface="Open Sans" panose="020B0606030504020204" pitchFamily="34" charset="0"/>
              </a:rPr>
              <a:t>. </a:t>
            </a:r>
            <a:endParaRPr lang="en-US" dirty="0"/>
          </a:p>
        </p:txBody>
      </p:sp>
      <p:sp>
        <p:nvSpPr>
          <p:cNvPr id="13" name="Text Placeholder 14"/>
          <p:cNvSpPr>
            <a:spLocks noGrp="true"/>
          </p:cNvSpPr>
          <p:nvPr>
            <p:ph type="body" sz="quarter" idx="14" hasCustomPrompt="true"/>
          </p:nvPr>
        </p:nvSpPr>
        <p:spPr>
          <a:xfrm>
            <a:off x="4743634" y="4849427"/>
            <a:ext cx="3943165" cy="1752600"/>
          </a:xfrm>
        </p:spPr>
        <p:txBody>
          <a:bodyPr/>
          <a:lstStyle>
            <a:lvl1pPr>
              <a:defRPr sz="1600">
                <a:latin typeface="Lucida Console" panose="020B0609040504020204" charset="0"/>
              </a:defRPr>
            </a:lvl1pPr>
          </a:lstStyle>
          <a:p>
            <a:pPr lvl="0"/>
            <a:r>
              <a:rPr lang="en-US" b="0" i="0" dirty="0">
                <a:solidFill>
                  <a:srgbClr val="000000"/>
                </a:solidFill>
                <a:effectLst/>
                <a:latin typeface="Open Sans" panose="020B0606030504020204" pitchFamily="34" charset="0"/>
              </a:rPr>
              <a:t>Duis </a:t>
            </a:r>
            <a:r>
              <a:rPr lang="en-US" b="0" i="0" dirty="0" err="1">
                <a:solidFill>
                  <a:srgbClr val="000000"/>
                </a:solidFill>
                <a:effectLst/>
                <a:latin typeface="Open Sans" panose="020B0606030504020204" pitchFamily="34" charset="0"/>
              </a:rPr>
              <a:t>aute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irure</a:t>
            </a:r>
            <a:r>
              <a:rPr lang="en-US" b="0" i="0" dirty="0">
                <a:solidFill>
                  <a:srgbClr val="000000"/>
                </a:solidFill>
                <a:effectLst/>
                <a:latin typeface="Open Sans" panose="020B0606030504020204" pitchFamily="34" charset="0"/>
              </a:rPr>
              <a:t> dolor in </a:t>
            </a:r>
            <a:r>
              <a:rPr lang="en-US" b="0" i="0" dirty="0" err="1">
                <a:solidFill>
                  <a:srgbClr val="000000"/>
                </a:solidFill>
                <a:effectLst/>
                <a:latin typeface="Open Sans" panose="020B0606030504020204" pitchFamily="34" charset="0"/>
              </a:rPr>
              <a:t>reprehenderit</a:t>
            </a:r>
            <a:r>
              <a:rPr lang="en-US" b="0" i="0" dirty="0">
                <a:solidFill>
                  <a:srgbClr val="000000"/>
                </a:solidFill>
                <a:effectLst/>
                <a:latin typeface="Open Sans" panose="020B0606030504020204" pitchFamily="34" charset="0"/>
              </a:rPr>
              <a:t> in </a:t>
            </a:r>
            <a:r>
              <a:rPr lang="en-US" b="0" i="0" dirty="0" err="1">
                <a:solidFill>
                  <a:srgbClr val="000000"/>
                </a:solidFill>
                <a:effectLst/>
                <a:latin typeface="Open Sans" panose="020B0606030504020204" pitchFamily="34" charset="0"/>
              </a:rPr>
              <a:t>voluptate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velit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esse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cillum</a:t>
            </a:r>
            <a:r>
              <a:rPr lang="en-US" b="0" i="0" dirty="0">
                <a:solidFill>
                  <a:srgbClr val="000000"/>
                </a:solidFill>
                <a:effectLst/>
                <a:latin typeface="Open Sans" panose="020B0606030504020204" pitchFamily="34" charset="0"/>
              </a:rPr>
              <a:t> dolore </a:t>
            </a:r>
            <a:r>
              <a:rPr lang="en-US" b="0" i="0" dirty="0" err="1">
                <a:solidFill>
                  <a:srgbClr val="000000"/>
                </a:solidFill>
                <a:effectLst/>
                <a:latin typeface="Open Sans" panose="020B0606030504020204" pitchFamily="34" charset="0"/>
              </a:rPr>
              <a:t>eu</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fugiat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nulla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pariatur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Excepteur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sint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occaecat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cupidatat</a:t>
            </a:r>
            <a:r>
              <a:rPr lang="en-US" b="0" i="0" dirty="0">
                <a:solidFill>
                  <a:srgbClr val="000000"/>
                </a:solidFill>
                <a:effectLst/>
                <a:latin typeface="Open Sans" panose="020B0606030504020204" pitchFamily="34" charset="0"/>
              </a:rPr>
              <a:t> non </a:t>
            </a:r>
            <a:r>
              <a:rPr lang="en-US" b="0" i="0" dirty="0" err="1">
                <a:solidFill>
                  <a:srgbClr val="000000"/>
                </a:solidFill>
                <a:effectLst/>
                <a:latin typeface="Open Sans" panose="020B0606030504020204" pitchFamily="34" charset="0"/>
              </a:rPr>
              <a:t>proident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sunt</a:t>
            </a:r>
            <a:r>
              <a:rPr lang="en-US" b="0" i="0" dirty="0">
                <a:solidFill>
                  <a:srgbClr val="000000"/>
                </a:solidFill>
                <a:effectLst/>
                <a:latin typeface="Open Sans" panose="020B0606030504020204" pitchFamily="34" charset="0"/>
              </a:rPr>
              <a:t> in culpa qui </a:t>
            </a:r>
            <a:r>
              <a:rPr lang="en-US" b="0" i="0" dirty="0" err="1">
                <a:solidFill>
                  <a:srgbClr val="000000"/>
                </a:solidFill>
                <a:effectLst/>
                <a:latin typeface="Open Sans" panose="020B0606030504020204" pitchFamily="34" charset="0"/>
              </a:rPr>
              <a:t>officia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deserunt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mollit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anim</a:t>
            </a:r>
            <a:r>
              <a:rPr lang="en-US" b="0" i="0" dirty="0">
                <a:solidFill>
                  <a:srgbClr val="000000"/>
                </a:solidFill>
                <a:effectLst/>
                <a:latin typeface="Open Sans" panose="020B0606030504020204" pitchFamily="34" charset="0"/>
              </a:rPr>
              <a:t> id </a:t>
            </a:r>
            <a:r>
              <a:rPr lang="en-US" b="0" i="0" dirty="0" err="1">
                <a:solidFill>
                  <a:srgbClr val="000000"/>
                </a:solidFill>
                <a:effectLst/>
                <a:latin typeface="Open Sans" panose="020B0606030504020204" pitchFamily="34" charset="0"/>
              </a:rPr>
              <a:t>est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laborum</a:t>
            </a:r>
            <a:r>
              <a:rPr lang="en-US" b="0" i="0" dirty="0">
                <a:solidFill>
                  <a:srgbClr val="000000"/>
                </a:solidFill>
                <a:effectLst/>
                <a:latin typeface="Open Sans" panose="020B0606030504020204" pitchFamily="34" charset="0"/>
              </a:rPr>
              <a:t>.</a:t>
            </a:r>
            <a:endParaRPr lang="en-US" dirty="0"/>
          </a:p>
        </p:txBody>
      </p:sp>
    </p:spTree>
  </p:cSld>
  <p:clrMapOvr>
    <a:masterClrMapping/>
  </p:clrMapOvr>
  <p:transition spd="slow"/>
</p:sldLayout>
</file>

<file path=ppt/slideLayouts/slideLayout3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true"/>
          </p:cNvSpPr>
          <p:nvPr>
            <p:ph type="title"/>
          </p:nvPr>
        </p:nvSpPr>
        <p:spPr>
          <a:xfrm>
            <a:off x="623888" y="1709738"/>
            <a:ext cx="7886700" cy="2852737"/>
          </a:xfrm>
        </p:spPr>
        <p:txBody>
          <a:bodyPr anchor="b"/>
          <a:lstStyle>
            <a:lvl1pPr>
              <a:defRPr sz="6000"/>
            </a:lvl1pPr>
          </a:lstStyle>
          <a:p>
            <a:r>
              <a:rPr lang="en-US"/>
              <a:t>Click to edit Master title style</a:t>
            </a:r>
            <a:endParaRPr lang="en-US"/>
          </a:p>
        </p:txBody>
      </p:sp>
      <p:sp>
        <p:nvSpPr>
          <p:cNvPr id="3" name="Text Placeholder 2"/>
          <p:cNvSpPr>
            <a:spLocks noGrp="true"/>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1B9C6344-3052-44C1-9017-6FC986659251}"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dirty="0"/>
          </a:p>
        </p:txBody>
      </p:sp>
    </p:spTree>
  </p:cSld>
  <p:clrMapOvr>
    <a:masterClrMapping/>
  </p:clrMapOvr>
  <p:transition spd="slow"/>
</p:sldLayout>
</file>

<file path=ppt/slideLayouts/slideLayout3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Content Placeholder 2"/>
          <p:cNvSpPr>
            <a:spLocks noGrp="true"/>
          </p:cNvSpPr>
          <p:nvPr>
            <p:ph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true"/>
          </p:cNvSpPr>
          <p:nvPr>
            <p:ph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A78529B3-D109-4045-8674-05A0BCB6F47C}"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3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365125"/>
            <a:ext cx="7886700" cy="1325563"/>
          </a:xfrm>
        </p:spPr>
        <p:txBody>
          <a:bodyPr/>
          <a:lstStyle/>
          <a:p>
            <a:r>
              <a:rPr lang="en-US"/>
              <a:t>Click to edit Master title style</a:t>
            </a:r>
            <a:endParaRPr lang="en-US"/>
          </a:p>
        </p:txBody>
      </p:sp>
      <p:sp>
        <p:nvSpPr>
          <p:cNvPr id="3" name="Text Placeholder 2"/>
          <p:cNvSpPr>
            <a:spLocks noGrp="true"/>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4" name="Content Placeholder 3"/>
          <p:cNvSpPr>
            <a:spLocks noGrp="true"/>
          </p:cNvSpPr>
          <p:nvPr>
            <p:ph sz="half" idx="2"/>
          </p:nvPr>
        </p:nvSpPr>
        <p:spPr>
          <a:xfrm>
            <a:off x="630238" y="2505075"/>
            <a:ext cx="3868737"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true"/>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6" name="Content Placeholder 5"/>
          <p:cNvSpPr>
            <a:spLocks noGrp="true"/>
          </p:cNvSpPr>
          <p:nvPr>
            <p:ph sz="quarter" idx="4"/>
          </p:nvPr>
        </p:nvSpPr>
        <p:spPr>
          <a:xfrm>
            <a:off x="4629150" y="2505075"/>
            <a:ext cx="3887788"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Footer Placeholder 6"/>
          <p:cNvSpPr>
            <a:spLocks noGrp="true"/>
          </p:cNvSpPr>
          <p:nvPr>
            <p:ph type="ftr" sz="quarter" idx="10"/>
          </p:nvPr>
        </p:nvSpPr>
        <p:spPr/>
        <p:txBody>
          <a:bodyPr/>
          <a:lstStyle>
            <a:lvl1pPr>
              <a:defRPr/>
            </a:lvl1pPr>
          </a:lstStyle>
          <a:p>
            <a:endParaRPr lang="en-US" altLang="en-US"/>
          </a:p>
        </p:txBody>
      </p:sp>
      <p:sp>
        <p:nvSpPr>
          <p:cNvPr id="8" name="Slide Number Placeholder 7"/>
          <p:cNvSpPr>
            <a:spLocks noGrp="true"/>
          </p:cNvSpPr>
          <p:nvPr>
            <p:ph type="sldNum" sz="quarter" idx="11"/>
          </p:nvPr>
        </p:nvSpPr>
        <p:spPr/>
        <p:txBody>
          <a:bodyPr/>
          <a:lstStyle>
            <a:lvl1pPr>
              <a:defRPr/>
            </a:lvl1pPr>
          </a:lstStyle>
          <a:p>
            <a:fld id="{5CE7979A-3B8C-4A9C-9E48-FBBF83626624}" type="slidenum">
              <a:rPr lang="en-US" altLang="en-US"/>
            </a:fld>
            <a:endParaRPr lang="en-US" altLang="en-US"/>
          </a:p>
        </p:txBody>
      </p:sp>
      <p:sp>
        <p:nvSpPr>
          <p:cNvPr id="9" name="Date Placeholder 8"/>
          <p:cNvSpPr>
            <a:spLocks noGrp="true"/>
          </p:cNvSpPr>
          <p:nvPr>
            <p:ph type="dt" sz="half" idx="12"/>
          </p:nvPr>
        </p:nvSpPr>
        <p:spPr/>
        <p:txBody>
          <a:bodyPr/>
          <a:lstStyle>
            <a:lvl1pPr>
              <a:defRPr/>
            </a:lvl1pPr>
          </a:lstStyle>
          <a:p>
            <a:endParaRPr lang="en-US" altLang="en-US"/>
          </a:p>
        </p:txBody>
      </p:sp>
      <p:sp>
        <p:nvSpPr>
          <p:cNvPr id="10" name="Rectangle 9"/>
          <p:cNvSpPr/>
          <p:nvPr userDrawn="true"/>
        </p:nvSpPr>
        <p:spPr bwMode="auto">
          <a:xfrm>
            <a:off x="-19235" y="6705601"/>
            <a:ext cx="1162235" cy="152399"/>
          </a:xfrm>
          <a:prstGeom prst="rect">
            <a:avLst/>
          </a:prstGeom>
          <a:solidFill>
            <a:schemeClr val="accent1"/>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1" name="Rectangle 10"/>
          <p:cNvSpPr/>
          <p:nvPr userDrawn="true"/>
        </p:nvSpPr>
        <p:spPr bwMode="auto">
          <a:xfrm>
            <a:off x="1143000" y="6705600"/>
            <a:ext cx="1162235" cy="152399"/>
          </a:xfrm>
          <a:prstGeom prst="rect">
            <a:avLst/>
          </a:prstGeom>
          <a:solidFill>
            <a:schemeClr val="accent6"/>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2" name="Teardrop 11"/>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13" name="Rectangle 12"/>
          <p:cNvSpPr/>
          <p:nvPr userDrawn="true"/>
        </p:nvSpPr>
        <p:spPr bwMode="auto">
          <a:xfrm>
            <a:off x="2305235" y="6706986"/>
            <a:ext cx="1162235" cy="152399"/>
          </a:xfrm>
          <a:prstGeom prst="rect">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transition spd="slow"/>
</p:sldLayout>
</file>

<file path=ppt/slideLayouts/slideLayout3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Footer Placeholder 2"/>
          <p:cNvSpPr>
            <a:spLocks noGrp="true"/>
          </p:cNvSpPr>
          <p:nvPr>
            <p:ph type="ftr" sz="quarter" idx="10"/>
          </p:nvPr>
        </p:nvSpPr>
        <p:spPr/>
        <p:txBody>
          <a:bodyPr/>
          <a:lstStyle>
            <a:lvl1pPr>
              <a:defRPr/>
            </a:lvl1pPr>
          </a:lstStyle>
          <a:p>
            <a:endParaRPr lang="en-US" altLang="en-US"/>
          </a:p>
        </p:txBody>
      </p:sp>
      <p:sp>
        <p:nvSpPr>
          <p:cNvPr id="4" name="Slide Number Placeholder 3"/>
          <p:cNvSpPr>
            <a:spLocks noGrp="true"/>
          </p:cNvSpPr>
          <p:nvPr>
            <p:ph type="sldNum" sz="quarter" idx="11"/>
          </p:nvPr>
        </p:nvSpPr>
        <p:spPr/>
        <p:txBody>
          <a:bodyPr/>
          <a:lstStyle>
            <a:lvl1pPr>
              <a:defRPr/>
            </a:lvl1pPr>
          </a:lstStyle>
          <a:p>
            <a:fld id="{18761A08-01FA-414B-AF34-7CBBE177D9AB}" type="slidenum">
              <a:rPr lang="en-US" altLang="en-US"/>
            </a:fld>
            <a:endParaRPr lang="en-US" altLang="en-US"/>
          </a:p>
        </p:txBody>
      </p:sp>
      <p:sp>
        <p:nvSpPr>
          <p:cNvPr id="5" name="Date Placeholder 4"/>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3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true"/>
          </p:cNvSpPr>
          <p:nvPr>
            <p:ph type="ftr" sz="quarter" idx="10"/>
          </p:nvPr>
        </p:nvSpPr>
        <p:spPr/>
        <p:txBody>
          <a:bodyPr/>
          <a:lstStyle>
            <a:lvl1pPr>
              <a:defRPr/>
            </a:lvl1pPr>
          </a:lstStyle>
          <a:p>
            <a:endParaRPr lang="en-US" altLang="en-US"/>
          </a:p>
        </p:txBody>
      </p:sp>
      <p:sp>
        <p:nvSpPr>
          <p:cNvPr id="3" name="Slide Number Placeholder 2"/>
          <p:cNvSpPr>
            <a:spLocks noGrp="true"/>
          </p:cNvSpPr>
          <p:nvPr>
            <p:ph type="sldNum" sz="quarter" idx="11"/>
          </p:nvPr>
        </p:nvSpPr>
        <p:spPr/>
        <p:txBody>
          <a:bodyPr/>
          <a:lstStyle>
            <a:lvl1pPr>
              <a:defRPr/>
            </a:lvl1pPr>
          </a:lstStyle>
          <a:p>
            <a:fld id="{054509E2-2EA7-4CCF-BFE3-9B166712C5C7}" type="slidenum">
              <a:rPr lang="en-US" altLang="en-US"/>
            </a:fld>
            <a:endParaRPr lang="en-US" altLang="en-US"/>
          </a:p>
        </p:txBody>
      </p:sp>
      <p:sp>
        <p:nvSpPr>
          <p:cNvPr id="4" name="Date Placeholder 3"/>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3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pic>
        <p:nvPicPr>
          <p:cNvPr id="8" name="Graphic 7"/>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true"/>
          </p:cNvSpPr>
          <p:nvPr>
            <p:ph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46577E7E-26B3-4112-A923-A16012F7B175}"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3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457200"/>
            <a:ext cx="2949575" cy="1600200"/>
          </a:xfrm>
        </p:spPr>
        <p:txBody>
          <a:bodyPr anchor="b"/>
          <a:lstStyle>
            <a:lvl1pPr>
              <a:defRPr sz="3200"/>
            </a:lvl1pPr>
          </a:lstStyle>
          <a:p>
            <a:r>
              <a:rPr lang="en-US"/>
              <a:t>Click to edit Master title style</a:t>
            </a:r>
            <a:endParaRPr lang="en-US"/>
          </a:p>
        </p:txBody>
      </p:sp>
      <p:sp>
        <p:nvSpPr>
          <p:cNvPr id="3" name="Content Placeholder 2"/>
          <p:cNvSpPr>
            <a:spLocks noGrp="true"/>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true"/>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BA59A777-624F-47A9-880B-D8E9EAD0858F}"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3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457200"/>
            <a:ext cx="2949575" cy="1600200"/>
          </a:xfrm>
        </p:spPr>
        <p:txBody>
          <a:bodyPr anchor="b"/>
          <a:lstStyle>
            <a:lvl1pPr>
              <a:defRPr sz="3200"/>
            </a:lvl1pPr>
          </a:lstStyle>
          <a:p>
            <a:r>
              <a:rPr lang="en-US"/>
              <a:t>Click to edit Master title style</a:t>
            </a:r>
            <a:endParaRPr lang="en-US"/>
          </a:p>
        </p:txBody>
      </p:sp>
      <p:sp>
        <p:nvSpPr>
          <p:cNvPr id="3" name="Picture Placeholder 2"/>
          <p:cNvSpPr>
            <a:spLocks noGrp="true"/>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a:p>
        </p:txBody>
      </p:sp>
      <p:sp>
        <p:nvSpPr>
          <p:cNvPr id="4" name="Text Placeholder 3"/>
          <p:cNvSpPr>
            <a:spLocks noGrp="true"/>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F5F5CDA0-80DA-48D8-B4CB-109B8CD7869F}"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3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Vertical Text Placeholder 2"/>
          <p:cNvSpPr>
            <a:spLocks noGrp="true"/>
          </p:cNvSpPr>
          <p:nvPr>
            <p:ph type="body" orient="vert" idx="1"/>
          </p:nvPr>
        </p:nvSpPr>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DB245EC0-5CDC-4F83-ABFB-A17F42046F02}"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3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true"/>
          </p:cNvSpPr>
          <p:nvPr>
            <p:ph type="title" orient="vert"/>
          </p:nvPr>
        </p:nvSpPr>
        <p:spPr>
          <a:xfrm>
            <a:off x="6629400" y="457200"/>
            <a:ext cx="2057400" cy="5410200"/>
          </a:xfrm>
        </p:spPr>
        <p:txBody>
          <a:bodyPr vert="eaVert"/>
          <a:lstStyle/>
          <a:p>
            <a:r>
              <a:rPr lang="en-US"/>
              <a:t>Click to edit Master title style</a:t>
            </a:r>
            <a:endParaRPr lang="en-US"/>
          </a:p>
        </p:txBody>
      </p:sp>
      <p:sp>
        <p:nvSpPr>
          <p:cNvPr id="3" name="Vertical Text Placeholder 2"/>
          <p:cNvSpPr>
            <a:spLocks noGrp="true"/>
          </p:cNvSpPr>
          <p:nvPr>
            <p:ph type="body" orient="vert" idx="1"/>
          </p:nvPr>
        </p:nvSpPr>
        <p:spPr>
          <a:xfrm>
            <a:off x="457200" y="457200"/>
            <a:ext cx="6019800" cy="5410200"/>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A0F1A974-5EB8-46E3-AD55-FFDCE36963EC}"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334.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Online Image Placeholder 3"/>
          <p:cNvSpPr>
            <a:spLocks noGrp="true"/>
          </p:cNvSpPr>
          <p:nvPr>
            <p:ph type="clipArt" sz="half" idx="2" hasCustomPrompt="true"/>
          </p:nvPr>
        </p:nvSpPr>
        <p:spPr>
          <a:xfrm>
            <a:off x="4648200" y="1981200"/>
            <a:ext cx="4038600" cy="3886200"/>
          </a:xfrm>
        </p:spPr>
        <p:txBody>
          <a:bodyPr/>
          <a:lstStyle/>
          <a:p>
            <a:r>
              <a:rPr lang="en-US"/>
              <a:t>Click icon to add online image</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D1FA0DF1-69A4-49BC-8004-2A306D22542E}"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335.xml><?xml version="1.0" encoding="utf-8"?>
<p:sldLayout xmlns:a="http://schemas.openxmlformats.org/drawingml/2006/main" xmlns:r="http://schemas.openxmlformats.org/officeDocument/2006/relationships" xmlns:p="http://schemas.openxmlformats.org/presentationml/2006/main" type="clipArtAndTx" preserve="1">
  <p:cSld name="Title, Clip Art and Tex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Online Image Placeholder 2"/>
          <p:cNvSpPr>
            <a:spLocks noGrp="true"/>
          </p:cNvSpPr>
          <p:nvPr>
            <p:ph type="clipArt" sz="half" idx="1" hasCustomPrompt="true"/>
          </p:nvPr>
        </p:nvSpPr>
        <p:spPr>
          <a:xfrm>
            <a:off x="457200" y="1981200"/>
            <a:ext cx="4038600" cy="3886200"/>
          </a:xfrm>
        </p:spPr>
        <p:txBody>
          <a:bodyPr/>
          <a:lstStyle/>
          <a:p>
            <a:r>
              <a:rPr lang="en-US"/>
              <a:t>Click icon to add online image</a:t>
            </a:r>
            <a:endParaRPr lang="en-US"/>
          </a:p>
        </p:txBody>
      </p:sp>
      <p:sp>
        <p:nvSpPr>
          <p:cNvPr id="4" name="Text Placeholder 3"/>
          <p:cNvSpPr>
            <a:spLocks noGrp="true"/>
          </p:cNvSpPr>
          <p:nvPr>
            <p:ph type="body"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B7E8BFF1-E06B-44F8-B74E-0941AEA927AF}"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336.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8229600" cy="18669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true"/>
          </p:cNvSpPr>
          <p:nvPr>
            <p:ph sz="half" idx="2"/>
          </p:nvPr>
        </p:nvSpPr>
        <p:spPr>
          <a:xfrm>
            <a:off x="457200" y="4000500"/>
            <a:ext cx="8229600" cy="18669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30A26CE2-9548-48BB-BFD6-B9FA4A2E6551}"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337.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pic>
        <p:nvPicPr>
          <p:cNvPr id="8" name="Graphic 7"/>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true"/>
          </p:cNvSpPr>
          <p:nvPr>
            <p:ph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46577E7E-26B3-4112-A923-A16012F7B175}"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338.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90128" name="Rectangle 16"/>
          <p:cNvSpPr>
            <a:spLocks noGrp="true" noChangeArrowheads="true"/>
          </p:cNvSpPr>
          <p:nvPr>
            <p:ph type="dt" sz="half" idx="2"/>
          </p:nvPr>
        </p:nvSpPr>
        <p:spPr>
          <a:xfrm>
            <a:off x="457200" y="6248400"/>
            <a:ext cx="2133600" cy="457200"/>
          </a:xfrm>
        </p:spPr>
        <p:txBody>
          <a:bodyPr/>
          <a:lstStyle>
            <a:lvl1pPr>
              <a:defRPr/>
            </a:lvl1pPr>
          </a:lstStyle>
          <a:p>
            <a:endParaRPr lang="en-US" altLang="en-US"/>
          </a:p>
        </p:txBody>
      </p:sp>
      <p:sp>
        <p:nvSpPr>
          <p:cNvPr id="90129" name="Rectangle 17"/>
          <p:cNvSpPr>
            <a:spLocks noGrp="true" noChangeArrowheads="true"/>
          </p:cNvSpPr>
          <p:nvPr>
            <p:ph type="ftr" sz="quarter" idx="3"/>
          </p:nvPr>
        </p:nvSpPr>
        <p:spPr/>
        <p:txBody>
          <a:bodyPr/>
          <a:lstStyle>
            <a:lvl1pPr>
              <a:defRPr/>
            </a:lvl1pPr>
          </a:lstStyle>
          <a:p>
            <a:endParaRPr lang="en-US" altLang="en-US"/>
          </a:p>
        </p:txBody>
      </p:sp>
      <p:sp>
        <p:nvSpPr>
          <p:cNvPr id="90130" name="Rectangle 18"/>
          <p:cNvSpPr>
            <a:spLocks noGrp="true" noChangeArrowheads="true"/>
          </p:cNvSpPr>
          <p:nvPr>
            <p:ph type="sldNum" sz="quarter" idx="4"/>
          </p:nvPr>
        </p:nvSpPr>
        <p:spPr/>
        <p:txBody>
          <a:bodyPr/>
          <a:lstStyle>
            <a:lvl1pPr>
              <a:defRPr/>
            </a:lvl1pPr>
          </a:lstStyle>
          <a:p>
            <a:fld id="{2757A297-25DA-4E2C-BAB7-44199D986FBE}" type="slidenum">
              <a:rPr lang="en-US" altLang="en-US" smtClean="0"/>
            </a:fld>
            <a:endParaRPr lang="en-US" altLang="en-US" dirty="0"/>
          </a:p>
        </p:txBody>
      </p:sp>
      <p:sp>
        <p:nvSpPr>
          <p:cNvPr id="90131" name="Rectangle 19"/>
          <p:cNvSpPr>
            <a:spLocks noGrp="true" noChangeArrowheads="true"/>
          </p:cNvSpPr>
          <p:nvPr>
            <p:ph type="ctrTitle"/>
          </p:nvPr>
        </p:nvSpPr>
        <p:spPr>
          <a:xfrm>
            <a:off x="457200" y="1828800"/>
            <a:ext cx="6019800" cy="2209800"/>
          </a:xfrm>
        </p:spPr>
        <p:txBody>
          <a:bodyPr/>
          <a:lstStyle>
            <a:lvl1pPr>
              <a:defRPr>
                <a:solidFill>
                  <a:schemeClr val="accent3"/>
                </a:solidFill>
              </a:defRPr>
            </a:lvl1pPr>
          </a:lstStyle>
          <a:p>
            <a:pPr lvl="0"/>
            <a:r>
              <a:rPr lang="en-US" altLang="en-US" noProof="0"/>
              <a:t>Click to edit Master title style</a:t>
            </a:r>
            <a:endParaRPr lang="en-US" altLang="en-US" noProof="0"/>
          </a:p>
        </p:txBody>
      </p:sp>
      <p:sp>
        <p:nvSpPr>
          <p:cNvPr id="90132" name="Rectangle 20"/>
          <p:cNvSpPr>
            <a:spLocks noGrp="true" noChangeArrowheads="true"/>
          </p:cNvSpPr>
          <p:nvPr>
            <p:ph type="subTitle" idx="1"/>
          </p:nvPr>
        </p:nvSpPr>
        <p:spPr>
          <a:xfrm>
            <a:off x="457200" y="4267200"/>
            <a:ext cx="6019800" cy="1752600"/>
          </a:xfrm>
        </p:spPr>
        <p:txBody>
          <a:bodyPr/>
          <a:lstStyle>
            <a:lvl1pPr marL="0" indent="0" algn="l">
              <a:buFont typeface="Wingdings" panose="05000000000000000000" pitchFamily="2" charset="2"/>
              <a:buNone/>
              <a:defRPr>
                <a:solidFill>
                  <a:schemeClr val="accent1"/>
                </a:solidFill>
              </a:defRPr>
            </a:lvl1pPr>
          </a:lstStyle>
          <a:p>
            <a:pPr lvl="0"/>
            <a:r>
              <a:rPr lang="en-US" altLang="en-US" noProof="0"/>
              <a:t>Click to edit Master subtitle style</a:t>
            </a:r>
            <a:endParaRPr lang="en-US" altLang="en-US" noProof="0"/>
          </a:p>
        </p:txBody>
      </p:sp>
    </p:spTree>
  </p:cSld>
  <p:clrMapOvr>
    <a:masterClrMapping/>
  </p:clrMapOvr>
  <p:transition spd="slow"/>
</p:sldLayout>
</file>

<file path=ppt/slideLayouts/slideLayout33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7" name="Graphic 6"/>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8" name="Teardrop 7"/>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2" name="Title 1"/>
          <p:cNvSpPr>
            <a:spLocks noGrp="true"/>
          </p:cNvSpPr>
          <p:nvPr>
            <p:ph type="title"/>
          </p:nvPr>
        </p:nvSpPr>
        <p:spPr>
          <a:xfrm>
            <a:off x="457200" y="457200"/>
            <a:ext cx="6629400" cy="1371600"/>
          </a:xfrm>
        </p:spPr>
        <p:txBody>
          <a:bodyPr/>
          <a:lstStyle>
            <a:lvl1pPr>
              <a:defRPr>
                <a:solidFill>
                  <a:schemeClr val="accent3"/>
                </a:solidFill>
              </a:defRPr>
            </a:lvl1pPr>
          </a:lstStyle>
          <a:p>
            <a:r>
              <a:rPr lang="en-US"/>
              <a:t>Click to edit Master title style</a:t>
            </a:r>
            <a:endParaRPr lang="en-US" dirty="0"/>
          </a:p>
        </p:txBody>
      </p:sp>
      <p:sp>
        <p:nvSpPr>
          <p:cNvPr id="3" name="Content Placeholder 2"/>
          <p:cNvSpPr>
            <a:spLocks noGrp="true"/>
          </p:cNvSpPr>
          <p:nvPr>
            <p:ph idx="1"/>
          </p:nvPr>
        </p:nvSpPr>
        <p:spPr>
          <a:xfrm>
            <a:off x="457200" y="1981200"/>
            <a:ext cx="8229600" cy="2286000"/>
          </a:xfrm>
        </p:spPr>
        <p:txBody>
          <a:bodyPr/>
          <a:lstStyle>
            <a:lvl1pPr marL="0" indent="0">
              <a:buNone/>
              <a:defRPr>
                <a:solidFill>
                  <a:schemeClr val="accent1"/>
                </a:solidFill>
              </a:defRPr>
            </a:lvl1pPr>
            <a:lvl2pPr marL="742950" indent="-285750">
              <a:buClr>
                <a:schemeClr val="accent3"/>
              </a:buClr>
              <a:buFont typeface="Arial" panose="020B0604020202020204" pitchFamily="34" charset="0"/>
              <a:buChar char="•"/>
              <a:defRPr/>
            </a:lvl2pPr>
            <a:lvl3pPr marL="1143000" indent="-228600">
              <a:buClr>
                <a:schemeClr val="accent3"/>
              </a:buClr>
              <a:buFont typeface="Arial" panose="020B0604020202020204" pitchFamily="34" charset="0"/>
              <a:buChar char="•"/>
              <a:defRPr/>
            </a:lvl3pPr>
            <a:lvl4pPr marL="1600200" indent="-228600">
              <a:buClr>
                <a:schemeClr val="accent3"/>
              </a:buClr>
              <a:buFont typeface="Arial" panose="020B0604020202020204" pitchFamily="34" charset="0"/>
              <a:buChar char="•"/>
              <a:defRPr/>
            </a:lvl4pPr>
            <a:lvl5pPr marL="2057400" indent="-228600">
              <a:buClr>
                <a:schemeClr val="accent3"/>
              </a:buClr>
              <a:buFont typeface="Arial" panose="020B0604020202020204" pitchFamily="34" charset="0"/>
              <a:buChar char="•"/>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3" name="Text Placeholder 12"/>
          <p:cNvSpPr>
            <a:spLocks noGrp="true"/>
          </p:cNvSpPr>
          <p:nvPr>
            <p:ph type="body" sz="quarter" idx="13" hasCustomPrompt="true"/>
          </p:nvPr>
        </p:nvSpPr>
        <p:spPr>
          <a:xfrm>
            <a:off x="457199" y="4813699"/>
            <a:ext cx="3943165" cy="1763915"/>
          </a:xfrm>
        </p:spPr>
        <p:txBody>
          <a:bodyPr/>
          <a:lstStyle>
            <a:lvl1pPr marL="0" indent="0">
              <a:buFont typeface="Arial" panose="020B0604020202020204" pitchFamily="34" charset="0"/>
              <a:buNone/>
              <a:defRPr lang="en-US" sz="1600" b="0" i="0" smtClean="0">
                <a:effectLst/>
                <a:latin typeface="Lucida Console" panose="020B060904050402020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b="0" i="0" dirty="0">
                <a:solidFill>
                  <a:srgbClr val="000000"/>
                </a:solidFill>
                <a:effectLst/>
                <a:latin typeface="Open Sans" panose="020B0606030504020204" pitchFamily="34" charset="0"/>
              </a:rPr>
              <a:t>Lorem ipsum dolor sit </a:t>
            </a:r>
            <a:r>
              <a:rPr lang="en-US" b="0" i="0" dirty="0" err="1">
                <a:solidFill>
                  <a:srgbClr val="000000"/>
                </a:solidFill>
                <a:effectLst/>
                <a:latin typeface="Open Sans" panose="020B0606030504020204" pitchFamily="34" charset="0"/>
              </a:rPr>
              <a:t>amet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consectetur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adipiscing</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sed</a:t>
            </a:r>
            <a:r>
              <a:rPr lang="en-US" b="0" i="0" dirty="0">
                <a:solidFill>
                  <a:srgbClr val="000000"/>
                </a:solidFill>
                <a:effectLst/>
                <a:latin typeface="Open Sans" panose="020B0606030504020204" pitchFamily="34" charset="0"/>
              </a:rPr>
              <a:t> do </a:t>
            </a:r>
            <a:r>
              <a:rPr lang="en-US" b="0" i="0" dirty="0" err="1">
                <a:solidFill>
                  <a:srgbClr val="000000"/>
                </a:solidFill>
                <a:effectLst/>
                <a:latin typeface="Open Sans" panose="020B0606030504020204" pitchFamily="34" charset="0"/>
              </a:rPr>
              <a:t>eiusmod</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tempor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incididunt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labore</a:t>
            </a:r>
            <a:r>
              <a:rPr lang="en-US" b="0" i="0" dirty="0">
                <a:solidFill>
                  <a:srgbClr val="000000"/>
                </a:solidFill>
                <a:effectLst/>
                <a:latin typeface="Open Sans" panose="020B0606030504020204" pitchFamily="34" charset="0"/>
              </a:rPr>
              <a:t> et dolore magna </a:t>
            </a:r>
            <a:r>
              <a:rPr lang="en-US" b="0" i="0" dirty="0" err="1">
                <a:solidFill>
                  <a:srgbClr val="000000"/>
                </a:solidFill>
                <a:effectLst/>
                <a:latin typeface="Open Sans" panose="020B0606030504020204" pitchFamily="34" charset="0"/>
              </a:rPr>
              <a:t>aliqua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enim</a:t>
            </a:r>
            <a:r>
              <a:rPr lang="en-US" b="0" i="0" dirty="0">
                <a:solidFill>
                  <a:srgbClr val="000000"/>
                </a:solidFill>
                <a:effectLst/>
                <a:latin typeface="Open Sans" panose="020B0606030504020204" pitchFamily="34" charset="0"/>
              </a:rPr>
              <a:t> ad minim </a:t>
            </a:r>
            <a:r>
              <a:rPr lang="en-US" b="0" i="0" dirty="0" err="1">
                <a:solidFill>
                  <a:srgbClr val="000000"/>
                </a:solidFill>
                <a:effectLst/>
                <a:latin typeface="Open Sans" panose="020B0606030504020204" pitchFamily="34" charset="0"/>
              </a:rPr>
              <a:t>veniam</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quis</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nostrud</a:t>
            </a:r>
            <a:r>
              <a:rPr lang="en-US" b="0" i="0" dirty="0">
                <a:solidFill>
                  <a:srgbClr val="000000"/>
                </a:solidFill>
                <a:effectLst/>
                <a:latin typeface="Open Sans" panose="020B0606030504020204" pitchFamily="34" charset="0"/>
              </a:rPr>
              <a:t> exercitation </a:t>
            </a:r>
            <a:r>
              <a:rPr lang="en-US" b="0" i="0" dirty="0" err="1">
                <a:solidFill>
                  <a:srgbClr val="000000"/>
                </a:solidFill>
                <a:effectLst/>
                <a:latin typeface="Open Sans" panose="020B0606030504020204" pitchFamily="34" charset="0"/>
              </a:rPr>
              <a:t>ullamco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laboris</a:t>
            </a:r>
            <a:r>
              <a:rPr lang="en-US" b="0" i="0" dirty="0">
                <a:solidFill>
                  <a:srgbClr val="000000"/>
                </a:solidFill>
                <a:effectLst/>
                <a:latin typeface="Open Sans" panose="020B0606030504020204" pitchFamily="34" charset="0"/>
              </a:rPr>
              <a:t> nisi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aliquip</a:t>
            </a:r>
            <a:r>
              <a:rPr lang="en-US" b="0" i="0" dirty="0">
                <a:solidFill>
                  <a:srgbClr val="000000"/>
                </a:solidFill>
                <a:effectLst/>
                <a:latin typeface="Open Sans" panose="020B0606030504020204" pitchFamily="34" charset="0"/>
              </a:rPr>
              <a:t> ex </a:t>
            </a:r>
            <a:r>
              <a:rPr lang="en-US" b="0" i="0" dirty="0" err="1">
                <a:solidFill>
                  <a:srgbClr val="000000"/>
                </a:solidFill>
                <a:effectLst/>
                <a:latin typeface="Open Sans" panose="020B0606030504020204" pitchFamily="34" charset="0"/>
              </a:rPr>
              <a:t>ea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commodo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consequat</a:t>
            </a:r>
            <a:r>
              <a:rPr lang="en-US" b="0" i="0" dirty="0">
                <a:solidFill>
                  <a:srgbClr val="000000"/>
                </a:solidFill>
                <a:effectLst/>
                <a:latin typeface="Open Sans" panose="020B0606030504020204" pitchFamily="34" charset="0"/>
              </a:rPr>
              <a:t>. </a:t>
            </a:r>
            <a:endParaRPr lang="en-US" dirty="0"/>
          </a:p>
        </p:txBody>
      </p:sp>
      <p:sp>
        <p:nvSpPr>
          <p:cNvPr id="15" name="Text Placeholder 14"/>
          <p:cNvSpPr>
            <a:spLocks noGrp="true"/>
          </p:cNvSpPr>
          <p:nvPr>
            <p:ph type="body" sz="quarter" idx="14" hasCustomPrompt="true"/>
          </p:nvPr>
        </p:nvSpPr>
        <p:spPr>
          <a:xfrm>
            <a:off x="4743634" y="4819356"/>
            <a:ext cx="3943165" cy="1752600"/>
          </a:xfrm>
        </p:spPr>
        <p:txBody>
          <a:bodyPr/>
          <a:lstStyle>
            <a:lvl1pPr>
              <a:defRPr sz="1600">
                <a:latin typeface="Lucida Console" panose="020B0609040504020204" charset="0"/>
              </a:defRPr>
            </a:lvl1pPr>
          </a:lstStyle>
          <a:p>
            <a:pPr lvl="0"/>
            <a:r>
              <a:rPr lang="en-US" b="0" i="0" dirty="0">
                <a:solidFill>
                  <a:srgbClr val="000000"/>
                </a:solidFill>
                <a:effectLst/>
                <a:latin typeface="Open Sans" panose="020B0606030504020204" pitchFamily="34" charset="0"/>
              </a:rPr>
              <a:t>Duis </a:t>
            </a:r>
            <a:r>
              <a:rPr lang="en-US" b="0" i="0" dirty="0" err="1">
                <a:solidFill>
                  <a:srgbClr val="000000"/>
                </a:solidFill>
                <a:effectLst/>
                <a:latin typeface="Open Sans" panose="020B0606030504020204" pitchFamily="34" charset="0"/>
              </a:rPr>
              <a:t>aute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irure</a:t>
            </a:r>
            <a:r>
              <a:rPr lang="en-US" b="0" i="0" dirty="0">
                <a:solidFill>
                  <a:srgbClr val="000000"/>
                </a:solidFill>
                <a:effectLst/>
                <a:latin typeface="Open Sans" panose="020B0606030504020204" pitchFamily="34" charset="0"/>
              </a:rPr>
              <a:t> dolor in </a:t>
            </a:r>
            <a:r>
              <a:rPr lang="en-US" b="0" i="0" dirty="0" err="1">
                <a:solidFill>
                  <a:srgbClr val="000000"/>
                </a:solidFill>
                <a:effectLst/>
                <a:latin typeface="Open Sans" panose="020B0606030504020204" pitchFamily="34" charset="0"/>
              </a:rPr>
              <a:t>reprehenderit</a:t>
            </a:r>
            <a:r>
              <a:rPr lang="en-US" b="0" i="0" dirty="0">
                <a:solidFill>
                  <a:srgbClr val="000000"/>
                </a:solidFill>
                <a:effectLst/>
                <a:latin typeface="Open Sans" panose="020B0606030504020204" pitchFamily="34" charset="0"/>
              </a:rPr>
              <a:t> in </a:t>
            </a:r>
            <a:r>
              <a:rPr lang="en-US" b="0" i="0" dirty="0" err="1">
                <a:solidFill>
                  <a:srgbClr val="000000"/>
                </a:solidFill>
                <a:effectLst/>
                <a:latin typeface="Open Sans" panose="020B0606030504020204" pitchFamily="34" charset="0"/>
              </a:rPr>
              <a:t>voluptate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velit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esse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cillum</a:t>
            </a:r>
            <a:r>
              <a:rPr lang="en-US" b="0" i="0" dirty="0">
                <a:solidFill>
                  <a:srgbClr val="000000"/>
                </a:solidFill>
                <a:effectLst/>
                <a:latin typeface="Open Sans" panose="020B0606030504020204" pitchFamily="34" charset="0"/>
              </a:rPr>
              <a:t> dolore </a:t>
            </a:r>
            <a:r>
              <a:rPr lang="en-US" b="0" i="0" dirty="0" err="1">
                <a:solidFill>
                  <a:srgbClr val="000000"/>
                </a:solidFill>
                <a:effectLst/>
                <a:latin typeface="Open Sans" panose="020B0606030504020204" pitchFamily="34" charset="0"/>
              </a:rPr>
              <a:t>eu</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fugiat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nulla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pariatur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Excepteur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sint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occaecat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cupidatat</a:t>
            </a:r>
            <a:r>
              <a:rPr lang="en-US" b="0" i="0" dirty="0">
                <a:solidFill>
                  <a:srgbClr val="000000"/>
                </a:solidFill>
                <a:effectLst/>
                <a:latin typeface="Open Sans" panose="020B0606030504020204" pitchFamily="34" charset="0"/>
              </a:rPr>
              <a:t> non </a:t>
            </a:r>
            <a:r>
              <a:rPr lang="en-US" b="0" i="0" dirty="0" err="1">
                <a:solidFill>
                  <a:srgbClr val="000000"/>
                </a:solidFill>
                <a:effectLst/>
                <a:latin typeface="Open Sans" panose="020B0606030504020204" pitchFamily="34" charset="0"/>
              </a:rPr>
              <a:t>proident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sunt</a:t>
            </a:r>
            <a:r>
              <a:rPr lang="en-US" b="0" i="0" dirty="0">
                <a:solidFill>
                  <a:srgbClr val="000000"/>
                </a:solidFill>
                <a:effectLst/>
                <a:latin typeface="Open Sans" panose="020B0606030504020204" pitchFamily="34" charset="0"/>
              </a:rPr>
              <a:t> in culpa qui </a:t>
            </a:r>
            <a:r>
              <a:rPr lang="en-US" b="0" i="0" dirty="0" err="1">
                <a:solidFill>
                  <a:srgbClr val="000000"/>
                </a:solidFill>
                <a:effectLst/>
                <a:latin typeface="Open Sans" panose="020B0606030504020204" pitchFamily="34" charset="0"/>
              </a:rPr>
              <a:t>officia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deserunt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mollit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anim</a:t>
            </a:r>
            <a:r>
              <a:rPr lang="en-US" b="0" i="0" dirty="0">
                <a:solidFill>
                  <a:srgbClr val="000000"/>
                </a:solidFill>
                <a:effectLst/>
                <a:latin typeface="Open Sans" panose="020B0606030504020204" pitchFamily="34" charset="0"/>
              </a:rPr>
              <a:t> id </a:t>
            </a:r>
            <a:r>
              <a:rPr lang="en-US" b="0" i="0" dirty="0" err="1">
                <a:solidFill>
                  <a:srgbClr val="000000"/>
                </a:solidFill>
                <a:effectLst/>
                <a:latin typeface="Open Sans" panose="020B0606030504020204" pitchFamily="34" charset="0"/>
              </a:rPr>
              <a:t>est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laborum</a:t>
            </a:r>
            <a:r>
              <a:rPr lang="en-US" b="0" i="0" dirty="0">
                <a:solidFill>
                  <a:srgbClr val="000000"/>
                </a:solidFill>
                <a:effectLst/>
                <a:latin typeface="Open Sans" panose="020B0606030504020204" pitchFamily="34" charset="0"/>
              </a:rPr>
              <a:t>.</a:t>
            </a:r>
            <a:endParaRPr lang="en-US" dirty="0"/>
          </a:p>
        </p:txBody>
      </p:sp>
      <p:sp>
        <p:nvSpPr>
          <p:cNvPr id="16" name="Rectangle 15"/>
          <p:cNvSpPr/>
          <p:nvPr userDrawn="true"/>
        </p:nvSpPr>
        <p:spPr bwMode="auto">
          <a:xfrm>
            <a:off x="-19235" y="6653815"/>
            <a:ext cx="1162235" cy="204186"/>
          </a:xfrm>
          <a:prstGeom prst="rect">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7" name="Rectangle 16"/>
          <p:cNvSpPr/>
          <p:nvPr userDrawn="true"/>
        </p:nvSpPr>
        <p:spPr bwMode="auto">
          <a:xfrm>
            <a:off x="1143000" y="6653814"/>
            <a:ext cx="1162235" cy="204186"/>
          </a:xfrm>
          <a:prstGeom prst="rect">
            <a:avLst/>
          </a:prstGeom>
          <a:solidFill>
            <a:schemeClr val="accent6"/>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8" name="Rectangle 17"/>
          <p:cNvSpPr/>
          <p:nvPr userDrawn="true"/>
        </p:nvSpPr>
        <p:spPr bwMode="auto">
          <a:xfrm>
            <a:off x="2305235" y="6655200"/>
            <a:ext cx="1162235" cy="204186"/>
          </a:xfrm>
          <a:prstGeom prst="rect">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transition spd="slow"/>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90128" name="Rectangle 16"/>
          <p:cNvSpPr>
            <a:spLocks noGrp="true" noChangeArrowheads="true"/>
          </p:cNvSpPr>
          <p:nvPr>
            <p:ph type="dt" sz="half" idx="2"/>
          </p:nvPr>
        </p:nvSpPr>
        <p:spPr>
          <a:xfrm>
            <a:off x="457200" y="6248400"/>
            <a:ext cx="2133600" cy="457200"/>
          </a:xfrm>
        </p:spPr>
        <p:txBody>
          <a:bodyPr/>
          <a:lstStyle>
            <a:lvl1pPr>
              <a:defRPr/>
            </a:lvl1pPr>
          </a:lstStyle>
          <a:p>
            <a:endParaRPr lang="en-US" altLang="en-US"/>
          </a:p>
        </p:txBody>
      </p:sp>
      <p:sp>
        <p:nvSpPr>
          <p:cNvPr id="90129" name="Rectangle 17"/>
          <p:cNvSpPr>
            <a:spLocks noGrp="true" noChangeArrowheads="true"/>
          </p:cNvSpPr>
          <p:nvPr>
            <p:ph type="ftr" sz="quarter" idx="3"/>
          </p:nvPr>
        </p:nvSpPr>
        <p:spPr/>
        <p:txBody>
          <a:bodyPr/>
          <a:lstStyle>
            <a:lvl1pPr>
              <a:defRPr/>
            </a:lvl1pPr>
          </a:lstStyle>
          <a:p>
            <a:endParaRPr lang="en-US" altLang="en-US"/>
          </a:p>
        </p:txBody>
      </p:sp>
      <p:sp>
        <p:nvSpPr>
          <p:cNvPr id="90130" name="Rectangle 18"/>
          <p:cNvSpPr>
            <a:spLocks noGrp="true" noChangeArrowheads="true"/>
          </p:cNvSpPr>
          <p:nvPr>
            <p:ph type="sldNum" sz="quarter" idx="4"/>
          </p:nvPr>
        </p:nvSpPr>
        <p:spPr/>
        <p:txBody>
          <a:bodyPr/>
          <a:lstStyle>
            <a:lvl1pPr>
              <a:defRPr/>
            </a:lvl1pPr>
          </a:lstStyle>
          <a:p>
            <a:fld id="{2757A297-25DA-4E2C-BAB7-44199D986FBE}" type="slidenum">
              <a:rPr lang="en-US" altLang="en-US" smtClean="0"/>
            </a:fld>
            <a:endParaRPr lang="en-US" altLang="en-US" dirty="0"/>
          </a:p>
        </p:txBody>
      </p:sp>
      <p:sp>
        <p:nvSpPr>
          <p:cNvPr id="90131" name="Rectangle 19"/>
          <p:cNvSpPr>
            <a:spLocks noGrp="true" noChangeArrowheads="true"/>
          </p:cNvSpPr>
          <p:nvPr>
            <p:ph type="ctrTitle"/>
          </p:nvPr>
        </p:nvSpPr>
        <p:spPr>
          <a:xfrm>
            <a:off x="457200" y="1828800"/>
            <a:ext cx="6019800" cy="2209800"/>
          </a:xfrm>
        </p:spPr>
        <p:txBody>
          <a:bodyPr/>
          <a:lstStyle>
            <a:lvl1pPr>
              <a:defRPr>
                <a:solidFill>
                  <a:schemeClr val="accent3"/>
                </a:solidFill>
              </a:defRPr>
            </a:lvl1pPr>
          </a:lstStyle>
          <a:p>
            <a:pPr lvl="0"/>
            <a:r>
              <a:rPr lang="en-US" altLang="en-US" noProof="0"/>
              <a:t>Click to edit Master title style</a:t>
            </a:r>
            <a:endParaRPr lang="en-US" altLang="en-US" noProof="0"/>
          </a:p>
        </p:txBody>
      </p:sp>
      <p:sp>
        <p:nvSpPr>
          <p:cNvPr id="90132" name="Rectangle 20"/>
          <p:cNvSpPr>
            <a:spLocks noGrp="true" noChangeArrowheads="true"/>
          </p:cNvSpPr>
          <p:nvPr>
            <p:ph type="subTitle" idx="1"/>
          </p:nvPr>
        </p:nvSpPr>
        <p:spPr>
          <a:xfrm>
            <a:off x="457200" y="4267200"/>
            <a:ext cx="6019800" cy="1752600"/>
          </a:xfrm>
        </p:spPr>
        <p:txBody>
          <a:bodyPr/>
          <a:lstStyle>
            <a:lvl1pPr marL="0" indent="0" algn="l">
              <a:buFont typeface="Wingdings" panose="05000000000000000000" pitchFamily="2" charset="2"/>
              <a:buNone/>
              <a:defRPr>
                <a:solidFill>
                  <a:schemeClr val="accent1"/>
                </a:solidFill>
              </a:defRPr>
            </a:lvl1pPr>
          </a:lstStyle>
          <a:p>
            <a:pPr lvl="0"/>
            <a:r>
              <a:rPr lang="en-US" altLang="en-US" noProof="0"/>
              <a:t>Click to edit Master subtitle style</a:t>
            </a:r>
            <a:endParaRPr lang="en-US" altLang="en-US" noProof="0"/>
          </a:p>
        </p:txBody>
      </p:sp>
    </p:spTree>
  </p:cSld>
  <p:clrMapOvr>
    <a:masterClrMapping/>
  </p:clrMapOvr>
  <p:transition spd="slow"/>
</p:sldLayout>
</file>

<file path=ppt/slideLayouts/slideLayout340.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9" name="Rectangle 8"/>
          <p:cNvSpPr/>
          <p:nvPr userDrawn="true"/>
        </p:nvSpPr>
        <p:spPr bwMode="auto">
          <a:xfrm>
            <a:off x="-19235" y="6653815"/>
            <a:ext cx="1162235" cy="204186"/>
          </a:xfrm>
          <a:prstGeom prst="rect">
            <a:avLst/>
          </a:prstGeom>
          <a:solidFill>
            <a:schemeClr val="accent4"/>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0" name="Rectangle 9"/>
          <p:cNvSpPr/>
          <p:nvPr userDrawn="true"/>
        </p:nvSpPr>
        <p:spPr bwMode="auto">
          <a:xfrm>
            <a:off x="1143000" y="6653814"/>
            <a:ext cx="1162235" cy="204186"/>
          </a:xfrm>
          <a:prstGeom prst="rect">
            <a:avLst/>
          </a:prstGeom>
          <a:solidFill>
            <a:schemeClr val="bg2"/>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pic>
        <p:nvPicPr>
          <p:cNvPr id="7" name="Graphic 6"/>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8" name="Teardrop 7"/>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2" name="Title 1"/>
          <p:cNvSpPr>
            <a:spLocks noGrp="true"/>
          </p:cNvSpPr>
          <p:nvPr>
            <p:ph type="title"/>
          </p:nvPr>
        </p:nvSpPr>
        <p:spPr>
          <a:xfrm>
            <a:off x="457200" y="457200"/>
            <a:ext cx="6629400" cy="1371600"/>
          </a:xfrm>
        </p:spPr>
        <p:txBody>
          <a:bodyPr/>
          <a:lstStyle>
            <a:lvl1pPr>
              <a:defRPr>
                <a:solidFill>
                  <a:schemeClr val="accent5"/>
                </a:solidFill>
              </a:defRPr>
            </a:lvl1pPr>
          </a:lstStyle>
          <a:p>
            <a:r>
              <a:rPr lang="en-US"/>
              <a:t>Click to edit Master title style</a:t>
            </a:r>
            <a:endParaRPr lang="en-US" dirty="0"/>
          </a:p>
        </p:txBody>
      </p:sp>
      <p:sp>
        <p:nvSpPr>
          <p:cNvPr id="3" name="Content Placeholder 2"/>
          <p:cNvSpPr>
            <a:spLocks noGrp="true"/>
          </p:cNvSpPr>
          <p:nvPr>
            <p:ph idx="1"/>
          </p:nvPr>
        </p:nvSpPr>
        <p:spPr>
          <a:xfrm>
            <a:off x="457200" y="1981200"/>
            <a:ext cx="8229600" cy="2286000"/>
          </a:xfrm>
        </p:spPr>
        <p:txBody>
          <a:bodyPr/>
          <a:lstStyle>
            <a:lvl1pPr marL="0" indent="0">
              <a:buNone/>
              <a:defRPr>
                <a:solidFill>
                  <a:schemeClr val="accent1"/>
                </a:solidFill>
              </a:defRPr>
            </a:lvl1pPr>
            <a:lvl2pPr marL="742950" indent="-285750">
              <a:buClr>
                <a:schemeClr val="accent3"/>
              </a:buClr>
              <a:buFont typeface="Arial" panose="020B0604020202020204" pitchFamily="34" charset="0"/>
              <a:buChar char="•"/>
              <a:defRPr/>
            </a:lvl2pPr>
            <a:lvl3pPr marL="1143000" indent="-228600">
              <a:buClr>
                <a:schemeClr val="accent3"/>
              </a:buClr>
              <a:buFont typeface="Arial" panose="020B0604020202020204" pitchFamily="34" charset="0"/>
              <a:buChar char="•"/>
              <a:defRPr/>
            </a:lvl3pPr>
            <a:lvl4pPr marL="1600200" indent="-228600">
              <a:buClr>
                <a:schemeClr val="accent3"/>
              </a:buClr>
              <a:buFont typeface="Arial" panose="020B0604020202020204" pitchFamily="34" charset="0"/>
              <a:buChar char="•"/>
              <a:defRPr/>
            </a:lvl4pPr>
            <a:lvl5pPr marL="2057400" indent="-228600">
              <a:buClr>
                <a:schemeClr val="accent3"/>
              </a:buClr>
              <a:buFont typeface="Arial" panose="020B0604020202020204" pitchFamily="34" charset="0"/>
              <a:buChar char="•"/>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1" name="Rectangle 10"/>
          <p:cNvSpPr/>
          <p:nvPr userDrawn="true"/>
        </p:nvSpPr>
        <p:spPr bwMode="auto">
          <a:xfrm>
            <a:off x="2305235" y="6655200"/>
            <a:ext cx="1162235" cy="204186"/>
          </a:xfrm>
          <a:prstGeom prst="rect">
            <a:avLst/>
          </a:prstGeom>
          <a:solidFill>
            <a:schemeClr val="accent5"/>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2" name="Text Placeholder 12"/>
          <p:cNvSpPr>
            <a:spLocks noGrp="true"/>
          </p:cNvSpPr>
          <p:nvPr>
            <p:ph type="body" sz="quarter" idx="13" hasCustomPrompt="true"/>
          </p:nvPr>
        </p:nvSpPr>
        <p:spPr>
          <a:xfrm>
            <a:off x="457199" y="4843770"/>
            <a:ext cx="3943165" cy="1763915"/>
          </a:xfrm>
        </p:spPr>
        <p:txBody>
          <a:bodyPr/>
          <a:lstStyle>
            <a:lvl1pPr marL="0" indent="0">
              <a:buFont typeface="Arial" panose="020B0604020202020204" pitchFamily="34" charset="0"/>
              <a:buNone/>
              <a:defRPr lang="en-US" sz="1600" b="0" i="0" smtClean="0">
                <a:effectLst/>
                <a:latin typeface="Lucida Console" panose="020B060904050402020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b="0" i="0" dirty="0">
                <a:solidFill>
                  <a:srgbClr val="000000"/>
                </a:solidFill>
                <a:effectLst/>
                <a:latin typeface="Open Sans" panose="020B0606030504020204" pitchFamily="34" charset="0"/>
              </a:rPr>
              <a:t>Lorem ipsum dolor sit </a:t>
            </a:r>
            <a:r>
              <a:rPr lang="en-US" b="0" i="0" dirty="0" err="1">
                <a:solidFill>
                  <a:srgbClr val="000000"/>
                </a:solidFill>
                <a:effectLst/>
                <a:latin typeface="Open Sans" panose="020B0606030504020204" pitchFamily="34" charset="0"/>
              </a:rPr>
              <a:t>amet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consectetur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adipiscing</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sed</a:t>
            </a:r>
            <a:r>
              <a:rPr lang="en-US" b="0" i="0" dirty="0">
                <a:solidFill>
                  <a:srgbClr val="000000"/>
                </a:solidFill>
                <a:effectLst/>
                <a:latin typeface="Open Sans" panose="020B0606030504020204" pitchFamily="34" charset="0"/>
              </a:rPr>
              <a:t> do </a:t>
            </a:r>
            <a:r>
              <a:rPr lang="en-US" b="0" i="0" dirty="0" err="1">
                <a:solidFill>
                  <a:srgbClr val="000000"/>
                </a:solidFill>
                <a:effectLst/>
                <a:latin typeface="Open Sans" panose="020B0606030504020204" pitchFamily="34" charset="0"/>
              </a:rPr>
              <a:t>eiusmod</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tempor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incididunt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labore</a:t>
            </a:r>
            <a:r>
              <a:rPr lang="en-US" b="0" i="0" dirty="0">
                <a:solidFill>
                  <a:srgbClr val="000000"/>
                </a:solidFill>
                <a:effectLst/>
                <a:latin typeface="Open Sans" panose="020B0606030504020204" pitchFamily="34" charset="0"/>
              </a:rPr>
              <a:t> et dolore magna </a:t>
            </a:r>
            <a:r>
              <a:rPr lang="en-US" b="0" i="0" dirty="0" err="1">
                <a:solidFill>
                  <a:srgbClr val="000000"/>
                </a:solidFill>
                <a:effectLst/>
                <a:latin typeface="Open Sans" panose="020B0606030504020204" pitchFamily="34" charset="0"/>
              </a:rPr>
              <a:t>aliqua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enim</a:t>
            </a:r>
            <a:r>
              <a:rPr lang="en-US" b="0" i="0" dirty="0">
                <a:solidFill>
                  <a:srgbClr val="000000"/>
                </a:solidFill>
                <a:effectLst/>
                <a:latin typeface="Open Sans" panose="020B0606030504020204" pitchFamily="34" charset="0"/>
              </a:rPr>
              <a:t> ad minim </a:t>
            </a:r>
            <a:r>
              <a:rPr lang="en-US" b="0" i="0" dirty="0" err="1">
                <a:solidFill>
                  <a:srgbClr val="000000"/>
                </a:solidFill>
                <a:effectLst/>
                <a:latin typeface="Open Sans" panose="020B0606030504020204" pitchFamily="34" charset="0"/>
              </a:rPr>
              <a:t>veniam</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quis</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nostrud</a:t>
            </a:r>
            <a:r>
              <a:rPr lang="en-US" b="0" i="0" dirty="0">
                <a:solidFill>
                  <a:srgbClr val="000000"/>
                </a:solidFill>
                <a:effectLst/>
                <a:latin typeface="Open Sans" panose="020B0606030504020204" pitchFamily="34" charset="0"/>
              </a:rPr>
              <a:t> exercitation </a:t>
            </a:r>
            <a:r>
              <a:rPr lang="en-US" b="0" i="0" dirty="0" err="1">
                <a:solidFill>
                  <a:srgbClr val="000000"/>
                </a:solidFill>
                <a:effectLst/>
                <a:latin typeface="Open Sans" panose="020B0606030504020204" pitchFamily="34" charset="0"/>
              </a:rPr>
              <a:t>ullamco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laboris</a:t>
            </a:r>
            <a:r>
              <a:rPr lang="en-US" b="0" i="0" dirty="0">
                <a:solidFill>
                  <a:srgbClr val="000000"/>
                </a:solidFill>
                <a:effectLst/>
                <a:latin typeface="Open Sans" panose="020B0606030504020204" pitchFamily="34" charset="0"/>
              </a:rPr>
              <a:t> nisi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aliquip</a:t>
            </a:r>
            <a:r>
              <a:rPr lang="en-US" b="0" i="0" dirty="0">
                <a:solidFill>
                  <a:srgbClr val="000000"/>
                </a:solidFill>
                <a:effectLst/>
                <a:latin typeface="Open Sans" panose="020B0606030504020204" pitchFamily="34" charset="0"/>
              </a:rPr>
              <a:t> ex </a:t>
            </a:r>
            <a:r>
              <a:rPr lang="en-US" b="0" i="0" dirty="0" err="1">
                <a:solidFill>
                  <a:srgbClr val="000000"/>
                </a:solidFill>
                <a:effectLst/>
                <a:latin typeface="Open Sans" panose="020B0606030504020204" pitchFamily="34" charset="0"/>
              </a:rPr>
              <a:t>ea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commodo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consequat</a:t>
            </a:r>
            <a:r>
              <a:rPr lang="en-US" b="0" i="0" dirty="0">
                <a:solidFill>
                  <a:srgbClr val="000000"/>
                </a:solidFill>
                <a:effectLst/>
                <a:latin typeface="Open Sans" panose="020B0606030504020204" pitchFamily="34" charset="0"/>
              </a:rPr>
              <a:t>. </a:t>
            </a:r>
            <a:endParaRPr lang="en-US" dirty="0"/>
          </a:p>
        </p:txBody>
      </p:sp>
      <p:sp>
        <p:nvSpPr>
          <p:cNvPr id="13" name="Text Placeholder 14"/>
          <p:cNvSpPr>
            <a:spLocks noGrp="true"/>
          </p:cNvSpPr>
          <p:nvPr>
            <p:ph type="body" sz="quarter" idx="14" hasCustomPrompt="true"/>
          </p:nvPr>
        </p:nvSpPr>
        <p:spPr>
          <a:xfrm>
            <a:off x="4743634" y="4849427"/>
            <a:ext cx="3943165" cy="1752600"/>
          </a:xfrm>
        </p:spPr>
        <p:txBody>
          <a:bodyPr/>
          <a:lstStyle>
            <a:lvl1pPr>
              <a:defRPr sz="1600">
                <a:latin typeface="Lucida Console" panose="020B0609040504020204" charset="0"/>
              </a:defRPr>
            </a:lvl1pPr>
          </a:lstStyle>
          <a:p>
            <a:pPr lvl="0"/>
            <a:r>
              <a:rPr lang="en-US" b="0" i="0" dirty="0">
                <a:solidFill>
                  <a:srgbClr val="000000"/>
                </a:solidFill>
                <a:effectLst/>
                <a:latin typeface="Open Sans" panose="020B0606030504020204" pitchFamily="34" charset="0"/>
              </a:rPr>
              <a:t>Duis </a:t>
            </a:r>
            <a:r>
              <a:rPr lang="en-US" b="0" i="0" dirty="0" err="1">
                <a:solidFill>
                  <a:srgbClr val="000000"/>
                </a:solidFill>
                <a:effectLst/>
                <a:latin typeface="Open Sans" panose="020B0606030504020204" pitchFamily="34" charset="0"/>
              </a:rPr>
              <a:t>aute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irure</a:t>
            </a:r>
            <a:r>
              <a:rPr lang="en-US" b="0" i="0" dirty="0">
                <a:solidFill>
                  <a:srgbClr val="000000"/>
                </a:solidFill>
                <a:effectLst/>
                <a:latin typeface="Open Sans" panose="020B0606030504020204" pitchFamily="34" charset="0"/>
              </a:rPr>
              <a:t> dolor in </a:t>
            </a:r>
            <a:r>
              <a:rPr lang="en-US" b="0" i="0" dirty="0" err="1">
                <a:solidFill>
                  <a:srgbClr val="000000"/>
                </a:solidFill>
                <a:effectLst/>
                <a:latin typeface="Open Sans" panose="020B0606030504020204" pitchFamily="34" charset="0"/>
              </a:rPr>
              <a:t>reprehenderit</a:t>
            </a:r>
            <a:r>
              <a:rPr lang="en-US" b="0" i="0" dirty="0">
                <a:solidFill>
                  <a:srgbClr val="000000"/>
                </a:solidFill>
                <a:effectLst/>
                <a:latin typeface="Open Sans" panose="020B0606030504020204" pitchFamily="34" charset="0"/>
              </a:rPr>
              <a:t> in </a:t>
            </a:r>
            <a:r>
              <a:rPr lang="en-US" b="0" i="0" dirty="0" err="1">
                <a:solidFill>
                  <a:srgbClr val="000000"/>
                </a:solidFill>
                <a:effectLst/>
                <a:latin typeface="Open Sans" panose="020B0606030504020204" pitchFamily="34" charset="0"/>
              </a:rPr>
              <a:t>voluptate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velit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esse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cillum</a:t>
            </a:r>
            <a:r>
              <a:rPr lang="en-US" b="0" i="0" dirty="0">
                <a:solidFill>
                  <a:srgbClr val="000000"/>
                </a:solidFill>
                <a:effectLst/>
                <a:latin typeface="Open Sans" panose="020B0606030504020204" pitchFamily="34" charset="0"/>
              </a:rPr>
              <a:t> dolore </a:t>
            </a:r>
            <a:r>
              <a:rPr lang="en-US" b="0" i="0" dirty="0" err="1">
                <a:solidFill>
                  <a:srgbClr val="000000"/>
                </a:solidFill>
                <a:effectLst/>
                <a:latin typeface="Open Sans" panose="020B0606030504020204" pitchFamily="34" charset="0"/>
              </a:rPr>
              <a:t>eu</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fugiat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nulla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pariatur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Excepteur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sint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occaecat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cupidatat</a:t>
            </a:r>
            <a:r>
              <a:rPr lang="en-US" b="0" i="0" dirty="0">
                <a:solidFill>
                  <a:srgbClr val="000000"/>
                </a:solidFill>
                <a:effectLst/>
                <a:latin typeface="Open Sans" panose="020B0606030504020204" pitchFamily="34" charset="0"/>
              </a:rPr>
              <a:t> non </a:t>
            </a:r>
            <a:r>
              <a:rPr lang="en-US" b="0" i="0" dirty="0" err="1">
                <a:solidFill>
                  <a:srgbClr val="000000"/>
                </a:solidFill>
                <a:effectLst/>
                <a:latin typeface="Open Sans" panose="020B0606030504020204" pitchFamily="34" charset="0"/>
              </a:rPr>
              <a:t>proident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sunt</a:t>
            </a:r>
            <a:r>
              <a:rPr lang="en-US" b="0" i="0" dirty="0">
                <a:solidFill>
                  <a:srgbClr val="000000"/>
                </a:solidFill>
                <a:effectLst/>
                <a:latin typeface="Open Sans" panose="020B0606030504020204" pitchFamily="34" charset="0"/>
              </a:rPr>
              <a:t> in culpa qui </a:t>
            </a:r>
            <a:r>
              <a:rPr lang="en-US" b="0" i="0" dirty="0" err="1">
                <a:solidFill>
                  <a:srgbClr val="000000"/>
                </a:solidFill>
                <a:effectLst/>
                <a:latin typeface="Open Sans" panose="020B0606030504020204" pitchFamily="34" charset="0"/>
              </a:rPr>
              <a:t>officia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deserunt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mollit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anim</a:t>
            </a:r>
            <a:r>
              <a:rPr lang="en-US" b="0" i="0" dirty="0">
                <a:solidFill>
                  <a:srgbClr val="000000"/>
                </a:solidFill>
                <a:effectLst/>
                <a:latin typeface="Open Sans" panose="020B0606030504020204" pitchFamily="34" charset="0"/>
              </a:rPr>
              <a:t> id </a:t>
            </a:r>
            <a:r>
              <a:rPr lang="en-US" b="0" i="0" dirty="0" err="1">
                <a:solidFill>
                  <a:srgbClr val="000000"/>
                </a:solidFill>
                <a:effectLst/>
                <a:latin typeface="Open Sans" panose="020B0606030504020204" pitchFamily="34" charset="0"/>
              </a:rPr>
              <a:t>est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laborum</a:t>
            </a:r>
            <a:r>
              <a:rPr lang="en-US" b="0" i="0" dirty="0">
                <a:solidFill>
                  <a:srgbClr val="000000"/>
                </a:solidFill>
                <a:effectLst/>
                <a:latin typeface="Open Sans" panose="020B0606030504020204" pitchFamily="34" charset="0"/>
              </a:rPr>
              <a:t>.</a:t>
            </a:r>
            <a:endParaRPr lang="en-US" dirty="0"/>
          </a:p>
        </p:txBody>
      </p:sp>
    </p:spTree>
  </p:cSld>
  <p:clrMapOvr>
    <a:masterClrMapping/>
  </p:clrMapOvr>
  <p:transition spd="slow"/>
</p:sldLayout>
</file>

<file path=ppt/slideLayouts/slideLayout34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true"/>
          </p:cNvSpPr>
          <p:nvPr>
            <p:ph type="title"/>
          </p:nvPr>
        </p:nvSpPr>
        <p:spPr>
          <a:xfrm>
            <a:off x="623888" y="1709738"/>
            <a:ext cx="7886700" cy="2852737"/>
          </a:xfrm>
        </p:spPr>
        <p:txBody>
          <a:bodyPr anchor="b"/>
          <a:lstStyle>
            <a:lvl1pPr>
              <a:defRPr sz="6000"/>
            </a:lvl1pPr>
          </a:lstStyle>
          <a:p>
            <a:r>
              <a:rPr lang="en-US"/>
              <a:t>Click to edit Master title style</a:t>
            </a:r>
            <a:endParaRPr lang="en-US"/>
          </a:p>
        </p:txBody>
      </p:sp>
      <p:sp>
        <p:nvSpPr>
          <p:cNvPr id="3" name="Text Placeholder 2"/>
          <p:cNvSpPr>
            <a:spLocks noGrp="true"/>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1B9C6344-3052-44C1-9017-6FC986659251}"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dirty="0"/>
          </a:p>
        </p:txBody>
      </p:sp>
    </p:spTree>
  </p:cSld>
  <p:clrMapOvr>
    <a:masterClrMapping/>
  </p:clrMapOvr>
  <p:transition spd="slow"/>
</p:sldLayout>
</file>

<file path=ppt/slideLayouts/slideLayout34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Content Placeholder 2"/>
          <p:cNvSpPr>
            <a:spLocks noGrp="true"/>
          </p:cNvSpPr>
          <p:nvPr>
            <p:ph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true"/>
          </p:cNvSpPr>
          <p:nvPr>
            <p:ph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A78529B3-D109-4045-8674-05A0BCB6F47C}"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34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365125"/>
            <a:ext cx="7886700" cy="1325563"/>
          </a:xfrm>
        </p:spPr>
        <p:txBody>
          <a:bodyPr/>
          <a:lstStyle/>
          <a:p>
            <a:r>
              <a:rPr lang="en-US"/>
              <a:t>Click to edit Master title style</a:t>
            </a:r>
            <a:endParaRPr lang="en-US"/>
          </a:p>
        </p:txBody>
      </p:sp>
      <p:sp>
        <p:nvSpPr>
          <p:cNvPr id="3" name="Text Placeholder 2"/>
          <p:cNvSpPr>
            <a:spLocks noGrp="true"/>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4" name="Content Placeholder 3"/>
          <p:cNvSpPr>
            <a:spLocks noGrp="true"/>
          </p:cNvSpPr>
          <p:nvPr>
            <p:ph sz="half" idx="2"/>
          </p:nvPr>
        </p:nvSpPr>
        <p:spPr>
          <a:xfrm>
            <a:off x="630238" y="2505075"/>
            <a:ext cx="3868737"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true"/>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6" name="Content Placeholder 5"/>
          <p:cNvSpPr>
            <a:spLocks noGrp="true"/>
          </p:cNvSpPr>
          <p:nvPr>
            <p:ph sz="quarter" idx="4"/>
          </p:nvPr>
        </p:nvSpPr>
        <p:spPr>
          <a:xfrm>
            <a:off x="4629150" y="2505075"/>
            <a:ext cx="3887788"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Footer Placeholder 6"/>
          <p:cNvSpPr>
            <a:spLocks noGrp="true"/>
          </p:cNvSpPr>
          <p:nvPr>
            <p:ph type="ftr" sz="quarter" idx="10"/>
          </p:nvPr>
        </p:nvSpPr>
        <p:spPr/>
        <p:txBody>
          <a:bodyPr/>
          <a:lstStyle>
            <a:lvl1pPr>
              <a:defRPr/>
            </a:lvl1pPr>
          </a:lstStyle>
          <a:p>
            <a:endParaRPr lang="en-US" altLang="en-US"/>
          </a:p>
        </p:txBody>
      </p:sp>
      <p:sp>
        <p:nvSpPr>
          <p:cNvPr id="8" name="Slide Number Placeholder 7"/>
          <p:cNvSpPr>
            <a:spLocks noGrp="true"/>
          </p:cNvSpPr>
          <p:nvPr>
            <p:ph type="sldNum" sz="quarter" idx="11"/>
          </p:nvPr>
        </p:nvSpPr>
        <p:spPr/>
        <p:txBody>
          <a:bodyPr/>
          <a:lstStyle>
            <a:lvl1pPr>
              <a:defRPr/>
            </a:lvl1pPr>
          </a:lstStyle>
          <a:p>
            <a:fld id="{5CE7979A-3B8C-4A9C-9E48-FBBF83626624}" type="slidenum">
              <a:rPr lang="en-US" altLang="en-US"/>
            </a:fld>
            <a:endParaRPr lang="en-US" altLang="en-US"/>
          </a:p>
        </p:txBody>
      </p:sp>
      <p:sp>
        <p:nvSpPr>
          <p:cNvPr id="9" name="Date Placeholder 8"/>
          <p:cNvSpPr>
            <a:spLocks noGrp="true"/>
          </p:cNvSpPr>
          <p:nvPr>
            <p:ph type="dt" sz="half" idx="12"/>
          </p:nvPr>
        </p:nvSpPr>
        <p:spPr/>
        <p:txBody>
          <a:bodyPr/>
          <a:lstStyle>
            <a:lvl1pPr>
              <a:defRPr/>
            </a:lvl1pPr>
          </a:lstStyle>
          <a:p>
            <a:endParaRPr lang="en-US" altLang="en-US"/>
          </a:p>
        </p:txBody>
      </p:sp>
      <p:sp>
        <p:nvSpPr>
          <p:cNvPr id="10" name="Rectangle 9"/>
          <p:cNvSpPr/>
          <p:nvPr userDrawn="true"/>
        </p:nvSpPr>
        <p:spPr bwMode="auto">
          <a:xfrm>
            <a:off x="-19235" y="6705601"/>
            <a:ext cx="1162235" cy="152399"/>
          </a:xfrm>
          <a:prstGeom prst="rect">
            <a:avLst/>
          </a:prstGeom>
          <a:solidFill>
            <a:schemeClr val="accent1"/>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1" name="Rectangle 10"/>
          <p:cNvSpPr/>
          <p:nvPr userDrawn="true"/>
        </p:nvSpPr>
        <p:spPr bwMode="auto">
          <a:xfrm>
            <a:off x="1143000" y="6705600"/>
            <a:ext cx="1162235" cy="152399"/>
          </a:xfrm>
          <a:prstGeom prst="rect">
            <a:avLst/>
          </a:prstGeom>
          <a:solidFill>
            <a:schemeClr val="accent6"/>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2" name="Teardrop 11"/>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13" name="Rectangle 12"/>
          <p:cNvSpPr/>
          <p:nvPr userDrawn="true"/>
        </p:nvSpPr>
        <p:spPr bwMode="auto">
          <a:xfrm>
            <a:off x="2305235" y="6706986"/>
            <a:ext cx="1162235" cy="152399"/>
          </a:xfrm>
          <a:prstGeom prst="rect">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transition spd="slow"/>
</p:sldLayout>
</file>

<file path=ppt/slideLayouts/slideLayout34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Footer Placeholder 2"/>
          <p:cNvSpPr>
            <a:spLocks noGrp="true"/>
          </p:cNvSpPr>
          <p:nvPr>
            <p:ph type="ftr" sz="quarter" idx="10"/>
          </p:nvPr>
        </p:nvSpPr>
        <p:spPr/>
        <p:txBody>
          <a:bodyPr/>
          <a:lstStyle>
            <a:lvl1pPr>
              <a:defRPr/>
            </a:lvl1pPr>
          </a:lstStyle>
          <a:p>
            <a:endParaRPr lang="en-US" altLang="en-US"/>
          </a:p>
        </p:txBody>
      </p:sp>
      <p:sp>
        <p:nvSpPr>
          <p:cNvPr id="4" name="Slide Number Placeholder 3"/>
          <p:cNvSpPr>
            <a:spLocks noGrp="true"/>
          </p:cNvSpPr>
          <p:nvPr>
            <p:ph type="sldNum" sz="quarter" idx="11"/>
          </p:nvPr>
        </p:nvSpPr>
        <p:spPr/>
        <p:txBody>
          <a:bodyPr/>
          <a:lstStyle>
            <a:lvl1pPr>
              <a:defRPr/>
            </a:lvl1pPr>
          </a:lstStyle>
          <a:p>
            <a:fld id="{18761A08-01FA-414B-AF34-7CBBE177D9AB}" type="slidenum">
              <a:rPr lang="en-US" altLang="en-US"/>
            </a:fld>
            <a:endParaRPr lang="en-US" altLang="en-US"/>
          </a:p>
        </p:txBody>
      </p:sp>
      <p:sp>
        <p:nvSpPr>
          <p:cNvPr id="5" name="Date Placeholder 4"/>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34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true"/>
          </p:cNvSpPr>
          <p:nvPr>
            <p:ph type="ftr" sz="quarter" idx="10"/>
          </p:nvPr>
        </p:nvSpPr>
        <p:spPr/>
        <p:txBody>
          <a:bodyPr/>
          <a:lstStyle>
            <a:lvl1pPr>
              <a:defRPr/>
            </a:lvl1pPr>
          </a:lstStyle>
          <a:p>
            <a:endParaRPr lang="en-US" altLang="en-US"/>
          </a:p>
        </p:txBody>
      </p:sp>
      <p:sp>
        <p:nvSpPr>
          <p:cNvPr id="3" name="Slide Number Placeholder 2"/>
          <p:cNvSpPr>
            <a:spLocks noGrp="true"/>
          </p:cNvSpPr>
          <p:nvPr>
            <p:ph type="sldNum" sz="quarter" idx="11"/>
          </p:nvPr>
        </p:nvSpPr>
        <p:spPr/>
        <p:txBody>
          <a:bodyPr/>
          <a:lstStyle>
            <a:lvl1pPr>
              <a:defRPr/>
            </a:lvl1pPr>
          </a:lstStyle>
          <a:p>
            <a:fld id="{054509E2-2EA7-4CCF-BFE3-9B166712C5C7}" type="slidenum">
              <a:rPr lang="en-US" altLang="en-US"/>
            </a:fld>
            <a:endParaRPr lang="en-US" altLang="en-US"/>
          </a:p>
        </p:txBody>
      </p:sp>
      <p:sp>
        <p:nvSpPr>
          <p:cNvPr id="4" name="Date Placeholder 3"/>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34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457200"/>
            <a:ext cx="2949575" cy="1600200"/>
          </a:xfrm>
        </p:spPr>
        <p:txBody>
          <a:bodyPr anchor="b"/>
          <a:lstStyle>
            <a:lvl1pPr>
              <a:defRPr sz="3200"/>
            </a:lvl1pPr>
          </a:lstStyle>
          <a:p>
            <a:r>
              <a:rPr lang="en-US"/>
              <a:t>Click to edit Master title style</a:t>
            </a:r>
            <a:endParaRPr lang="en-US"/>
          </a:p>
        </p:txBody>
      </p:sp>
      <p:sp>
        <p:nvSpPr>
          <p:cNvPr id="3" name="Content Placeholder 2"/>
          <p:cNvSpPr>
            <a:spLocks noGrp="true"/>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true"/>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BA59A777-624F-47A9-880B-D8E9EAD0858F}"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34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457200"/>
            <a:ext cx="2949575" cy="1600200"/>
          </a:xfrm>
        </p:spPr>
        <p:txBody>
          <a:bodyPr anchor="b"/>
          <a:lstStyle>
            <a:lvl1pPr>
              <a:defRPr sz="3200"/>
            </a:lvl1pPr>
          </a:lstStyle>
          <a:p>
            <a:r>
              <a:rPr lang="en-US"/>
              <a:t>Click to edit Master title style</a:t>
            </a:r>
            <a:endParaRPr lang="en-US"/>
          </a:p>
        </p:txBody>
      </p:sp>
      <p:sp>
        <p:nvSpPr>
          <p:cNvPr id="3" name="Picture Placeholder 2"/>
          <p:cNvSpPr>
            <a:spLocks noGrp="true"/>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a:p>
        </p:txBody>
      </p:sp>
      <p:sp>
        <p:nvSpPr>
          <p:cNvPr id="4" name="Text Placeholder 3"/>
          <p:cNvSpPr>
            <a:spLocks noGrp="true"/>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F5F5CDA0-80DA-48D8-B4CB-109B8CD7869F}"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34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Vertical Text Placeholder 2"/>
          <p:cNvSpPr>
            <a:spLocks noGrp="true"/>
          </p:cNvSpPr>
          <p:nvPr>
            <p:ph type="body" orient="vert" idx="1"/>
          </p:nvPr>
        </p:nvSpPr>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DB245EC0-5CDC-4F83-ABFB-A17F42046F02}"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34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true"/>
          </p:cNvSpPr>
          <p:nvPr>
            <p:ph type="title" orient="vert"/>
          </p:nvPr>
        </p:nvSpPr>
        <p:spPr>
          <a:xfrm>
            <a:off x="6629400" y="457200"/>
            <a:ext cx="2057400" cy="5410200"/>
          </a:xfrm>
        </p:spPr>
        <p:txBody>
          <a:bodyPr vert="eaVert"/>
          <a:lstStyle/>
          <a:p>
            <a:r>
              <a:rPr lang="en-US"/>
              <a:t>Click to edit Master title style</a:t>
            </a:r>
            <a:endParaRPr lang="en-US"/>
          </a:p>
        </p:txBody>
      </p:sp>
      <p:sp>
        <p:nvSpPr>
          <p:cNvPr id="3" name="Vertical Text Placeholder 2"/>
          <p:cNvSpPr>
            <a:spLocks noGrp="true"/>
          </p:cNvSpPr>
          <p:nvPr>
            <p:ph type="body" orient="vert" idx="1"/>
          </p:nvPr>
        </p:nvSpPr>
        <p:spPr>
          <a:xfrm>
            <a:off x="457200" y="457200"/>
            <a:ext cx="6019800" cy="5410200"/>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A0F1A974-5EB8-46E3-AD55-FFDCE36963EC}"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7" name="Graphic 6"/>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8" name="Teardrop 7"/>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2" name="Title 1"/>
          <p:cNvSpPr>
            <a:spLocks noGrp="true"/>
          </p:cNvSpPr>
          <p:nvPr>
            <p:ph type="title"/>
          </p:nvPr>
        </p:nvSpPr>
        <p:spPr>
          <a:xfrm>
            <a:off x="457200" y="457200"/>
            <a:ext cx="6629400" cy="1371600"/>
          </a:xfrm>
        </p:spPr>
        <p:txBody>
          <a:bodyPr/>
          <a:lstStyle>
            <a:lvl1pPr>
              <a:defRPr>
                <a:solidFill>
                  <a:schemeClr val="accent3"/>
                </a:solidFill>
              </a:defRPr>
            </a:lvl1pPr>
          </a:lstStyle>
          <a:p>
            <a:r>
              <a:rPr lang="en-US"/>
              <a:t>Click to edit Master title style</a:t>
            </a:r>
            <a:endParaRPr lang="en-US" dirty="0"/>
          </a:p>
        </p:txBody>
      </p:sp>
      <p:sp>
        <p:nvSpPr>
          <p:cNvPr id="3" name="Content Placeholder 2"/>
          <p:cNvSpPr>
            <a:spLocks noGrp="true"/>
          </p:cNvSpPr>
          <p:nvPr>
            <p:ph idx="1"/>
          </p:nvPr>
        </p:nvSpPr>
        <p:spPr>
          <a:xfrm>
            <a:off x="457200" y="1981200"/>
            <a:ext cx="8229600" cy="2286000"/>
          </a:xfrm>
        </p:spPr>
        <p:txBody>
          <a:bodyPr/>
          <a:lstStyle>
            <a:lvl1pPr marL="0" indent="0">
              <a:buNone/>
              <a:defRPr>
                <a:solidFill>
                  <a:schemeClr val="accent1"/>
                </a:solidFill>
              </a:defRPr>
            </a:lvl1pPr>
            <a:lvl2pPr marL="742950" indent="-285750">
              <a:buClr>
                <a:schemeClr val="accent3"/>
              </a:buClr>
              <a:buFont typeface="Arial" panose="020B0604020202020204" pitchFamily="34" charset="0"/>
              <a:buChar char="•"/>
              <a:defRPr/>
            </a:lvl2pPr>
            <a:lvl3pPr marL="1143000" indent="-228600">
              <a:buClr>
                <a:schemeClr val="accent3"/>
              </a:buClr>
              <a:buFont typeface="Arial" panose="020B0604020202020204" pitchFamily="34" charset="0"/>
              <a:buChar char="•"/>
              <a:defRPr/>
            </a:lvl3pPr>
            <a:lvl4pPr marL="1600200" indent="-228600">
              <a:buClr>
                <a:schemeClr val="accent3"/>
              </a:buClr>
              <a:buFont typeface="Arial" panose="020B0604020202020204" pitchFamily="34" charset="0"/>
              <a:buChar char="•"/>
              <a:defRPr/>
            </a:lvl4pPr>
            <a:lvl5pPr marL="2057400" indent="-228600">
              <a:buClr>
                <a:schemeClr val="accent3"/>
              </a:buClr>
              <a:buFont typeface="Arial" panose="020B0604020202020204" pitchFamily="34" charset="0"/>
              <a:buChar char="•"/>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3" name="Text Placeholder 12"/>
          <p:cNvSpPr>
            <a:spLocks noGrp="true"/>
          </p:cNvSpPr>
          <p:nvPr>
            <p:ph type="body" sz="quarter" idx="13" hasCustomPrompt="true"/>
          </p:nvPr>
        </p:nvSpPr>
        <p:spPr>
          <a:xfrm>
            <a:off x="457199" y="4813699"/>
            <a:ext cx="3943165" cy="1763915"/>
          </a:xfrm>
        </p:spPr>
        <p:txBody>
          <a:bodyPr/>
          <a:lstStyle>
            <a:lvl1pPr marL="0" indent="0">
              <a:buFont typeface="Arial" panose="020B0604020202020204" pitchFamily="34" charset="0"/>
              <a:buNone/>
              <a:defRPr lang="en-US" sz="1600" b="0" i="0" smtClean="0">
                <a:effectLst/>
                <a:latin typeface="Lucida Console" panose="020B060904050402020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b="0" i="0" dirty="0">
                <a:solidFill>
                  <a:srgbClr val="000000"/>
                </a:solidFill>
                <a:effectLst/>
                <a:latin typeface="Open Sans" panose="020B0606030504020204" pitchFamily="34" charset="0"/>
              </a:rPr>
              <a:t>Lorem ipsum dolor sit </a:t>
            </a:r>
            <a:r>
              <a:rPr lang="en-US" b="0" i="0" dirty="0" err="1">
                <a:solidFill>
                  <a:srgbClr val="000000"/>
                </a:solidFill>
                <a:effectLst/>
                <a:latin typeface="Open Sans" panose="020B0606030504020204" pitchFamily="34" charset="0"/>
              </a:rPr>
              <a:t>amet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consectetur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adipiscing</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sed</a:t>
            </a:r>
            <a:r>
              <a:rPr lang="en-US" b="0" i="0" dirty="0">
                <a:solidFill>
                  <a:srgbClr val="000000"/>
                </a:solidFill>
                <a:effectLst/>
                <a:latin typeface="Open Sans" panose="020B0606030504020204" pitchFamily="34" charset="0"/>
              </a:rPr>
              <a:t> do </a:t>
            </a:r>
            <a:r>
              <a:rPr lang="en-US" b="0" i="0" dirty="0" err="1">
                <a:solidFill>
                  <a:srgbClr val="000000"/>
                </a:solidFill>
                <a:effectLst/>
                <a:latin typeface="Open Sans" panose="020B0606030504020204" pitchFamily="34" charset="0"/>
              </a:rPr>
              <a:t>eiusmod</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tempor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incididunt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labore</a:t>
            </a:r>
            <a:r>
              <a:rPr lang="en-US" b="0" i="0" dirty="0">
                <a:solidFill>
                  <a:srgbClr val="000000"/>
                </a:solidFill>
                <a:effectLst/>
                <a:latin typeface="Open Sans" panose="020B0606030504020204" pitchFamily="34" charset="0"/>
              </a:rPr>
              <a:t> et dolore magna </a:t>
            </a:r>
            <a:r>
              <a:rPr lang="en-US" b="0" i="0" dirty="0" err="1">
                <a:solidFill>
                  <a:srgbClr val="000000"/>
                </a:solidFill>
                <a:effectLst/>
                <a:latin typeface="Open Sans" panose="020B0606030504020204" pitchFamily="34" charset="0"/>
              </a:rPr>
              <a:t>aliqua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enim</a:t>
            </a:r>
            <a:r>
              <a:rPr lang="en-US" b="0" i="0" dirty="0">
                <a:solidFill>
                  <a:srgbClr val="000000"/>
                </a:solidFill>
                <a:effectLst/>
                <a:latin typeface="Open Sans" panose="020B0606030504020204" pitchFamily="34" charset="0"/>
              </a:rPr>
              <a:t> ad minim </a:t>
            </a:r>
            <a:r>
              <a:rPr lang="en-US" b="0" i="0" dirty="0" err="1">
                <a:solidFill>
                  <a:srgbClr val="000000"/>
                </a:solidFill>
                <a:effectLst/>
                <a:latin typeface="Open Sans" panose="020B0606030504020204" pitchFamily="34" charset="0"/>
              </a:rPr>
              <a:t>veniam</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quis</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nostrud</a:t>
            </a:r>
            <a:r>
              <a:rPr lang="en-US" b="0" i="0" dirty="0">
                <a:solidFill>
                  <a:srgbClr val="000000"/>
                </a:solidFill>
                <a:effectLst/>
                <a:latin typeface="Open Sans" panose="020B0606030504020204" pitchFamily="34" charset="0"/>
              </a:rPr>
              <a:t> exercitation </a:t>
            </a:r>
            <a:r>
              <a:rPr lang="en-US" b="0" i="0" dirty="0" err="1">
                <a:solidFill>
                  <a:srgbClr val="000000"/>
                </a:solidFill>
                <a:effectLst/>
                <a:latin typeface="Open Sans" panose="020B0606030504020204" pitchFamily="34" charset="0"/>
              </a:rPr>
              <a:t>ullamco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laboris</a:t>
            </a:r>
            <a:r>
              <a:rPr lang="en-US" b="0" i="0" dirty="0">
                <a:solidFill>
                  <a:srgbClr val="000000"/>
                </a:solidFill>
                <a:effectLst/>
                <a:latin typeface="Open Sans" panose="020B0606030504020204" pitchFamily="34" charset="0"/>
              </a:rPr>
              <a:t> nisi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aliquip</a:t>
            </a:r>
            <a:r>
              <a:rPr lang="en-US" b="0" i="0" dirty="0">
                <a:solidFill>
                  <a:srgbClr val="000000"/>
                </a:solidFill>
                <a:effectLst/>
                <a:latin typeface="Open Sans" panose="020B0606030504020204" pitchFamily="34" charset="0"/>
              </a:rPr>
              <a:t> ex </a:t>
            </a:r>
            <a:r>
              <a:rPr lang="en-US" b="0" i="0" dirty="0" err="1">
                <a:solidFill>
                  <a:srgbClr val="000000"/>
                </a:solidFill>
                <a:effectLst/>
                <a:latin typeface="Open Sans" panose="020B0606030504020204" pitchFamily="34" charset="0"/>
              </a:rPr>
              <a:t>ea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commodo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consequat</a:t>
            </a:r>
            <a:r>
              <a:rPr lang="en-US" b="0" i="0" dirty="0">
                <a:solidFill>
                  <a:srgbClr val="000000"/>
                </a:solidFill>
                <a:effectLst/>
                <a:latin typeface="Open Sans" panose="020B0606030504020204" pitchFamily="34" charset="0"/>
              </a:rPr>
              <a:t>. </a:t>
            </a:r>
            <a:endParaRPr lang="en-US" dirty="0"/>
          </a:p>
        </p:txBody>
      </p:sp>
      <p:sp>
        <p:nvSpPr>
          <p:cNvPr id="15" name="Text Placeholder 14"/>
          <p:cNvSpPr>
            <a:spLocks noGrp="true"/>
          </p:cNvSpPr>
          <p:nvPr>
            <p:ph type="body" sz="quarter" idx="14" hasCustomPrompt="true"/>
          </p:nvPr>
        </p:nvSpPr>
        <p:spPr>
          <a:xfrm>
            <a:off x="4743634" y="4819356"/>
            <a:ext cx="3943165" cy="1752600"/>
          </a:xfrm>
        </p:spPr>
        <p:txBody>
          <a:bodyPr/>
          <a:lstStyle>
            <a:lvl1pPr>
              <a:defRPr sz="1600">
                <a:latin typeface="Lucida Console" panose="020B0609040504020204" charset="0"/>
              </a:defRPr>
            </a:lvl1pPr>
          </a:lstStyle>
          <a:p>
            <a:pPr lvl="0"/>
            <a:r>
              <a:rPr lang="en-US" b="0" i="0" dirty="0">
                <a:solidFill>
                  <a:srgbClr val="000000"/>
                </a:solidFill>
                <a:effectLst/>
                <a:latin typeface="Open Sans" panose="020B0606030504020204" pitchFamily="34" charset="0"/>
              </a:rPr>
              <a:t>Duis </a:t>
            </a:r>
            <a:r>
              <a:rPr lang="en-US" b="0" i="0" dirty="0" err="1">
                <a:solidFill>
                  <a:srgbClr val="000000"/>
                </a:solidFill>
                <a:effectLst/>
                <a:latin typeface="Open Sans" panose="020B0606030504020204" pitchFamily="34" charset="0"/>
              </a:rPr>
              <a:t>aute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irure</a:t>
            </a:r>
            <a:r>
              <a:rPr lang="en-US" b="0" i="0" dirty="0">
                <a:solidFill>
                  <a:srgbClr val="000000"/>
                </a:solidFill>
                <a:effectLst/>
                <a:latin typeface="Open Sans" panose="020B0606030504020204" pitchFamily="34" charset="0"/>
              </a:rPr>
              <a:t> dolor in </a:t>
            </a:r>
            <a:r>
              <a:rPr lang="en-US" b="0" i="0" dirty="0" err="1">
                <a:solidFill>
                  <a:srgbClr val="000000"/>
                </a:solidFill>
                <a:effectLst/>
                <a:latin typeface="Open Sans" panose="020B0606030504020204" pitchFamily="34" charset="0"/>
              </a:rPr>
              <a:t>reprehenderit</a:t>
            </a:r>
            <a:r>
              <a:rPr lang="en-US" b="0" i="0" dirty="0">
                <a:solidFill>
                  <a:srgbClr val="000000"/>
                </a:solidFill>
                <a:effectLst/>
                <a:latin typeface="Open Sans" panose="020B0606030504020204" pitchFamily="34" charset="0"/>
              </a:rPr>
              <a:t> in </a:t>
            </a:r>
            <a:r>
              <a:rPr lang="en-US" b="0" i="0" dirty="0" err="1">
                <a:solidFill>
                  <a:srgbClr val="000000"/>
                </a:solidFill>
                <a:effectLst/>
                <a:latin typeface="Open Sans" panose="020B0606030504020204" pitchFamily="34" charset="0"/>
              </a:rPr>
              <a:t>voluptate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velit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esse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cillum</a:t>
            </a:r>
            <a:r>
              <a:rPr lang="en-US" b="0" i="0" dirty="0">
                <a:solidFill>
                  <a:srgbClr val="000000"/>
                </a:solidFill>
                <a:effectLst/>
                <a:latin typeface="Open Sans" panose="020B0606030504020204" pitchFamily="34" charset="0"/>
              </a:rPr>
              <a:t> dolore </a:t>
            </a:r>
            <a:r>
              <a:rPr lang="en-US" b="0" i="0" dirty="0" err="1">
                <a:solidFill>
                  <a:srgbClr val="000000"/>
                </a:solidFill>
                <a:effectLst/>
                <a:latin typeface="Open Sans" panose="020B0606030504020204" pitchFamily="34" charset="0"/>
              </a:rPr>
              <a:t>eu</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fugiat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nulla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pariatur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Excepteur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sint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occaecat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cupidatat</a:t>
            </a:r>
            <a:r>
              <a:rPr lang="en-US" b="0" i="0" dirty="0">
                <a:solidFill>
                  <a:srgbClr val="000000"/>
                </a:solidFill>
                <a:effectLst/>
                <a:latin typeface="Open Sans" panose="020B0606030504020204" pitchFamily="34" charset="0"/>
              </a:rPr>
              <a:t> non </a:t>
            </a:r>
            <a:r>
              <a:rPr lang="en-US" b="0" i="0" dirty="0" err="1">
                <a:solidFill>
                  <a:srgbClr val="000000"/>
                </a:solidFill>
                <a:effectLst/>
                <a:latin typeface="Open Sans" panose="020B0606030504020204" pitchFamily="34" charset="0"/>
              </a:rPr>
              <a:t>proident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sunt</a:t>
            </a:r>
            <a:r>
              <a:rPr lang="en-US" b="0" i="0" dirty="0">
                <a:solidFill>
                  <a:srgbClr val="000000"/>
                </a:solidFill>
                <a:effectLst/>
                <a:latin typeface="Open Sans" panose="020B0606030504020204" pitchFamily="34" charset="0"/>
              </a:rPr>
              <a:t> in culpa qui </a:t>
            </a:r>
            <a:r>
              <a:rPr lang="en-US" b="0" i="0" dirty="0" err="1">
                <a:solidFill>
                  <a:srgbClr val="000000"/>
                </a:solidFill>
                <a:effectLst/>
                <a:latin typeface="Open Sans" panose="020B0606030504020204" pitchFamily="34" charset="0"/>
              </a:rPr>
              <a:t>officia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deserunt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mollit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anim</a:t>
            </a:r>
            <a:r>
              <a:rPr lang="en-US" b="0" i="0" dirty="0">
                <a:solidFill>
                  <a:srgbClr val="000000"/>
                </a:solidFill>
                <a:effectLst/>
                <a:latin typeface="Open Sans" panose="020B0606030504020204" pitchFamily="34" charset="0"/>
              </a:rPr>
              <a:t> id </a:t>
            </a:r>
            <a:r>
              <a:rPr lang="en-US" b="0" i="0" dirty="0" err="1">
                <a:solidFill>
                  <a:srgbClr val="000000"/>
                </a:solidFill>
                <a:effectLst/>
                <a:latin typeface="Open Sans" panose="020B0606030504020204" pitchFamily="34" charset="0"/>
              </a:rPr>
              <a:t>est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laborum</a:t>
            </a:r>
            <a:r>
              <a:rPr lang="en-US" b="0" i="0" dirty="0">
                <a:solidFill>
                  <a:srgbClr val="000000"/>
                </a:solidFill>
                <a:effectLst/>
                <a:latin typeface="Open Sans" panose="020B0606030504020204" pitchFamily="34" charset="0"/>
              </a:rPr>
              <a:t>.</a:t>
            </a:r>
            <a:endParaRPr lang="en-US" dirty="0"/>
          </a:p>
        </p:txBody>
      </p:sp>
      <p:sp>
        <p:nvSpPr>
          <p:cNvPr id="16" name="Rectangle 15"/>
          <p:cNvSpPr/>
          <p:nvPr userDrawn="true"/>
        </p:nvSpPr>
        <p:spPr bwMode="auto">
          <a:xfrm>
            <a:off x="-19235" y="6653815"/>
            <a:ext cx="1162235" cy="204186"/>
          </a:xfrm>
          <a:prstGeom prst="rect">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7" name="Rectangle 16"/>
          <p:cNvSpPr/>
          <p:nvPr userDrawn="true"/>
        </p:nvSpPr>
        <p:spPr bwMode="auto">
          <a:xfrm>
            <a:off x="1143000" y="6653814"/>
            <a:ext cx="1162235" cy="204186"/>
          </a:xfrm>
          <a:prstGeom prst="rect">
            <a:avLst/>
          </a:prstGeom>
          <a:solidFill>
            <a:schemeClr val="accent6"/>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8" name="Rectangle 17"/>
          <p:cNvSpPr/>
          <p:nvPr userDrawn="true"/>
        </p:nvSpPr>
        <p:spPr bwMode="auto">
          <a:xfrm>
            <a:off x="2305235" y="6655200"/>
            <a:ext cx="1162235" cy="204186"/>
          </a:xfrm>
          <a:prstGeom prst="rect">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transition spd="slow"/>
</p:sldLayout>
</file>

<file path=ppt/slideLayouts/slideLayout350.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Online Image Placeholder 3"/>
          <p:cNvSpPr>
            <a:spLocks noGrp="true"/>
          </p:cNvSpPr>
          <p:nvPr>
            <p:ph type="clipArt" sz="half" idx="2" hasCustomPrompt="true"/>
          </p:nvPr>
        </p:nvSpPr>
        <p:spPr>
          <a:xfrm>
            <a:off x="4648200" y="1981200"/>
            <a:ext cx="4038600" cy="3886200"/>
          </a:xfrm>
        </p:spPr>
        <p:txBody>
          <a:bodyPr/>
          <a:lstStyle/>
          <a:p>
            <a:r>
              <a:rPr lang="en-US"/>
              <a:t>Click icon to add online image</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D1FA0DF1-69A4-49BC-8004-2A306D22542E}"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351.xml><?xml version="1.0" encoding="utf-8"?>
<p:sldLayout xmlns:a="http://schemas.openxmlformats.org/drawingml/2006/main" xmlns:r="http://schemas.openxmlformats.org/officeDocument/2006/relationships" xmlns:p="http://schemas.openxmlformats.org/presentationml/2006/main" type="clipArtAndTx" preserve="1">
  <p:cSld name="Title, Clip Art and Tex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Online Image Placeholder 2"/>
          <p:cNvSpPr>
            <a:spLocks noGrp="true"/>
          </p:cNvSpPr>
          <p:nvPr>
            <p:ph type="clipArt" sz="half" idx="1" hasCustomPrompt="true"/>
          </p:nvPr>
        </p:nvSpPr>
        <p:spPr>
          <a:xfrm>
            <a:off x="457200" y="1981200"/>
            <a:ext cx="4038600" cy="3886200"/>
          </a:xfrm>
        </p:spPr>
        <p:txBody>
          <a:bodyPr/>
          <a:lstStyle/>
          <a:p>
            <a:r>
              <a:rPr lang="en-US"/>
              <a:t>Click icon to add online image</a:t>
            </a:r>
            <a:endParaRPr lang="en-US"/>
          </a:p>
        </p:txBody>
      </p:sp>
      <p:sp>
        <p:nvSpPr>
          <p:cNvPr id="4" name="Text Placeholder 3"/>
          <p:cNvSpPr>
            <a:spLocks noGrp="true"/>
          </p:cNvSpPr>
          <p:nvPr>
            <p:ph type="body"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B7E8BFF1-E06B-44F8-B74E-0941AEA927AF}"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352.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8229600" cy="18669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true"/>
          </p:cNvSpPr>
          <p:nvPr>
            <p:ph sz="half" idx="2"/>
          </p:nvPr>
        </p:nvSpPr>
        <p:spPr>
          <a:xfrm>
            <a:off x="457200" y="4000500"/>
            <a:ext cx="8229600" cy="18669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30A26CE2-9548-48BB-BFD6-B9FA4A2E6551}"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35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pic>
        <p:nvPicPr>
          <p:cNvPr id="8" name="Graphic 7"/>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true"/>
          </p:cNvSpPr>
          <p:nvPr>
            <p:ph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46577E7E-26B3-4112-A923-A16012F7B175}"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354.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90128" name="Rectangle 16"/>
          <p:cNvSpPr>
            <a:spLocks noGrp="true" noChangeArrowheads="true"/>
          </p:cNvSpPr>
          <p:nvPr>
            <p:ph type="dt" sz="half" idx="2"/>
          </p:nvPr>
        </p:nvSpPr>
        <p:spPr>
          <a:xfrm>
            <a:off x="457200" y="6248400"/>
            <a:ext cx="2133600" cy="457200"/>
          </a:xfrm>
        </p:spPr>
        <p:txBody>
          <a:bodyPr/>
          <a:lstStyle>
            <a:lvl1pPr>
              <a:defRPr/>
            </a:lvl1pPr>
          </a:lstStyle>
          <a:p>
            <a:endParaRPr lang="en-US" altLang="en-US"/>
          </a:p>
        </p:txBody>
      </p:sp>
      <p:sp>
        <p:nvSpPr>
          <p:cNvPr id="90129" name="Rectangle 17"/>
          <p:cNvSpPr>
            <a:spLocks noGrp="true" noChangeArrowheads="true"/>
          </p:cNvSpPr>
          <p:nvPr>
            <p:ph type="ftr" sz="quarter" idx="3"/>
          </p:nvPr>
        </p:nvSpPr>
        <p:spPr/>
        <p:txBody>
          <a:bodyPr/>
          <a:lstStyle>
            <a:lvl1pPr>
              <a:defRPr/>
            </a:lvl1pPr>
          </a:lstStyle>
          <a:p>
            <a:endParaRPr lang="en-US" altLang="en-US"/>
          </a:p>
        </p:txBody>
      </p:sp>
      <p:sp>
        <p:nvSpPr>
          <p:cNvPr id="90130" name="Rectangle 18"/>
          <p:cNvSpPr>
            <a:spLocks noGrp="true" noChangeArrowheads="true"/>
          </p:cNvSpPr>
          <p:nvPr>
            <p:ph type="sldNum" sz="quarter" idx="4"/>
          </p:nvPr>
        </p:nvSpPr>
        <p:spPr/>
        <p:txBody>
          <a:bodyPr/>
          <a:lstStyle>
            <a:lvl1pPr>
              <a:defRPr/>
            </a:lvl1pPr>
          </a:lstStyle>
          <a:p>
            <a:fld id="{2757A297-25DA-4E2C-BAB7-44199D986FBE}" type="slidenum">
              <a:rPr lang="en-US" altLang="en-US" smtClean="0"/>
            </a:fld>
            <a:endParaRPr lang="en-US" altLang="en-US" dirty="0"/>
          </a:p>
        </p:txBody>
      </p:sp>
      <p:sp>
        <p:nvSpPr>
          <p:cNvPr id="90131" name="Rectangle 19"/>
          <p:cNvSpPr>
            <a:spLocks noGrp="true" noChangeArrowheads="true"/>
          </p:cNvSpPr>
          <p:nvPr>
            <p:ph type="ctrTitle"/>
          </p:nvPr>
        </p:nvSpPr>
        <p:spPr>
          <a:xfrm>
            <a:off x="457200" y="1828800"/>
            <a:ext cx="6019800" cy="2209800"/>
          </a:xfrm>
        </p:spPr>
        <p:txBody>
          <a:bodyPr/>
          <a:lstStyle>
            <a:lvl1pPr>
              <a:defRPr>
                <a:solidFill>
                  <a:schemeClr val="accent3"/>
                </a:solidFill>
              </a:defRPr>
            </a:lvl1pPr>
          </a:lstStyle>
          <a:p>
            <a:pPr lvl="0"/>
            <a:r>
              <a:rPr lang="en-US" altLang="en-US" noProof="0"/>
              <a:t>Click to edit Master title style</a:t>
            </a:r>
            <a:endParaRPr lang="en-US" altLang="en-US" noProof="0"/>
          </a:p>
        </p:txBody>
      </p:sp>
      <p:sp>
        <p:nvSpPr>
          <p:cNvPr id="90132" name="Rectangle 20"/>
          <p:cNvSpPr>
            <a:spLocks noGrp="true" noChangeArrowheads="true"/>
          </p:cNvSpPr>
          <p:nvPr>
            <p:ph type="subTitle" idx="1"/>
          </p:nvPr>
        </p:nvSpPr>
        <p:spPr>
          <a:xfrm>
            <a:off x="457200" y="4267200"/>
            <a:ext cx="6019800" cy="1752600"/>
          </a:xfrm>
        </p:spPr>
        <p:txBody>
          <a:bodyPr/>
          <a:lstStyle>
            <a:lvl1pPr marL="0" indent="0" algn="l">
              <a:buFont typeface="Wingdings" panose="05000000000000000000" pitchFamily="2" charset="2"/>
              <a:buNone/>
              <a:defRPr>
                <a:solidFill>
                  <a:schemeClr val="accent1"/>
                </a:solidFill>
              </a:defRPr>
            </a:lvl1pPr>
          </a:lstStyle>
          <a:p>
            <a:pPr lvl="0"/>
            <a:r>
              <a:rPr lang="en-US" altLang="en-US" noProof="0"/>
              <a:t>Click to edit Master subtitle style</a:t>
            </a:r>
            <a:endParaRPr lang="en-US" altLang="en-US" noProof="0"/>
          </a:p>
        </p:txBody>
      </p:sp>
    </p:spTree>
  </p:cSld>
  <p:clrMapOvr>
    <a:masterClrMapping/>
  </p:clrMapOvr>
  <p:transition spd="slow"/>
</p:sldLayout>
</file>

<file path=ppt/slideLayouts/slideLayout35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7" name="Graphic 6"/>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8" name="Teardrop 7"/>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2" name="Title 1"/>
          <p:cNvSpPr>
            <a:spLocks noGrp="true"/>
          </p:cNvSpPr>
          <p:nvPr>
            <p:ph type="title"/>
          </p:nvPr>
        </p:nvSpPr>
        <p:spPr>
          <a:xfrm>
            <a:off x="457200" y="457200"/>
            <a:ext cx="6629400" cy="1371600"/>
          </a:xfrm>
        </p:spPr>
        <p:txBody>
          <a:bodyPr/>
          <a:lstStyle>
            <a:lvl1pPr>
              <a:defRPr>
                <a:solidFill>
                  <a:schemeClr val="accent3"/>
                </a:solidFill>
              </a:defRPr>
            </a:lvl1pPr>
          </a:lstStyle>
          <a:p>
            <a:r>
              <a:rPr lang="en-US"/>
              <a:t>Click to edit Master title style</a:t>
            </a:r>
            <a:endParaRPr lang="en-US" dirty="0"/>
          </a:p>
        </p:txBody>
      </p:sp>
      <p:sp>
        <p:nvSpPr>
          <p:cNvPr id="3" name="Content Placeholder 2"/>
          <p:cNvSpPr>
            <a:spLocks noGrp="true"/>
          </p:cNvSpPr>
          <p:nvPr>
            <p:ph idx="1"/>
          </p:nvPr>
        </p:nvSpPr>
        <p:spPr>
          <a:xfrm>
            <a:off x="457200" y="1981200"/>
            <a:ext cx="8229600" cy="2286000"/>
          </a:xfrm>
        </p:spPr>
        <p:txBody>
          <a:bodyPr/>
          <a:lstStyle>
            <a:lvl1pPr marL="0" indent="0">
              <a:buNone/>
              <a:defRPr>
                <a:solidFill>
                  <a:schemeClr val="accent1"/>
                </a:solidFill>
              </a:defRPr>
            </a:lvl1pPr>
            <a:lvl2pPr marL="742950" indent="-285750">
              <a:buClr>
                <a:schemeClr val="accent3"/>
              </a:buClr>
              <a:buFont typeface="Arial" panose="020B0604020202020204" pitchFamily="34" charset="0"/>
              <a:buChar char="•"/>
              <a:defRPr/>
            </a:lvl2pPr>
            <a:lvl3pPr marL="1143000" indent="-228600">
              <a:buClr>
                <a:schemeClr val="accent3"/>
              </a:buClr>
              <a:buFont typeface="Arial" panose="020B0604020202020204" pitchFamily="34" charset="0"/>
              <a:buChar char="•"/>
              <a:defRPr/>
            </a:lvl3pPr>
            <a:lvl4pPr marL="1600200" indent="-228600">
              <a:buClr>
                <a:schemeClr val="accent3"/>
              </a:buClr>
              <a:buFont typeface="Arial" panose="020B0604020202020204" pitchFamily="34" charset="0"/>
              <a:buChar char="•"/>
              <a:defRPr/>
            </a:lvl4pPr>
            <a:lvl5pPr marL="2057400" indent="-228600">
              <a:buClr>
                <a:schemeClr val="accent3"/>
              </a:buClr>
              <a:buFont typeface="Arial" panose="020B0604020202020204" pitchFamily="34" charset="0"/>
              <a:buChar char="•"/>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3" name="Text Placeholder 12"/>
          <p:cNvSpPr>
            <a:spLocks noGrp="true"/>
          </p:cNvSpPr>
          <p:nvPr>
            <p:ph type="body" sz="quarter" idx="13" hasCustomPrompt="true"/>
          </p:nvPr>
        </p:nvSpPr>
        <p:spPr>
          <a:xfrm>
            <a:off x="457199" y="4813699"/>
            <a:ext cx="3943165" cy="1763915"/>
          </a:xfrm>
        </p:spPr>
        <p:txBody>
          <a:bodyPr/>
          <a:lstStyle>
            <a:lvl1pPr marL="0" indent="0">
              <a:buFont typeface="Arial" panose="020B0604020202020204" pitchFamily="34" charset="0"/>
              <a:buNone/>
              <a:defRPr lang="en-US" sz="1600" b="0" i="0" smtClean="0">
                <a:effectLst/>
                <a:latin typeface="Lucida Console" panose="020B060904050402020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b="0" i="0" dirty="0">
                <a:solidFill>
                  <a:srgbClr val="000000"/>
                </a:solidFill>
                <a:effectLst/>
                <a:latin typeface="Open Sans" panose="020B0606030504020204" pitchFamily="34" charset="0"/>
              </a:rPr>
              <a:t>Lorem ipsum dolor sit </a:t>
            </a:r>
            <a:r>
              <a:rPr lang="en-US" b="0" i="0" dirty="0" err="1">
                <a:solidFill>
                  <a:srgbClr val="000000"/>
                </a:solidFill>
                <a:effectLst/>
                <a:latin typeface="Open Sans" panose="020B0606030504020204" pitchFamily="34" charset="0"/>
              </a:rPr>
              <a:t>amet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consectetur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adipiscing</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sed</a:t>
            </a:r>
            <a:r>
              <a:rPr lang="en-US" b="0" i="0" dirty="0">
                <a:solidFill>
                  <a:srgbClr val="000000"/>
                </a:solidFill>
                <a:effectLst/>
                <a:latin typeface="Open Sans" panose="020B0606030504020204" pitchFamily="34" charset="0"/>
              </a:rPr>
              <a:t> do </a:t>
            </a:r>
            <a:r>
              <a:rPr lang="en-US" b="0" i="0" dirty="0" err="1">
                <a:solidFill>
                  <a:srgbClr val="000000"/>
                </a:solidFill>
                <a:effectLst/>
                <a:latin typeface="Open Sans" panose="020B0606030504020204" pitchFamily="34" charset="0"/>
              </a:rPr>
              <a:t>eiusmod</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tempor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incididunt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labore</a:t>
            </a:r>
            <a:r>
              <a:rPr lang="en-US" b="0" i="0" dirty="0">
                <a:solidFill>
                  <a:srgbClr val="000000"/>
                </a:solidFill>
                <a:effectLst/>
                <a:latin typeface="Open Sans" panose="020B0606030504020204" pitchFamily="34" charset="0"/>
              </a:rPr>
              <a:t> et dolore magna </a:t>
            </a:r>
            <a:r>
              <a:rPr lang="en-US" b="0" i="0" dirty="0" err="1">
                <a:solidFill>
                  <a:srgbClr val="000000"/>
                </a:solidFill>
                <a:effectLst/>
                <a:latin typeface="Open Sans" panose="020B0606030504020204" pitchFamily="34" charset="0"/>
              </a:rPr>
              <a:t>aliqua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enim</a:t>
            </a:r>
            <a:r>
              <a:rPr lang="en-US" b="0" i="0" dirty="0">
                <a:solidFill>
                  <a:srgbClr val="000000"/>
                </a:solidFill>
                <a:effectLst/>
                <a:latin typeface="Open Sans" panose="020B0606030504020204" pitchFamily="34" charset="0"/>
              </a:rPr>
              <a:t> ad minim </a:t>
            </a:r>
            <a:r>
              <a:rPr lang="en-US" b="0" i="0" dirty="0" err="1">
                <a:solidFill>
                  <a:srgbClr val="000000"/>
                </a:solidFill>
                <a:effectLst/>
                <a:latin typeface="Open Sans" panose="020B0606030504020204" pitchFamily="34" charset="0"/>
              </a:rPr>
              <a:t>veniam</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quis</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nostrud</a:t>
            </a:r>
            <a:r>
              <a:rPr lang="en-US" b="0" i="0" dirty="0">
                <a:solidFill>
                  <a:srgbClr val="000000"/>
                </a:solidFill>
                <a:effectLst/>
                <a:latin typeface="Open Sans" panose="020B0606030504020204" pitchFamily="34" charset="0"/>
              </a:rPr>
              <a:t> exercitation </a:t>
            </a:r>
            <a:r>
              <a:rPr lang="en-US" b="0" i="0" dirty="0" err="1">
                <a:solidFill>
                  <a:srgbClr val="000000"/>
                </a:solidFill>
                <a:effectLst/>
                <a:latin typeface="Open Sans" panose="020B0606030504020204" pitchFamily="34" charset="0"/>
              </a:rPr>
              <a:t>ullamco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laboris</a:t>
            </a:r>
            <a:r>
              <a:rPr lang="en-US" b="0" i="0" dirty="0">
                <a:solidFill>
                  <a:srgbClr val="000000"/>
                </a:solidFill>
                <a:effectLst/>
                <a:latin typeface="Open Sans" panose="020B0606030504020204" pitchFamily="34" charset="0"/>
              </a:rPr>
              <a:t> nisi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aliquip</a:t>
            </a:r>
            <a:r>
              <a:rPr lang="en-US" b="0" i="0" dirty="0">
                <a:solidFill>
                  <a:srgbClr val="000000"/>
                </a:solidFill>
                <a:effectLst/>
                <a:latin typeface="Open Sans" panose="020B0606030504020204" pitchFamily="34" charset="0"/>
              </a:rPr>
              <a:t> ex </a:t>
            </a:r>
            <a:r>
              <a:rPr lang="en-US" b="0" i="0" dirty="0" err="1">
                <a:solidFill>
                  <a:srgbClr val="000000"/>
                </a:solidFill>
                <a:effectLst/>
                <a:latin typeface="Open Sans" panose="020B0606030504020204" pitchFamily="34" charset="0"/>
              </a:rPr>
              <a:t>ea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commodo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consequat</a:t>
            </a:r>
            <a:r>
              <a:rPr lang="en-US" b="0" i="0" dirty="0">
                <a:solidFill>
                  <a:srgbClr val="000000"/>
                </a:solidFill>
                <a:effectLst/>
                <a:latin typeface="Open Sans" panose="020B0606030504020204" pitchFamily="34" charset="0"/>
              </a:rPr>
              <a:t>. </a:t>
            </a:r>
            <a:endParaRPr lang="en-US" dirty="0"/>
          </a:p>
        </p:txBody>
      </p:sp>
      <p:sp>
        <p:nvSpPr>
          <p:cNvPr id="15" name="Text Placeholder 14"/>
          <p:cNvSpPr>
            <a:spLocks noGrp="true"/>
          </p:cNvSpPr>
          <p:nvPr>
            <p:ph type="body" sz="quarter" idx="14" hasCustomPrompt="true"/>
          </p:nvPr>
        </p:nvSpPr>
        <p:spPr>
          <a:xfrm>
            <a:off x="4743634" y="4819356"/>
            <a:ext cx="3943165" cy="1752600"/>
          </a:xfrm>
        </p:spPr>
        <p:txBody>
          <a:bodyPr/>
          <a:lstStyle>
            <a:lvl1pPr>
              <a:defRPr sz="1600">
                <a:latin typeface="Lucida Console" panose="020B0609040504020204" charset="0"/>
              </a:defRPr>
            </a:lvl1pPr>
          </a:lstStyle>
          <a:p>
            <a:pPr lvl="0"/>
            <a:r>
              <a:rPr lang="en-US" b="0" i="0" dirty="0">
                <a:solidFill>
                  <a:srgbClr val="000000"/>
                </a:solidFill>
                <a:effectLst/>
                <a:latin typeface="Open Sans" panose="020B0606030504020204" pitchFamily="34" charset="0"/>
              </a:rPr>
              <a:t>Duis </a:t>
            </a:r>
            <a:r>
              <a:rPr lang="en-US" b="0" i="0" dirty="0" err="1">
                <a:solidFill>
                  <a:srgbClr val="000000"/>
                </a:solidFill>
                <a:effectLst/>
                <a:latin typeface="Open Sans" panose="020B0606030504020204" pitchFamily="34" charset="0"/>
              </a:rPr>
              <a:t>aute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irure</a:t>
            </a:r>
            <a:r>
              <a:rPr lang="en-US" b="0" i="0" dirty="0">
                <a:solidFill>
                  <a:srgbClr val="000000"/>
                </a:solidFill>
                <a:effectLst/>
                <a:latin typeface="Open Sans" panose="020B0606030504020204" pitchFamily="34" charset="0"/>
              </a:rPr>
              <a:t> dolor in </a:t>
            </a:r>
            <a:r>
              <a:rPr lang="en-US" b="0" i="0" dirty="0" err="1">
                <a:solidFill>
                  <a:srgbClr val="000000"/>
                </a:solidFill>
                <a:effectLst/>
                <a:latin typeface="Open Sans" panose="020B0606030504020204" pitchFamily="34" charset="0"/>
              </a:rPr>
              <a:t>reprehenderit</a:t>
            </a:r>
            <a:r>
              <a:rPr lang="en-US" b="0" i="0" dirty="0">
                <a:solidFill>
                  <a:srgbClr val="000000"/>
                </a:solidFill>
                <a:effectLst/>
                <a:latin typeface="Open Sans" panose="020B0606030504020204" pitchFamily="34" charset="0"/>
              </a:rPr>
              <a:t> in </a:t>
            </a:r>
            <a:r>
              <a:rPr lang="en-US" b="0" i="0" dirty="0" err="1">
                <a:solidFill>
                  <a:srgbClr val="000000"/>
                </a:solidFill>
                <a:effectLst/>
                <a:latin typeface="Open Sans" panose="020B0606030504020204" pitchFamily="34" charset="0"/>
              </a:rPr>
              <a:t>voluptate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velit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esse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cillum</a:t>
            </a:r>
            <a:r>
              <a:rPr lang="en-US" b="0" i="0" dirty="0">
                <a:solidFill>
                  <a:srgbClr val="000000"/>
                </a:solidFill>
                <a:effectLst/>
                <a:latin typeface="Open Sans" panose="020B0606030504020204" pitchFamily="34" charset="0"/>
              </a:rPr>
              <a:t> dolore </a:t>
            </a:r>
            <a:r>
              <a:rPr lang="en-US" b="0" i="0" dirty="0" err="1">
                <a:solidFill>
                  <a:srgbClr val="000000"/>
                </a:solidFill>
                <a:effectLst/>
                <a:latin typeface="Open Sans" panose="020B0606030504020204" pitchFamily="34" charset="0"/>
              </a:rPr>
              <a:t>eu</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fugiat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nulla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pariatur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Excepteur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sint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occaecat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cupidatat</a:t>
            </a:r>
            <a:r>
              <a:rPr lang="en-US" b="0" i="0" dirty="0">
                <a:solidFill>
                  <a:srgbClr val="000000"/>
                </a:solidFill>
                <a:effectLst/>
                <a:latin typeface="Open Sans" panose="020B0606030504020204" pitchFamily="34" charset="0"/>
              </a:rPr>
              <a:t> non </a:t>
            </a:r>
            <a:r>
              <a:rPr lang="en-US" b="0" i="0" dirty="0" err="1">
                <a:solidFill>
                  <a:srgbClr val="000000"/>
                </a:solidFill>
                <a:effectLst/>
                <a:latin typeface="Open Sans" panose="020B0606030504020204" pitchFamily="34" charset="0"/>
              </a:rPr>
              <a:t>proident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sunt</a:t>
            </a:r>
            <a:r>
              <a:rPr lang="en-US" b="0" i="0" dirty="0">
                <a:solidFill>
                  <a:srgbClr val="000000"/>
                </a:solidFill>
                <a:effectLst/>
                <a:latin typeface="Open Sans" panose="020B0606030504020204" pitchFamily="34" charset="0"/>
              </a:rPr>
              <a:t> in culpa qui </a:t>
            </a:r>
            <a:r>
              <a:rPr lang="en-US" b="0" i="0" dirty="0" err="1">
                <a:solidFill>
                  <a:srgbClr val="000000"/>
                </a:solidFill>
                <a:effectLst/>
                <a:latin typeface="Open Sans" panose="020B0606030504020204" pitchFamily="34" charset="0"/>
              </a:rPr>
              <a:t>officia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deserunt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mollit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anim</a:t>
            </a:r>
            <a:r>
              <a:rPr lang="en-US" b="0" i="0" dirty="0">
                <a:solidFill>
                  <a:srgbClr val="000000"/>
                </a:solidFill>
                <a:effectLst/>
                <a:latin typeface="Open Sans" panose="020B0606030504020204" pitchFamily="34" charset="0"/>
              </a:rPr>
              <a:t> id </a:t>
            </a:r>
            <a:r>
              <a:rPr lang="en-US" b="0" i="0" dirty="0" err="1">
                <a:solidFill>
                  <a:srgbClr val="000000"/>
                </a:solidFill>
                <a:effectLst/>
                <a:latin typeface="Open Sans" panose="020B0606030504020204" pitchFamily="34" charset="0"/>
              </a:rPr>
              <a:t>est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laborum</a:t>
            </a:r>
            <a:r>
              <a:rPr lang="en-US" b="0" i="0" dirty="0">
                <a:solidFill>
                  <a:srgbClr val="000000"/>
                </a:solidFill>
                <a:effectLst/>
                <a:latin typeface="Open Sans" panose="020B0606030504020204" pitchFamily="34" charset="0"/>
              </a:rPr>
              <a:t>.</a:t>
            </a:r>
            <a:endParaRPr lang="en-US" dirty="0"/>
          </a:p>
        </p:txBody>
      </p:sp>
      <p:sp>
        <p:nvSpPr>
          <p:cNvPr id="16" name="Rectangle 15"/>
          <p:cNvSpPr/>
          <p:nvPr userDrawn="true"/>
        </p:nvSpPr>
        <p:spPr bwMode="auto">
          <a:xfrm>
            <a:off x="-19235" y="6653815"/>
            <a:ext cx="1162235" cy="204186"/>
          </a:xfrm>
          <a:prstGeom prst="rect">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7" name="Rectangle 16"/>
          <p:cNvSpPr/>
          <p:nvPr userDrawn="true"/>
        </p:nvSpPr>
        <p:spPr bwMode="auto">
          <a:xfrm>
            <a:off x="1143000" y="6653814"/>
            <a:ext cx="1162235" cy="204186"/>
          </a:xfrm>
          <a:prstGeom prst="rect">
            <a:avLst/>
          </a:prstGeom>
          <a:solidFill>
            <a:schemeClr val="accent6"/>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8" name="Rectangle 17"/>
          <p:cNvSpPr/>
          <p:nvPr userDrawn="true"/>
        </p:nvSpPr>
        <p:spPr bwMode="auto">
          <a:xfrm>
            <a:off x="2305235" y="6655200"/>
            <a:ext cx="1162235" cy="204186"/>
          </a:xfrm>
          <a:prstGeom prst="rect">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transition spd="slow"/>
</p:sldLayout>
</file>

<file path=ppt/slideLayouts/slideLayout356.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9" name="Rectangle 8"/>
          <p:cNvSpPr/>
          <p:nvPr userDrawn="true"/>
        </p:nvSpPr>
        <p:spPr bwMode="auto">
          <a:xfrm>
            <a:off x="-19235" y="6653815"/>
            <a:ext cx="1162235" cy="204186"/>
          </a:xfrm>
          <a:prstGeom prst="rect">
            <a:avLst/>
          </a:prstGeom>
          <a:solidFill>
            <a:schemeClr val="accent4"/>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0" name="Rectangle 9"/>
          <p:cNvSpPr/>
          <p:nvPr userDrawn="true"/>
        </p:nvSpPr>
        <p:spPr bwMode="auto">
          <a:xfrm>
            <a:off x="1143000" y="6653814"/>
            <a:ext cx="1162235" cy="204186"/>
          </a:xfrm>
          <a:prstGeom prst="rect">
            <a:avLst/>
          </a:prstGeom>
          <a:solidFill>
            <a:schemeClr val="bg2"/>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pic>
        <p:nvPicPr>
          <p:cNvPr id="7" name="Graphic 6"/>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8" name="Teardrop 7"/>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2" name="Title 1"/>
          <p:cNvSpPr>
            <a:spLocks noGrp="true"/>
          </p:cNvSpPr>
          <p:nvPr>
            <p:ph type="title"/>
          </p:nvPr>
        </p:nvSpPr>
        <p:spPr>
          <a:xfrm>
            <a:off x="457200" y="457200"/>
            <a:ext cx="6629400" cy="1371600"/>
          </a:xfrm>
        </p:spPr>
        <p:txBody>
          <a:bodyPr/>
          <a:lstStyle>
            <a:lvl1pPr>
              <a:defRPr>
                <a:solidFill>
                  <a:schemeClr val="accent5"/>
                </a:solidFill>
              </a:defRPr>
            </a:lvl1pPr>
          </a:lstStyle>
          <a:p>
            <a:r>
              <a:rPr lang="en-US"/>
              <a:t>Click to edit Master title style</a:t>
            </a:r>
            <a:endParaRPr lang="en-US" dirty="0"/>
          </a:p>
        </p:txBody>
      </p:sp>
      <p:sp>
        <p:nvSpPr>
          <p:cNvPr id="3" name="Content Placeholder 2"/>
          <p:cNvSpPr>
            <a:spLocks noGrp="true"/>
          </p:cNvSpPr>
          <p:nvPr>
            <p:ph idx="1"/>
          </p:nvPr>
        </p:nvSpPr>
        <p:spPr>
          <a:xfrm>
            <a:off x="457200" y="1981200"/>
            <a:ext cx="8229600" cy="2286000"/>
          </a:xfrm>
        </p:spPr>
        <p:txBody>
          <a:bodyPr/>
          <a:lstStyle>
            <a:lvl1pPr marL="0" indent="0">
              <a:buNone/>
              <a:defRPr>
                <a:solidFill>
                  <a:schemeClr val="accent1"/>
                </a:solidFill>
              </a:defRPr>
            </a:lvl1pPr>
            <a:lvl2pPr marL="742950" indent="-285750">
              <a:buClr>
                <a:schemeClr val="accent3"/>
              </a:buClr>
              <a:buFont typeface="Arial" panose="020B0604020202020204" pitchFamily="34" charset="0"/>
              <a:buChar char="•"/>
              <a:defRPr/>
            </a:lvl2pPr>
            <a:lvl3pPr marL="1143000" indent="-228600">
              <a:buClr>
                <a:schemeClr val="accent3"/>
              </a:buClr>
              <a:buFont typeface="Arial" panose="020B0604020202020204" pitchFamily="34" charset="0"/>
              <a:buChar char="•"/>
              <a:defRPr/>
            </a:lvl3pPr>
            <a:lvl4pPr marL="1600200" indent="-228600">
              <a:buClr>
                <a:schemeClr val="accent3"/>
              </a:buClr>
              <a:buFont typeface="Arial" panose="020B0604020202020204" pitchFamily="34" charset="0"/>
              <a:buChar char="•"/>
              <a:defRPr/>
            </a:lvl4pPr>
            <a:lvl5pPr marL="2057400" indent="-228600">
              <a:buClr>
                <a:schemeClr val="accent3"/>
              </a:buClr>
              <a:buFont typeface="Arial" panose="020B0604020202020204" pitchFamily="34" charset="0"/>
              <a:buChar char="•"/>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1" name="Rectangle 10"/>
          <p:cNvSpPr/>
          <p:nvPr userDrawn="true"/>
        </p:nvSpPr>
        <p:spPr bwMode="auto">
          <a:xfrm>
            <a:off x="2305235" y="6655200"/>
            <a:ext cx="1162235" cy="204186"/>
          </a:xfrm>
          <a:prstGeom prst="rect">
            <a:avLst/>
          </a:prstGeom>
          <a:solidFill>
            <a:schemeClr val="accent5"/>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2" name="Text Placeholder 12"/>
          <p:cNvSpPr>
            <a:spLocks noGrp="true"/>
          </p:cNvSpPr>
          <p:nvPr>
            <p:ph type="body" sz="quarter" idx="13" hasCustomPrompt="true"/>
          </p:nvPr>
        </p:nvSpPr>
        <p:spPr>
          <a:xfrm>
            <a:off x="457199" y="4843770"/>
            <a:ext cx="3943165" cy="1763915"/>
          </a:xfrm>
        </p:spPr>
        <p:txBody>
          <a:bodyPr/>
          <a:lstStyle>
            <a:lvl1pPr marL="0" indent="0">
              <a:buFont typeface="Arial" panose="020B0604020202020204" pitchFamily="34" charset="0"/>
              <a:buNone/>
              <a:defRPr lang="en-US" sz="1600" b="0" i="0" smtClean="0">
                <a:effectLst/>
                <a:latin typeface="Lucida Console" panose="020B060904050402020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b="0" i="0" dirty="0">
                <a:solidFill>
                  <a:srgbClr val="000000"/>
                </a:solidFill>
                <a:effectLst/>
                <a:latin typeface="Open Sans" panose="020B0606030504020204" pitchFamily="34" charset="0"/>
              </a:rPr>
              <a:t>Lorem ipsum dolor sit </a:t>
            </a:r>
            <a:r>
              <a:rPr lang="en-US" b="0" i="0" dirty="0" err="1">
                <a:solidFill>
                  <a:srgbClr val="000000"/>
                </a:solidFill>
                <a:effectLst/>
                <a:latin typeface="Open Sans" panose="020B0606030504020204" pitchFamily="34" charset="0"/>
              </a:rPr>
              <a:t>amet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consectetur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adipiscing</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sed</a:t>
            </a:r>
            <a:r>
              <a:rPr lang="en-US" b="0" i="0" dirty="0">
                <a:solidFill>
                  <a:srgbClr val="000000"/>
                </a:solidFill>
                <a:effectLst/>
                <a:latin typeface="Open Sans" panose="020B0606030504020204" pitchFamily="34" charset="0"/>
              </a:rPr>
              <a:t> do </a:t>
            </a:r>
            <a:r>
              <a:rPr lang="en-US" b="0" i="0" dirty="0" err="1">
                <a:solidFill>
                  <a:srgbClr val="000000"/>
                </a:solidFill>
                <a:effectLst/>
                <a:latin typeface="Open Sans" panose="020B0606030504020204" pitchFamily="34" charset="0"/>
              </a:rPr>
              <a:t>eiusmod</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tempor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incididunt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labore</a:t>
            </a:r>
            <a:r>
              <a:rPr lang="en-US" b="0" i="0" dirty="0">
                <a:solidFill>
                  <a:srgbClr val="000000"/>
                </a:solidFill>
                <a:effectLst/>
                <a:latin typeface="Open Sans" panose="020B0606030504020204" pitchFamily="34" charset="0"/>
              </a:rPr>
              <a:t> et dolore magna </a:t>
            </a:r>
            <a:r>
              <a:rPr lang="en-US" b="0" i="0" dirty="0" err="1">
                <a:solidFill>
                  <a:srgbClr val="000000"/>
                </a:solidFill>
                <a:effectLst/>
                <a:latin typeface="Open Sans" panose="020B0606030504020204" pitchFamily="34" charset="0"/>
              </a:rPr>
              <a:t>aliqua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enim</a:t>
            </a:r>
            <a:r>
              <a:rPr lang="en-US" b="0" i="0" dirty="0">
                <a:solidFill>
                  <a:srgbClr val="000000"/>
                </a:solidFill>
                <a:effectLst/>
                <a:latin typeface="Open Sans" panose="020B0606030504020204" pitchFamily="34" charset="0"/>
              </a:rPr>
              <a:t> ad minim </a:t>
            </a:r>
            <a:r>
              <a:rPr lang="en-US" b="0" i="0" dirty="0" err="1">
                <a:solidFill>
                  <a:srgbClr val="000000"/>
                </a:solidFill>
                <a:effectLst/>
                <a:latin typeface="Open Sans" panose="020B0606030504020204" pitchFamily="34" charset="0"/>
              </a:rPr>
              <a:t>veniam</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quis</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nostrud</a:t>
            </a:r>
            <a:r>
              <a:rPr lang="en-US" b="0" i="0" dirty="0">
                <a:solidFill>
                  <a:srgbClr val="000000"/>
                </a:solidFill>
                <a:effectLst/>
                <a:latin typeface="Open Sans" panose="020B0606030504020204" pitchFamily="34" charset="0"/>
              </a:rPr>
              <a:t> exercitation </a:t>
            </a:r>
            <a:r>
              <a:rPr lang="en-US" b="0" i="0" dirty="0" err="1">
                <a:solidFill>
                  <a:srgbClr val="000000"/>
                </a:solidFill>
                <a:effectLst/>
                <a:latin typeface="Open Sans" panose="020B0606030504020204" pitchFamily="34" charset="0"/>
              </a:rPr>
              <a:t>ullamco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laboris</a:t>
            </a:r>
            <a:r>
              <a:rPr lang="en-US" b="0" i="0" dirty="0">
                <a:solidFill>
                  <a:srgbClr val="000000"/>
                </a:solidFill>
                <a:effectLst/>
                <a:latin typeface="Open Sans" panose="020B0606030504020204" pitchFamily="34" charset="0"/>
              </a:rPr>
              <a:t> nisi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aliquip</a:t>
            </a:r>
            <a:r>
              <a:rPr lang="en-US" b="0" i="0" dirty="0">
                <a:solidFill>
                  <a:srgbClr val="000000"/>
                </a:solidFill>
                <a:effectLst/>
                <a:latin typeface="Open Sans" panose="020B0606030504020204" pitchFamily="34" charset="0"/>
              </a:rPr>
              <a:t> ex </a:t>
            </a:r>
            <a:r>
              <a:rPr lang="en-US" b="0" i="0" dirty="0" err="1">
                <a:solidFill>
                  <a:srgbClr val="000000"/>
                </a:solidFill>
                <a:effectLst/>
                <a:latin typeface="Open Sans" panose="020B0606030504020204" pitchFamily="34" charset="0"/>
              </a:rPr>
              <a:t>ea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commodo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consequat</a:t>
            </a:r>
            <a:r>
              <a:rPr lang="en-US" b="0" i="0" dirty="0">
                <a:solidFill>
                  <a:srgbClr val="000000"/>
                </a:solidFill>
                <a:effectLst/>
                <a:latin typeface="Open Sans" panose="020B0606030504020204" pitchFamily="34" charset="0"/>
              </a:rPr>
              <a:t>. </a:t>
            </a:r>
            <a:endParaRPr lang="en-US" dirty="0"/>
          </a:p>
        </p:txBody>
      </p:sp>
      <p:sp>
        <p:nvSpPr>
          <p:cNvPr id="13" name="Text Placeholder 14"/>
          <p:cNvSpPr>
            <a:spLocks noGrp="true"/>
          </p:cNvSpPr>
          <p:nvPr>
            <p:ph type="body" sz="quarter" idx="14" hasCustomPrompt="true"/>
          </p:nvPr>
        </p:nvSpPr>
        <p:spPr>
          <a:xfrm>
            <a:off x="4743634" y="4849427"/>
            <a:ext cx="3943165" cy="1752600"/>
          </a:xfrm>
        </p:spPr>
        <p:txBody>
          <a:bodyPr/>
          <a:lstStyle>
            <a:lvl1pPr>
              <a:defRPr sz="1600">
                <a:latin typeface="Lucida Console" panose="020B0609040504020204" charset="0"/>
              </a:defRPr>
            </a:lvl1pPr>
          </a:lstStyle>
          <a:p>
            <a:pPr lvl="0"/>
            <a:r>
              <a:rPr lang="en-US" b="0" i="0" dirty="0">
                <a:solidFill>
                  <a:srgbClr val="000000"/>
                </a:solidFill>
                <a:effectLst/>
                <a:latin typeface="Open Sans" panose="020B0606030504020204" pitchFamily="34" charset="0"/>
              </a:rPr>
              <a:t>Duis </a:t>
            </a:r>
            <a:r>
              <a:rPr lang="en-US" b="0" i="0" dirty="0" err="1">
                <a:solidFill>
                  <a:srgbClr val="000000"/>
                </a:solidFill>
                <a:effectLst/>
                <a:latin typeface="Open Sans" panose="020B0606030504020204" pitchFamily="34" charset="0"/>
              </a:rPr>
              <a:t>aute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irure</a:t>
            </a:r>
            <a:r>
              <a:rPr lang="en-US" b="0" i="0" dirty="0">
                <a:solidFill>
                  <a:srgbClr val="000000"/>
                </a:solidFill>
                <a:effectLst/>
                <a:latin typeface="Open Sans" panose="020B0606030504020204" pitchFamily="34" charset="0"/>
              </a:rPr>
              <a:t> dolor in </a:t>
            </a:r>
            <a:r>
              <a:rPr lang="en-US" b="0" i="0" dirty="0" err="1">
                <a:solidFill>
                  <a:srgbClr val="000000"/>
                </a:solidFill>
                <a:effectLst/>
                <a:latin typeface="Open Sans" panose="020B0606030504020204" pitchFamily="34" charset="0"/>
              </a:rPr>
              <a:t>reprehenderit</a:t>
            </a:r>
            <a:r>
              <a:rPr lang="en-US" b="0" i="0" dirty="0">
                <a:solidFill>
                  <a:srgbClr val="000000"/>
                </a:solidFill>
                <a:effectLst/>
                <a:latin typeface="Open Sans" panose="020B0606030504020204" pitchFamily="34" charset="0"/>
              </a:rPr>
              <a:t> in </a:t>
            </a:r>
            <a:r>
              <a:rPr lang="en-US" b="0" i="0" dirty="0" err="1">
                <a:solidFill>
                  <a:srgbClr val="000000"/>
                </a:solidFill>
                <a:effectLst/>
                <a:latin typeface="Open Sans" panose="020B0606030504020204" pitchFamily="34" charset="0"/>
              </a:rPr>
              <a:t>voluptate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velit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esse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cillum</a:t>
            </a:r>
            <a:r>
              <a:rPr lang="en-US" b="0" i="0" dirty="0">
                <a:solidFill>
                  <a:srgbClr val="000000"/>
                </a:solidFill>
                <a:effectLst/>
                <a:latin typeface="Open Sans" panose="020B0606030504020204" pitchFamily="34" charset="0"/>
              </a:rPr>
              <a:t> dolore </a:t>
            </a:r>
            <a:r>
              <a:rPr lang="en-US" b="0" i="0" dirty="0" err="1">
                <a:solidFill>
                  <a:srgbClr val="000000"/>
                </a:solidFill>
                <a:effectLst/>
                <a:latin typeface="Open Sans" panose="020B0606030504020204" pitchFamily="34" charset="0"/>
              </a:rPr>
              <a:t>eu</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fugiat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nulla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pariatur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Excepteur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sint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occaecat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cupidatat</a:t>
            </a:r>
            <a:r>
              <a:rPr lang="en-US" b="0" i="0" dirty="0">
                <a:solidFill>
                  <a:srgbClr val="000000"/>
                </a:solidFill>
                <a:effectLst/>
                <a:latin typeface="Open Sans" panose="020B0606030504020204" pitchFamily="34" charset="0"/>
              </a:rPr>
              <a:t> non </a:t>
            </a:r>
            <a:r>
              <a:rPr lang="en-US" b="0" i="0" dirty="0" err="1">
                <a:solidFill>
                  <a:srgbClr val="000000"/>
                </a:solidFill>
                <a:effectLst/>
                <a:latin typeface="Open Sans" panose="020B0606030504020204" pitchFamily="34" charset="0"/>
              </a:rPr>
              <a:t>proident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sunt</a:t>
            </a:r>
            <a:r>
              <a:rPr lang="en-US" b="0" i="0" dirty="0">
                <a:solidFill>
                  <a:srgbClr val="000000"/>
                </a:solidFill>
                <a:effectLst/>
                <a:latin typeface="Open Sans" panose="020B0606030504020204" pitchFamily="34" charset="0"/>
              </a:rPr>
              <a:t> in culpa qui </a:t>
            </a:r>
            <a:r>
              <a:rPr lang="en-US" b="0" i="0" dirty="0" err="1">
                <a:solidFill>
                  <a:srgbClr val="000000"/>
                </a:solidFill>
                <a:effectLst/>
                <a:latin typeface="Open Sans" panose="020B0606030504020204" pitchFamily="34" charset="0"/>
              </a:rPr>
              <a:t>officia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deserunt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mollit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anim</a:t>
            </a:r>
            <a:r>
              <a:rPr lang="en-US" b="0" i="0" dirty="0">
                <a:solidFill>
                  <a:srgbClr val="000000"/>
                </a:solidFill>
                <a:effectLst/>
                <a:latin typeface="Open Sans" panose="020B0606030504020204" pitchFamily="34" charset="0"/>
              </a:rPr>
              <a:t> id </a:t>
            </a:r>
            <a:r>
              <a:rPr lang="en-US" b="0" i="0" dirty="0" err="1">
                <a:solidFill>
                  <a:srgbClr val="000000"/>
                </a:solidFill>
                <a:effectLst/>
                <a:latin typeface="Open Sans" panose="020B0606030504020204" pitchFamily="34" charset="0"/>
              </a:rPr>
              <a:t>est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laborum</a:t>
            </a:r>
            <a:r>
              <a:rPr lang="en-US" b="0" i="0" dirty="0">
                <a:solidFill>
                  <a:srgbClr val="000000"/>
                </a:solidFill>
                <a:effectLst/>
                <a:latin typeface="Open Sans" panose="020B0606030504020204" pitchFamily="34" charset="0"/>
              </a:rPr>
              <a:t>.</a:t>
            </a:r>
            <a:endParaRPr lang="en-US" dirty="0"/>
          </a:p>
        </p:txBody>
      </p:sp>
    </p:spTree>
  </p:cSld>
  <p:clrMapOvr>
    <a:masterClrMapping/>
  </p:clrMapOvr>
  <p:transition spd="slow"/>
</p:sldLayout>
</file>

<file path=ppt/slideLayouts/slideLayout35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true"/>
          </p:cNvSpPr>
          <p:nvPr>
            <p:ph type="title"/>
          </p:nvPr>
        </p:nvSpPr>
        <p:spPr>
          <a:xfrm>
            <a:off x="623888" y="1709738"/>
            <a:ext cx="7886700" cy="2852737"/>
          </a:xfrm>
        </p:spPr>
        <p:txBody>
          <a:bodyPr anchor="b"/>
          <a:lstStyle>
            <a:lvl1pPr>
              <a:defRPr sz="6000"/>
            </a:lvl1pPr>
          </a:lstStyle>
          <a:p>
            <a:r>
              <a:rPr lang="en-US"/>
              <a:t>Click to edit Master title style</a:t>
            </a:r>
            <a:endParaRPr lang="en-US"/>
          </a:p>
        </p:txBody>
      </p:sp>
      <p:sp>
        <p:nvSpPr>
          <p:cNvPr id="3" name="Text Placeholder 2"/>
          <p:cNvSpPr>
            <a:spLocks noGrp="true"/>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1B9C6344-3052-44C1-9017-6FC986659251}"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dirty="0"/>
          </a:p>
        </p:txBody>
      </p:sp>
    </p:spTree>
  </p:cSld>
  <p:clrMapOvr>
    <a:masterClrMapping/>
  </p:clrMapOvr>
  <p:transition spd="slow"/>
</p:sldLayout>
</file>

<file path=ppt/slideLayouts/slideLayout35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Content Placeholder 2"/>
          <p:cNvSpPr>
            <a:spLocks noGrp="true"/>
          </p:cNvSpPr>
          <p:nvPr>
            <p:ph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true"/>
          </p:cNvSpPr>
          <p:nvPr>
            <p:ph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A78529B3-D109-4045-8674-05A0BCB6F47C}"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35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365125"/>
            <a:ext cx="7886700" cy="1325563"/>
          </a:xfrm>
        </p:spPr>
        <p:txBody>
          <a:bodyPr/>
          <a:lstStyle/>
          <a:p>
            <a:r>
              <a:rPr lang="en-US"/>
              <a:t>Click to edit Master title style</a:t>
            </a:r>
            <a:endParaRPr lang="en-US"/>
          </a:p>
        </p:txBody>
      </p:sp>
      <p:sp>
        <p:nvSpPr>
          <p:cNvPr id="3" name="Text Placeholder 2"/>
          <p:cNvSpPr>
            <a:spLocks noGrp="true"/>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4" name="Content Placeholder 3"/>
          <p:cNvSpPr>
            <a:spLocks noGrp="true"/>
          </p:cNvSpPr>
          <p:nvPr>
            <p:ph sz="half" idx="2"/>
          </p:nvPr>
        </p:nvSpPr>
        <p:spPr>
          <a:xfrm>
            <a:off x="630238" y="2505075"/>
            <a:ext cx="3868737"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true"/>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6" name="Content Placeholder 5"/>
          <p:cNvSpPr>
            <a:spLocks noGrp="true"/>
          </p:cNvSpPr>
          <p:nvPr>
            <p:ph sz="quarter" idx="4"/>
          </p:nvPr>
        </p:nvSpPr>
        <p:spPr>
          <a:xfrm>
            <a:off x="4629150" y="2505075"/>
            <a:ext cx="3887788"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Footer Placeholder 6"/>
          <p:cNvSpPr>
            <a:spLocks noGrp="true"/>
          </p:cNvSpPr>
          <p:nvPr>
            <p:ph type="ftr" sz="quarter" idx="10"/>
          </p:nvPr>
        </p:nvSpPr>
        <p:spPr/>
        <p:txBody>
          <a:bodyPr/>
          <a:lstStyle>
            <a:lvl1pPr>
              <a:defRPr/>
            </a:lvl1pPr>
          </a:lstStyle>
          <a:p>
            <a:endParaRPr lang="en-US" altLang="en-US"/>
          </a:p>
        </p:txBody>
      </p:sp>
      <p:sp>
        <p:nvSpPr>
          <p:cNvPr id="8" name="Slide Number Placeholder 7"/>
          <p:cNvSpPr>
            <a:spLocks noGrp="true"/>
          </p:cNvSpPr>
          <p:nvPr>
            <p:ph type="sldNum" sz="quarter" idx="11"/>
          </p:nvPr>
        </p:nvSpPr>
        <p:spPr/>
        <p:txBody>
          <a:bodyPr/>
          <a:lstStyle>
            <a:lvl1pPr>
              <a:defRPr/>
            </a:lvl1pPr>
          </a:lstStyle>
          <a:p>
            <a:fld id="{5CE7979A-3B8C-4A9C-9E48-FBBF83626624}" type="slidenum">
              <a:rPr lang="en-US" altLang="en-US"/>
            </a:fld>
            <a:endParaRPr lang="en-US" altLang="en-US"/>
          </a:p>
        </p:txBody>
      </p:sp>
      <p:sp>
        <p:nvSpPr>
          <p:cNvPr id="9" name="Date Placeholder 8"/>
          <p:cNvSpPr>
            <a:spLocks noGrp="true"/>
          </p:cNvSpPr>
          <p:nvPr>
            <p:ph type="dt" sz="half" idx="12"/>
          </p:nvPr>
        </p:nvSpPr>
        <p:spPr/>
        <p:txBody>
          <a:bodyPr/>
          <a:lstStyle>
            <a:lvl1pPr>
              <a:defRPr/>
            </a:lvl1pPr>
          </a:lstStyle>
          <a:p>
            <a:endParaRPr lang="en-US" altLang="en-US"/>
          </a:p>
        </p:txBody>
      </p:sp>
      <p:sp>
        <p:nvSpPr>
          <p:cNvPr id="10" name="Rectangle 9"/>
          <p:cNvSpPr/>
          <p:nvPr userDrawn="true"/>
        </p:nvSpPr>
        <p:spPr bwMode="auto">
          <a:xfrm>
            <a:off x="-19235" y="6705601"/>
            <a:ext cx="1162235" cy="152399"/>
          </a:xfrm>
          <a:prstGeom prst="rect">
            <a:avLst/>
          </a:prstGeom>
          <a:solidFill>
            <a:schemeClr val="accent1"/>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1" name="Rectangle 10"/>
          <p:cNvSpPr/>
          <p:nvPr userDrawn="true"/>
        </p:nvSpPr>
        <p:spPr bwMode="auto">
          <a:xfrm>
            <a:off x="1143000" y="6705600"/>
            <a:ext cx="1162235" cy="152399"/>
          </a:xfrm>
          <a:prstGeom prst="rect">
            <a:avLst/>
          </a:prstGeom>
          <a:solidFill>
            <a:schemeClr val="accent6"/>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2" name="Teardrop 11"/>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13" name="Rectangle 12"/>
          <p:cNvSpPr/>
          <p:nvPr userDrawn="true"/>
        </p:nvSpPr>
        <p:spPr bwMode="auto">
          <a:xfrm>
            <a:off x="2305235" y="6706986"/>
            <a:ext cx="1162235" cy="152399"/>
          </a:xfrm>
          <a:prstGeom prst="rect">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transition spd="slow"/>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9" name="Rectangle 8"/>
          <p:cNvSpPr/>
          <p:nvPr userDrawn="true"/>
        </p:nvSpPr>
        <p:spPr bwMode="auto">
          <a:xfrm>
            <a:off x="-19235" y="6653815"/>
            <a:ext cx="1162235" cy="204186"/>
          </a:xfrm>
          <a:prstGeom prst="rect">
            <a:avLst/>
          </a:prstGeom>
          <a:solidFill>
            <a:schemeClr val="accent4"/>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0" name="Rectangle 9"/>
          <p:cNvSpPr/>
          <p:nvPr userDrawn="true"/>
        </p:nvSpPr>
        <p:spPr bwMode="auto">
          <a:xfrm>
            <a:off x="1143000" y="6653814"/>
            <a:ext cx="1162235" cy="204186"/>
          </a:xfrm>
          <a:prstGeom prst="rect">
            <a:avLst/>
          </a:prstGeom>
          <a:solidFill>
            <a:schemeClr val="bg2"/>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pic>
        <p:nvPicPr>
          <p:cNvPr id="7" name="Graphic 6"/>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8" name="Teardrop 7"/>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2" name="Title 1"/>
          <p:cNvSpPr>
            <a:spLocks noGrp="true"/>
          </p:cNvSpPr>
          <p:nvPr>
            <p:ph type="title"/>
          </p:nvPr>
        </p:nvSpPr>
        <p:spPr>
          <a:xfrm>
            <a:off x="457200" y="457200"/>
            <a:ext cx="6629400" cy="1371600"/>
          </a:xfrm>
        </p:spPr>
        <p:txBody>
          <a:bodyPr/>
          <a:lstStyle>
            <a:lvl1pPr>
              <a:defRPr>
                <a:solidFill>
                  <a:schemeClr val="accent5"/>
                </a:solidFill>
              </a:defRPr>
            </a:lvl1pPr>
          </a:lstStyle>
          <a:p>
            <a:r>
              <a:rPr lang="en-US"/>
              <a:t>Click to edit Master title style</a:t>
            </a:r>
            <a:endParaRPr lang="en-US" dirty="0"/>
          </a:p>
        </p:txBody>
      </p:sp>
      <p:sp>
        <p:nvSpPr>
          <p:cNvPr id="3" name="Content Placeholder 2"/>
          <p:cNvSpPr>
            <a:spLocks noGrp="true"/>
          </p:cNvSpPr>
          <p:nvPr>
            <p:ph idx="1"/>
          </p:nvPr>
        </p:nvSpPr>
        <p:spPr>
          <a:xfrm>
            <a:off x="457200" y="1981200"/>
            <a:ext cx="8229600" cy="2286000"/>
          </a:xfrm>
        </p:spPr>
        <p:txBody>
          <a:bodyPr/>
          <a:lstStyle>
            <a:lvl1pPr marL="0" indent="0">
              <a:buNone/>
              <a:defRPr>
                <a:solidFill>
                  <a:schemeClr val="accent1"/>
                </a:solidFill>
              </a:defRPr>
            </a:lvl1pPr>
            <a:lvl2pPr marL="742950" indent="-285750">
              <a:buClr>
                <a:schemeClr val="accent3"/>
              </a:buClr>
              <a:buFont typeface="Arial" panose="020B0604020202020204" pitchFamily="34" charset="0"/>
              <a:buChar char="•"/>
              <a:defRPr/>
            </a:lvl2pPr>
            <a:lvl3pPr marL="1143000" indent="-228600">
              <a:buClr>
                <a:schemeClr val="accent3"/>
              </a:buClr>
              <a:buFont typeface="Arial" panose="020B0604020202020204" pitchFamily="34" charset="0"/>
              <a:buChar char="•"/>
              <a:defRPr/>
            </a:lvl3pPr>
            <a:lvl4pPr marL="1600200" indent="-228600">
              <a:buClr>
                <a:schemeClr val="accent3"/>
              </a:buClr>
              <a:buFont typeface="Arial" panose="020B0604020202020204" pitchFamily="34" charset="0"/>
              <a:buChar char="•"/>
              <a:defRPr/>
            </a:lvl4pPr>
            <a:lvl5pPr marL="2057400" indent="-228600">
              <a:buClr>
                <a:schemeClr val="accent3"/>
              </a:buClr>
              <a:buFont typeface="Arial" panose="020B0604020202020204" pitchFamily="34" charset="0"/>
              <a:buChar char="•"/>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1" name="Rectangle 10"/>
          <p:cNvSpPr/>
          <p:nvPr userDrawn="true"/>
        </p:nvSpPr>
        <p:spPr bwMode="auto">
          <a:xfrm>
            <a:off x="2305235" y="6655200"/>
            <a:ext cx="1162235" cy="204186"/>
          </a:xfrm>
          <a:prstGeom prst="rect">
            <a:avLst/>
          </a:prstGeom>
          <a:solidFill>
            <a:schemeClr val="accent5"/>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2" name="Text Placeholder 12"/>
          <p:cNvSpPr>
            <a:spLocks noGrp="true"/>
          </p:cNvSpPr>
          <p:nvPr>
            <p:ph type="body" sz="quarter" idx="13" hasCustomPrompt="true"/>
          </p:nvPr>
        </p:nvSpPr>
        <p:spPr>
          <a:xfrm>
            <a:off x="457199" y="4843770"/>
            <a:ext cx="3943165" cy="1763915"/>
          </a:xfrm>
        </p:spPr>
        <p:txBody>
          <a:bodyPr/>
          <a:lstStyle>
            <a:lvl1pPr marL="0" indent="0">
              <a:buFont typeface="Arial" panose="020B0604020202020204" pitchFamily="34" charset="0"/>
              <a:buNone/>
              <a:defRPr lang="en-US" sz="1600" b="0" i="0" smtClean="0">
                <a:effectLst/>
                <a:latin typeface="Lucida Console" panose="020B060904050402020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b="0" i="0" dirty="0">
                <a:solidFill>
                  <a:srgbClr val="000000"/>
                </a:solidFill>
                <a:effectLst/>
                <a:latin typeface="Open Sans" panose="020B0606030504020204" pitchFamily="34" charset="0"/>
              </a:rPr>
              <a:t>Lorem ipsum dolor sit </a:t>
            </a:r>
            <a:r>
              <a:rPr lang="en-US" b="0" i="0" dirty="0" err="1">
                <a:solidFill>
                  <a:srgbClr val="000000"/>
                </a:solidFill>
                <a:effectLst/>
                <a:latin typeface="Open Sans" panose="020B0606030504020204" pitchFamily="34" charset="0"/>
              </a:rPr>
              <a:t>amet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consectetur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adipiscing</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sed</a:t>
            </a:r>
            <a:r>
              <a:rPr lang="en-US" b="0" i="0" dirty="0">
                <a:solidFill>
                  <a:srgbClr val="000000"/>
                </a:solidFill>
                <a:effectLst/>
                <a:latin typeface="Open Sans" panose="020B0606030504020204" pitchFamily="34" charset="0"/>
              </a:rPr>
              <a:t> do </a:t>
            </a:r>
            <a:r>
              <a:rPr lang="en-US" b="0" i="0" dirty="0" err="1">
                <a:solidFill>
                  <a:srgbClr val="000000"/>
                </a:solidFill>
                <a:effectLst/>
                <a:latin typeface="Open Sans" panose="020B0606030504020204" pitchFamily="34" charset="0"/>
              </a:rPr>
              <a:t>eiusmod</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tempor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incididunt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labore</a:t>
            </a:r>
            <a:r>
              <a:rPr lang="en-US" b="0" i="0" dirty="0">
                <a:solidFill>
                  <a:srgbClr val="000000"/>
                </a:solidFill>
                <a:effectLst/>
                <a:latin typeface="Open Sans" panose="020B0606030504020204" pitchFamily="34" charset="0"/>
              </a:rPr>
              <a:t> et dolore magna </a:t>
            </a:r>
            <a:r>
              <a:rPr lang="en-US" b="0" i="0" dirty="0" err="1">
                <a:solidFill>
                  <a:srgbClr val="000000"/>
                </a:solidFill>
                <a:effectLst/>
                <a:latin typeface="Open Sans" panose="020B0606030504020204" pitchFamily="34" charset="0"/>
              </a:rPr>
              <a:t>aliqua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enim</a:t>
            </a:r>
            <a:r>
              <a:rPr lang="en-US" b="0" i="0" dirty="0">
                <a:solidFill>
                  <a:srgbClr val="000000"/>
                </a:solidFill>
                <a:effectLst/>
                <a:latin typeface="Open Sans" panose="020B0606030504020204" pitchFamily="34" charset="0"/>
              </a:rPr>
              <a:t> ad minim </a:t>
            </a:r>
            <a:r>
              <a:rPr lang="en-US" b="0" i="0" dirty="0" err="1">
                <a:solidFill>
                  <a:srgbClr val="000000"/>
                </a:solidFill>
                <a:effectLst/>
                <a:latin typeface="Open Sans" panose="020B0606030504020204" pitchFamily="34" charset="0"/>
              </a:rPr>
              <a:t>veniam</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quis</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nostrud</a:t>
            </a:r>
            <a:r>
              <a:rPr lang="en-US" b="0" i="0" dirty="0">
                <a:solidFill>
                  <a:srgbClr val="000000"/>
                </a:solidFill>
                <a:effectLst/>
                <a:latin typeface="Open Sans" panose="020B0606030504020204" pitchFamily="34" charset="0"/>
              </a:rPr>
              <a:t> exercitation </a:t>
            </a:r>
            <a:r>
              <a:rPr lang="en-US" b="0" i="0" dirty="0" err="1">
                <a:solidFill>
                  <a:srgbClr val="000000"/>
                </a:solidFill>
                <a:effectLst/>
                <a:latin typeface="Open Sans" panose="020B0606030504020204" pitchFamily="34" charset="0"/>
              </a:rPr>
              <a:t>ullamco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laboris</a:t>
            </a:r>
            <a:r>
              <a:rPr lang="en-US" b="0" i="0" dirty="0">
                <a:solidFill>
                  <a:srgbClr val="000000"/>
                </a:solidFill>
                <a:effectLst/>
                <a:latin typeface="Open Sans" panose="020B0606030504020204" pitchFamily="34" charset="0"/>
              </a:rPr>
              <a:t> nisi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aliquip</a:t>
            </a:r>
            <a:r>
              <a:rPr lang="en-US" b="0" i="0" dirty="0">
                <a:solidFill>
                  <a:srgbClr val="000000"/>
                </a:solidFill>
                <a:effectLst/>
                <a:latin typeface="Open Sans" panose="020B0606030504020204" pitchFamily="34" charset="0"/>
              </a:rPr>
              <a:t> ex </a:t>
            </a:r>
            <a:r>
              <a:rPr lang="en-US" b="0" i="0" dirty="0" err="1">
                <a:solidFill>
                  <a:srgbClr val="000000"/>
                </a:solidFill>
                <a:effectLst/>
                <a:latin typeface="Open Sans" panose="020B0606030504020204" pitchFamily="34" charset="0"/>
              </a:rPr>
              <a:t>ea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commodo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consequat</a:t>
            </a:r>
            <a:r>
              <a:rPr lang="en-US" b="0" i="0" dirty="0">
                <a:solidFill>
                  <a:srgbClr val="000000"/>
                </a:solidFill>
                <a:effectLst/>
                <a:latin typeface="Open Sans" panose="020B0606030504020204" pitchFamily="34" charset="0"/>
              </a:rPr>
              <a:t>. </a:t>
            </a:r>
            <a:endParaRPr lang="en-US" dirty="0"/>
          </a:p>
        </p:txBody>
      </p:sp>
      <p:sp>
        <p:nvSpPr>
          <p:cNvPr id="13" name="Text Placeholder 14"/>
          <p:cNvSpPr>
            <a:spLocks noGrp="true"/>
          </p:cNvSpPr>
          <p:nvPr>
            <p:ph type="body" sz="quarter" idx="14" hasCustomPrompt="true"/>
          </p:nvPr>
        </p:nvSpPr>
        <p:spPr>
          <a:xfrm>
            <a:off x="4743634" y="4849427"/>
            <a:ext cx="3943165" cy="1752600"/>
          </a:xfrm>
        </p:spPr>
        <p:txBody>
          <a:bodyPr/>
          <a:lstStyle>
            <a:lvl1pPr>
              <a:defRPr sz="1600">
                <a:latin typeface="Lucida Console" panose="020B0609040504020204" charset="0"/>
              </a:defRPr>
            </a:lvl1pPr>
          </a:lstStyle>
          <a:p>
            <a:pPr lvl="0"/>
            <a:r>
              <a:rPr lang="en-US" b="0" i="0" dirty="0">
                <a:solidFill>
                  <a:srgbClr val="000000"/>
                </a:solidFill>
                <a:effectLst/>
                <a:latin typeface="Open Sans" panose="020B0606030504020204" pitchFamily="34" charset="0"/>
              </a:rPr>
              <a:t>Duis </a:t>
            </a:r>
            <a:r>
              <a:rPr lang="en-US" b="0" i="0" dirty="0" err="1">
                <a:solidFill>
                  <a:srgbClr val="000000"/>
                </a:solidFill>
                <a:effectLst/>
                <a:latin typeface="Open Sans" panose="020B0606030504020204" pitchFamily="34" charset="0"/>
              </a:rPr>
              <a:t>aute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irure</a:t>
            </a:r>
            <a:r>
              <a:rPr lang="en-US" b="0" i="0" dirty="0">
                <a:solidFill>
                  <a:srgbClr val="000000"/>
                </a:solidFill>
                <a:effectLst/>
                <a:latin typeface="Open Sans" panose="020B0606030504020204" pitchFamily="34" charset="0"/>
              </a:rPr>
              <a:t> dolor in </a:t>
            </a:r>
            <a:r>
              <a:rPr lang="en-US" b="0" i="0" dirty="0" err="1">
                <a:solidFill>
                  <a:srgbClr val="000000"/>
                </a:solidFill>
                <a:effectLst/>
                <a:latin typeface="Open Sans" panose="020B0606030504020204" pitchFamily="34" charset="0"/>
              </a:rPr>
              <a:t>reprehenderit</a:t>
            </a:r>
            <a:r>
              <a:rPr lang="en-US" b="0" i="0" dirty="0">
                <a:solidFill>
                  <a:srgbClr val="000000"/>
                </a:solidFill>
                <a:effectLst/>
                <a:latin typeface="Open Sans" panose="020B0606030504020204" pitchFamily="34" charset="0"/>
              </a:rPr>
              <a:t> in </a:t>
            </a:r>
            <a:r>
              <a:rPr lang="en-US" b="0" i="0" dirty="0" err="1">
                <a:solidFill>
                  <a:srgbClr val="000000"/>
                </a:solidFill>
                <a:effectLst/>
                <a:latin typeface="Open Sans" panose="020B0606030504020204" pitchFamily="34" charset="0"/>
              </a:rPr>
              <a:t>voluptate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velit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esse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cillum</a:t>
            </a:r>
            <a:r>
              <a:rPr lang="en-US" b="0" i="0" dirty="0">
                <a:solidFill>
                  <a:srgbClr val="000000"/>
                </a:solidFill>
                <a:effectLst/>
                <a:latin typeface="Open Sans" panose="020B0606030504020204" pitchFamily="34" charset="0"/>
              </a:rPr>
              <a:t> dolore </a:t>
            </a:r>
            <a:r>
              <a:rPr lang="en-US" b="0" i="0" dirty="0" err="1">
                <a:solidFill>
                  <a:srgbClr val="000000"/>
                </a:solidFill>
                <a:effectLst/>
                <a:latin typeface="Open Sans" panose="020B0606030504020204" pitchFamily="34" charset="0"/>
              </a:rPr>
              <a:t>eu</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fugiat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nulla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pariatur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Excepteur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sint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occaecat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cupidatat</a:t>
            </a:r>
            <a:r>
              <a:rPr lang="en-US" b="0" i="0" dirty="0">
                <a:solidFill>
                  <a:srgbClr val="000000"/>
                </a:solidFill>
                <a:effectLst/>
                <a:latin typeface="Open Sans" panose="020B0606030504020204" pitchFamily="34" charset="0"/>
              </a:rPr>
              <a:t> non </a:t>
            </a:r>
            <a:r>
              <a:rPr lang="en-US" b="0" i="0" dirty="0" err="1">
                <a:solidFill>
                  <a:srgbClr val="000000"/>
                </a:solidFill>
                <a:effectLst/>
                <a:latin typeface="Open Sans" panose="020B0606030504020204" pitchFamily="34" charset="0"/>
              </a:rPr>
              <a:t>proident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sunt</a:t>
            </a:r>
            <a:r>
              <a:rPr lang="en-US" b="0" i="0" dirty="0">
                <a:solidFill>
                  <a:srgbClr val="000000"/>
                </a:solidFill>
                <a:effectLst/>
                <a:latin typeface="Open Sans" panose="020B0606030504020204" pitchFamily="34" charset="0"/>
              </a:rPr>
              <a:t> in culpa qui </a:t>
            </a:r>
            <a:r>
              <a:rPr lang="en-US" b="0" i="0" dirty="0" err="1">
                <a:solidFill>
                  <a:srgbClr val="000000"/>
                </a:solidFill>
                <a:effectLst/>
                <a:latin typeface="Open Sans" panose="020B0606030504020204" pitchFamily="34" charset="0"/>
              </a:rPr>
              <a:t>officia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deserunt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mollit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anim</a:t>
            </a:r>
            <a:r>
              <a:rPr lang="en-US" b="0" i="0" dirty="0">
                <a:solidFill>
                  <a:srgbClr val="000000"/>
                </a:solidFill>
                <a:effectLst/>
                <a:latin typeface="Open Sans" panose="020B0606030504020204" pitchFamily="34" charset="0"/>
              </a:rPr>
              <a:t> id </a:t>
            </a:r>
            <a:r>
              <a:rPr lang="en-US" b="0" i="0" dirty="0" err="1">
                <a:solidFill>
                  <a:srgbClr val="000000"/>
                </a:solidFill>
                <a:effectLst/>
                <a:latin typeface="Open Sans" panose="020B0606030504020204" pitchFamily="34" charset="0"/>
              </a:rPr>
              <a:t>est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laborum</a:t>
            </a:r>
            <a:r>
              <a:rPr lang="en-US" b="0" i="0" dirty="0">
                <a:solidFill>
                  <a:srgbClr val="000000"/>
                </a:solidFill>
                <a:effectLst/>
                <a:latin typeface="Open Sans" panose="020B0606030504020204" pitchFamily="34" charset="0"/>
              </a:rPr>
              <a:t>.</a:t>
            </a:r>
            <a:endParaRPr lang="en-US" dirty="0"/>
          </a:p>
        </p:txBody>
      </p:sp>
    </p:spTree>
  </p:cSld>
  <p:clrMapOvr>
    <a:masterClrMapping/>
  </p:clrMapOvr>
  <p:transition spd="slow"/>
</p:sldLayout>
</file>

<file path=ppt/slideLayouts/slideLayout36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Footer Placeholder 2"/>
          <p:cNvSpPr>
            <a:spLocks noGrp="true"/>
          </p:cNvSpPr>
          <p:nvPr>
            <p:ph type="ftr" sz="quarter" idx="10"/>
          </p:nvPr>
        </p:nvSpPr>
        <p:spPr/>
        <p:txBody>
          <a:bodyPr/>
          <a:lstStyle>
            <a:lvl1pPr>
              <a:defRPr/>
            </a:lvl1pPr>
          </a:lstStyle>
          <a:p>
            <a:endParaRPr lang="en-US" altLang="en-US"/>
          </a:p>
        </p:txBody>
      </p:sp>
      <p:sp>
        <p:nvSpPr>
          <p:cNvPr id="4" name="Slide Number Placeholder 3"/>
          <p:cNvSpPr>
            <a:spLocks noGrp="true"/>
          </p:cNvSpPr>
          <p:nvPr>
            <p:ph type="sldNum" sz="quarter" idx="11"/>
          </p:nvPr>
        </p:nvSpPr>
        <p:spPr/>
        <p:txBody>
          <a:bodyPr/>
          <a:lstStyle>
            <a:lvl1pPr>
              <a:defRPr/>
            </a:lvl1pPr>
          </a:lstStyle>
          <a:p>
            <a:fld id="{18761A08-01FA-414B-AF34-7CBBE177D9AB}" type="slidenum">
              <a:rPr lang="en-US" altLang="en-US"/>
            </a:fld>
            <a:endParaRPr lang="en-US" altLang="en-US"/>
          </a:p>
        </p:txBody>
      </p:sp>
      <p:sp>
        <p:nvSpPr>
          <p:cNvPr id="5" name="Date Placeholder 4"/>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36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true"/>
          </p:cNvSpPr>
          <p:nvPr>
            <p:ph type="ftr" sz="quarter" idx="10"/>
          </p:nvPr>
        </p:nvSpPr>
        <p:spPr/>
        <p:txBody>
          <a:bodyPr/>
          <a:lstStyle>
            <a:lvl1pPr>
              <a:defRPr/>
            </a:lvl1pPr>
          </a:lstStyle>
          <a:p>
            <a:endParaRPr lang="en-US" altLang="en-US"/>
          </a:p>
        </p:txBody>
      </p:sp>
      <p:sp>
        <p:nvSpPr>
          <p:cNvPr id="3" name="Slide Number Placeholder 2"/>
          <p:cNvSpPr>
            <a:spLocks noGrp="true"/>
          </p:cNvSpPr>
          <p:nvPr>
            <p:ph type="sldNum" sz="quarter" idx="11"/>
          </p:nvPr>
        </p:nvSpPr>
        <p:spPr/>
        <p:txBody>
          <a:bodyPr/>
          <a:lstStyle>
            <a:lvl1pPr>
              <a:defRPr/>
            </a:lvl1pPr>
          </a:lstStyle>
          <a:p>
            <a:fld id="{054509E2-2EA7-4CCF-BFE3-9B166712C5C7}" type="slidenum">
              <a:rPr lang="en-US" altLang="en-US"/>
            </a:fld>
            <a:endParaRPr lang="en-US" altLang="en-US"/>
          </a:p>
        </p:txBody>
      </p:sp>
      <p:sp>
        <p:nvSpPr>
          <p:cNvPr id="4" name="Date Placeholder 3"/>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36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457200"/>
            <a:ext cx="2949575" cy="1600200"/>
          </a:xfrm>
        </p:spPr>
        <p:txBody>
          <a:bodyPr anchor="b"/>
          <a:lstStyle>
            <a:lvl1pPr>
              <a:defRPr sz="3200"/>
            </a:lvl1pPr>
          </a:lstStyle>
          <a:p>
            <a:r>
              <a:rPr lang="en-US"/>
              <a:t>Click to edit Master title style</a:t>
            </a:r>
            <a:endParaRPr lang="en-US"/>
          </a:p>
        </p:txBody>
      </p:sp>
      <p:sp>
        <p:nvSpPr>
          <p:cNvPr id="3" name="Content Placeholder 2"/>
          <p:cNvSpPr>
            <a:spLocks noGrp="true"/>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true"/>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BA59A777-624F-47A9-880B-D8E9EAD0858F}"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36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457200"/>
            <a:ext cx="2949575" cy="1600200"/>
          </a:xfrm>
        </p:spPr>
        <p:txBody>
          <a:bodyPr anchor="b"/>
          <a:lstStyle>
            <a:lvl1pPr>
              <a:defRPr sz="3200"/>
            </a:lvl1pPr>
          </a:lstStyle>
          <a:p>
            <a:r>
              <a:rPr lang="en-US"/>
              <a:t>Click to edit Master title style</a:t>
            </a:r>
            <a:endParaRPr lang="en-US"/>
          </a:p>
        </p:txBody>
      </p:sp>
      <p:sp>
        <p:nvSpPr>
          <p:cNvPr id="3" name="Picture Placeholder 2"/>
          <p:cNvSpPr>
            <a:spLocks noGrp="true"/>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a:p>
        </p:txBody>
      </p:sp>
      <p:sp>
        <p:nvSpPr>
          <p:cNvPr id="4" name="Text Placeholder 3"/>
          <p:cNvSpPr>
            <a:spLocks noGrp="true"/>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F5F5CDA0-80DA-48D8-B4CB-109B8CD7869F}"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36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Vertical Text Placeholder 2"/>
          <p:cNvSpPr>
            <a:spLocks noGrp="true"/>
          </p:cNvSpPr>
          <p:nvPr>
            <p:ph type="body" orient="vert" idx="1"/>
          </p:nvPr>
        </p:nvSpPr>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DB245EC0-5CDC-4F83-ABFB-A17F42046F02}"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36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true"/>
          </p:cNvSpPr>
          <p:nvPr>
            <p:ph type="title" orient="vert"/>
          </p:nvPr>
        </p:nvSpPr>
        <p:spPr>
          <a:xfrm>
            <a:off x="6629400" y="457200"/>
            <a:ext cx="2057400" cy="5410200"/>
          </a:xfrm>
        </p:spPr>
        <p:txBody>
          <a:bodyPr vert="eaVert"/>
          <a:lstStyle/>
          <a:p>
            <a:r>
              <a:rPr lang="en-US"/>
              <a:t>Click to edit Master title style</a:t>
            </a:r>
            <a:endParaRPr lang="en-US"/>
          </a:p>
        </p:txBody>
      </p:sp>
      <p:sp>
        <p:nvSpPr>
          <p:cNvPr id="3" name="Vertical Text Placeholder 2"/>
          <p:cNvSpPr>
            <a:spLocks noGrp="true"/>
          </p:cNvSpPr>
          <p:nvPr>
            <p:ph type="body" orient="vert" idx="1"/>
          </p:nvPr>
        </p:nvSpPr>
        <p:spPr>
          <a:xfrm>
            <a:off x="457200" y="457200"/>
            <a:ext cx="6019800" cy="5410200"/>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A0F1A974-5EB8-46E3-AD55-FFDCE36963EC}"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366.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Online Image Placeholder 3"/>
          <p:cNvSpPr>
            <a:spLocks noGrp="true"/>
          </p:cNvSpPr>
          <p:nvPr>
            <p:ph type="clipArt" sz="half" idx="2" hasCustomPrompt="true"/>
          </p:nvPr>
        </p:nvSpPr>
        <p:spPr>
          <a:xfrm>
            <a:off x="4648200" y="1981200"/>
            <a:ext cx="4038600" cy="3886200"/>
          </a:xfrm>
        </p:spPr>
        <p:txBody>
          <a:bodyPr/>
          <a:lstStyle/>
          <a:p>
            <a:r>
              <a:rPr lang="en-US"/>
              <a:t>Click icon to add online image</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D1FA0DF1-69A4-49BC-8004-2A306D22542E}"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367.xml><?xml version="1.0" encoding="utf-8"?>
<p:sldLayout xmlns:a="http://schemas.openxmlformats.org/drawingml/2006/main" xmlns:r="http://schemas.openxmlformats.org/officeDocument/2006/relationships" xmlns:p="http://schemas.openxmlformats.org/presentationml/2006/main" type="clipArtAndTx" preserve="1">
  <p:cSld name="Title, Clip Art and Tex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Online Image Placeholder 2"/>
          <p:cNvSpPr>
            <a:spLocks noGrp="true"/>
          </p:cNvSpPr>
          <p:nvPr>
            <p:ph type="clipArt" sz="half" idx="1" hasCustomPrompt="true"/>
          </p:nvPr>
        </p:nvSpPr>
        <p:spPr>
          <a:xfrm>
            <a:off x="457200" y="1981200"/>
            <a:ext cx="4038600" cy="3886200"/>
          </a:xfrm>
        </p:spPr>
        <p:txBody>
          <a:bodyPr/>
          <a:lstStyle/>
          <a:p>
            <a:r>
              <a:rPr lang="en-US"/>
              <a:t>Click icon to add online image</a:t>
            </a:r>
            <a:endParaRPr lang="en-US"/>
          </a:p>
        </p:txBody>
      </p:sp>
      <p:sp>
        <p:nvSpPr>
          <p:cNvPr id="4" name="Text Placeholder 3"/>
          <p:cNvSpPr>
            <a:spLocks noGrp="true"/>
          </p:cNvSpPr>
          <p:nvPr>
            <p:ph type="body"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B7E8BFF1-E06B-44F8-B74E-0941AEA927AF}"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368.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8229600" cy="18669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true"/>
          </p:cNvSpPr>
          <p:nvPr>
            <p:ph sz="half" idx="2"/>
          </p:nvPr>
        </p:nvSpPr>
        <p:spPr>
          <a:xfrm>
            <a:off x="457200" y="4000500"/>
            <a:ext cx="8229600" cy="18669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30A26CE2-9548-48BB-BFD6-B9FA4A2E6551}"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369.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pic>
        <p:nvPicPr>
          <p:cNvPr id="8" name="Graphic 7"/>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true"/>
          </p:cNvSpPr>
          <p:nvPr>
            <p:ph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46577E7E-26B3-4112-A923-A16012F7B175}"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true"/>
          </p:cNvSpPr>
          <p:nvPr>
            <p:ph type="title"/>
          </p:nvPr>
        </p:nvSpPr>
        <p:spPr>
          <a:xfrm>
            <a:off x="623888" y="1709738"/>
            <a:ext cx="7886700" cy="2852737"/>
          </a:xfrm>
        </p:spPr>
        <p:txBody>
          <a:bodyPr anchor="b"/>
          <a:lstStyle>
            <a:lvl1pPr>
              <a:defRPr sz="6000"/>
            </a:lvl1pPr>
          </a:lstStyle>
          <a:p>
            <a:r>
              <a:rPr lang="en-US"/>
              <a:t>Click to edit Master title style</a:t>
            </a:r>
            <a:endParaRPr lang="en-US"/>
          </a:p>
        </p:txBody>
      </p:sp>
      <p:sp>
        <p:nvSpPr>
          <p:cNvPr id="3" name="Text Placeholder 2"/>
          <p:cNvSpPr>
            <a:spLocks noGrp="true"/>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1B9C6344-3052-44C1-9017-6FC986659251}"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dirty="0"/>
          </a:p>
        </p:txBody>
      </p:sp>
    </p:spTree>
  </p:cSld>
  <p:clrMapOvr>
    <a:masterClrMapping/>
  </p:clrMapOvr>
  <p:transition spd="slow"/>
</p:sldLayout>
</file>

<file path=ppt/slideLayouts/slideLayout370.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90128" name="Rectangle 16"/>
          <p:cNvSpPr>
            <a:spLocks noGrp="true" noChangeArrowheads="true"/>
          </p:cNvSpPr>
          <p:nvPr>
            <p:ph type="dt" sz="half" idx="2"/>
          </p:nvPr>
        </p:nvSpPr>
        <p:spPr>
          <a:xfrm>
            <a:off x="457200" y="6248400"/>
            <a:ext cx="2133600" cy="457200"/>
          </a:xfrm>
        </p:spPr>
        <p:txBody>
          <a:bodyPr/>
          <a:lstStyle>
            <a:lvl1pPr>
              <a:defRPr/>
            </a:lvl1pPr>
          </a:lstStyle>
          <a:p>
            <a:endParaRPr lang="en-US" altLang="en-US"/>
          </a:p>
        </p:txBody>
      </p:sp>
      <p:sp>
        <p:nvSpPr>
          <p:cNvPr id="90129" name="Rectangle 17"/>
          <p:cNvSpPr>
            <a:spLocks noGrp="true" noChangeArrowheads="true"/>
          </p:cNvSpPr>
          <p:nvPr>
            <p:ph type="ftr" sz="quarter" idx="3"/>
          </p:nvPr>
        </p:nvSpPr>
        <p:spPr/>
        <p:txBody>
          <a:bodyPr/>
          <a:lstStyle>
            <a:lvl1pPr>
              <a:defRPr/>
            </a:lvl1pPr>
          </a:lstStyle>
          <a:p>
            <a:endParaRPr lang="en-US" altLang="en-US"/>
          </a:p>
        </p:txBody>
      </p:sp>
      <p:sp>
        <p:nvSpPr>
          <p:cNvPr id="90130" name="Rectangle 18"/>
          <p:cNvSpPr>
            <a:spLocks noGrp="true" noChangeArrowheads="true"/>
          </p:cNvSpPr>
          <p:nvPr>
            <p:ph type="sldNum" sz="quarter" idx="4"/>
          </p:nvPr>
        </p:nvSpPr>
        <p:spPr/>
        <p:txBody>
          <a:bodyPr/>
          <a:lstStyle>
            <a:lvl1pPr>
              <a:defRPr/>
            </a:lvl1pPr>
          </a:lstStyle>
          <a:p>
            <a:fld id="{2757A297-25DA-4E2C-BAB7-44199D986FBE}" type="slidenum">
              <a:rPr lang="en-US" altLang="en-US" smtClean="0"/>
            </a:fld>
            <a:endParaRPr lang="en-US" altLang="en-US" dirty="0"/>
          </a:p>
        </p:txBody>
      </p:sp>
      <p:sp>
        <p:nvSpPr>
          <p:cNvPr id="90131" name="Rectangle 19"/>
          <p:cNvSpPr>
            <a:spLocks noGrp="true" noChangeArrowheads="true"/>
          </p:cNvSpPr>
          <p:nvPr>
            <p:ph type="ctrTitle"/>
          </p:nvPr>
        </p:nvSpPr>
        <p:spPr>
          <a:xfrm>
            <a:off x="457200" y="1828800"/>
            <a:ext cx="6019800" cy="2209800"/>
          </a:xfrm>
        </p:spPr>
        <p:txBody>
          <a:bodyPr/>
          <a:lstStyle>
            <a:lvl1pPr>
              <a:defRPr>
                <a:solidFill>
                  <a:schemeClr val="accent3"/>
                </a:solidFill>
              </a:defRPr>
            </a:lvl1pPr>
          </a:lstStyle>
          <a:p>
            <a:pPr lvl="0"/>
            <a:r>
              <a:rPr lang="en-US" altLang="en-US" noProof="0"/>
              <a:t>Click to edit Master title style</a:t>
            </a:r>
            <a:endParaRPr lang="en-US" altLang="en-US" noProof="0"/>
          </a:p>
        </p:txBody>
      </p:sp>
      <p:sp>
        <p:nvSpPr>
          <p:cNvPr id="90132" name="Rectangle 20"/>
          <p:cNvSpPr>
            <a:spLocks noGrp="true" noChangeArrowheads="true"/>
          </p:cNvSpPr>
          <p:nvPr>
            <p:ph type="subTitle" idx="1"/>
          </p:nvPr>
        </p:nvSpPr>
        <p:spPr>
          <a:xfrm>
            <a:off x="457200" y="4267200"/>
            <a:ext cx="6019800" cy="1752600"/>
          </a:xfrm>
        </p:spPr>
        <p:txBody>
          <a:bodyPr/>
          <a:lstStyle>
            <a:lvl1pPr marL="0" indent="0" algn="l">
              <a:buFont typeface="Wingdings" panose="05000000000000000000" pitchFamily="2" charset="2"/>
              <a:buNone/>
              <a:defRPr>
                <a:solidFill>
                  <a:schemeClr val="accent1"/>
                </a:solidFill>
              </a:defRPr>
            </a:lvl1pPr>
          </a:lstStyle>
          <a:p>
            <a:pPr lvl="0"/>
            <a:r>
              <a:rPr lang="en-US" altLang="en-US" noProof="0"/>
              <a:t>Click to edit Master subtitle style</a:t>
            </a:r>
            <a:endParaRPr lang="en-US" altLang="en-US" noProof="0"/>
          </a:p>
        </p:txBody>
      </p:sp>
    </p:spTree>
  </p:cSld>
  <p:clrMapOvr>
    <a:masterClrMapping/>
  </p:clrMapOvr>
  <p:transition spd="slow"/>
</p:sldLayout>
</file>

<file path=ppt/slideLayouts/slideLayout37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7" name="Graphic 6"/>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8" name="Teardrop 7"/>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2" name="Title 1"/>
          <p:cNvSpPr>
            <a:spLocks noGrp="true"/>
          </p:cNvSpPr>
          <p:nvPr>
            <p:ph type="title"/>
          </p:nvPr>
        </p:nvSpPr>
        <p:spPr>
          <a:xfrm>
            <a:off x="457200" y="457200"/>
            <a:ext cx="6629400" cy="1371600"/>
          </a:xfrm>
        </p:spPr>
        <p:txBody>
          <a:bodyPr/>
          <a:lstStyle>
            <a:lvl1pPr>
              <a:defRPr>
                <a:solidFill>
                  <a:schemeClr val="accent3"/>
                </a:solidFill>
              </a:defRPr>
            </a:lvl1pPr>
          </a:lstStyle>
          <a:p>
            <a:r>
              <a:rPr lang="en-US"/>
              <a:t>Click to edit Master title style</a:t>
            </a:r>
            <a:endParaRPr lang="en-US" dirty="0"/>
          </a:p>
        </p:txBody>
      </p:sp>
      <p:sp>
        <p:nvSpPr>
          <p:cNvPr id="3" name="Content Placeholder 2"/>
          <p:cNvSpPr>
            <a:spLocks noGrp="true"/>
          </p:cNvSpPr>
          <p:nvPr>
            <p:ph idx="1"/>
          </p:nvPr>
        </p:nvSpPr>
        <p:spPr>
          <a:xfrm>
            <a:off x="457200" y="1981200"/>
            <a:ext cx="8229600" cy="2286000"/>
          </a:xfrm>
        </p:spPr>
        <p:txBody>
          <a:bodyPr/>
          <a:lstStyle>
            <a:lvl1pPr marL="0" indent="0">
              <a:buNone/>
              <a:defRPr>
                <a:solidFill>
                  <a:schemeClr val="accent1"/>
                </a:solidFill>
              </a:defRPr>
            </a:lvl1pPr>
            <a:lvl2pPr marL="742950" indent="-285750">
              <a:buClr>
                <a:schemeClr val="accent3"/>
              </a:buClr>
              <a:buFont typeface="Arial" panose="020B0604020202020204" pitchFamily="34" charset="0"/>
              <a:buChar char="•"/>
              <a:defRPr/>
            </a:lvl2pPr>
            <a:lvl3pPr marL="1143000" indent="-228600">
              <a:buClr>
                <a:schemeClr val="accent3"/>
              </a:buClr>
              <a:buFont typeface="Arial" panose="020B0604020202020204" pitchFamily="34" charset="0"/>
              <a:buChar char="•"/>
              <a:defRPr/>
            </a:lvl3pPr>
            <a:lvl4pPr marL="1600200" indent="-228600">
              <a:buClr>
                <a:schemeClr val="accent3"/>
              </a:buClr>
              <a:buFont typeface="Arial" panose="020B0604020202020204" pitchFamily="34" charset="0"/>
              <a:buChar char="•"/>
              <a:defRPr/>
            </a:lvl4pPr>
            <a:lvl5pPr marL="2057400" indent="-228600">
              <a:buClr>
                <a:schemeClr val="accent3"/>
              </a:buClr>
              <a:buFont typeface="Arial" panose="020B0604020202020204" pitchFamily="34" charset="0"/>
              <a:buChar char="•"/>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3" name="Text Placeholder 12"/>
          <p:cNvSpPr>
            <a:spLocks noGrp="true"/>
          </p:cNvSpPr>
          <p:nvPr>
            <p:ph type="body" sz="quarter" idx="13" hasCustomPrompt="true"/>
          </p:nvPr>
        </p:nvSpPr>
        <p:spPr>
          <a:xfrm>
            <a:off x="457199" y="4813699"/>
            <a:ext cx="3943165" cy="1763915"/>
          </a:xfrm>
        </p:spPr>
        <p:txBody>
          <a:bodyPr/>
          <a:lstStyle>
            <a:lvl1pPr marL="0" indent="0">
              <a:buFont typeface="Arial" panose="020B0604020202020204" pitchFamily="34" charset="0"/>
              <a:buNone/>
              <a:defRPr lang="en-US" sz="1600" b="0" i="0" smtClean="0">
                <a:effectLst/>
                <a:latin typeface="Lucida Console" panose="020B060904050402020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b="0" i="0" dirty="0">
                <a:solidFill>
                  <a:srgbClr val="000000"/>
                </a:solidFill>
                <a:effectLst/>
                <a:latin typeface="Open Sans" panose="020B0606030504020204" pitchFamily="34" charset="0"/>
              </a:rPr>
              <a:t>Lorem ipsum dolor sit </a:t>
            </a:r>
            <a:r>
              <a:rPr lang="en-US" b="0" i="0" dirty="0" err="1">
                <a:solidFill>
                  <a:srgbClr val="000000"/>
                </a:solidFill>
                <a:effectLst/>
                <a:latin typeface="Open Sans" panose="020B0606030504020204" pitchFamily="34" charset="0"/>
              </a:rPr>
              <a:t>amet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consectetur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adipiscing</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sed</a:t>
            </a:r>
            <a:r>
              <a:rPr lang="en-US" b="0" i="0" dirty="0">
                <a:solidFill>
                  <a:srgbClr val="000000"/>
                </a:solidFill>
                <a:effectLst/>
                <a:latin typeface="Open Sans" panose="020B0606030504020204" pitchFamily="34" charset="0"/>
              </a:rPr>
              <a:t> do </a:t>
            </a:r>
            <a:r>
              <a:rPr lang="en-US" b="0" i="0" dirty="0" err="1">
                <a:solidFill>
                  <a:srgbClr val="000000"/>
                </a:solidFill>
                <a:effectLst/>
                <a:latin typeface="Open Sans" panose="020B0606030504020204" pitchFamily="34" charset="0"/>
              </a:rPr>
              <a:t>eiusmod</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tempor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incididunt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labore</a:t>
            </a:r>
            <a:r>
              <a:rPr lang="en-US" b="0" i="0" dirty="0">
                <a:solidFill>
                  <a:srgbClr val="000000"/>
                </a:solidFill>
                <a:effectLst/>
                <a:latin typeface="Open Sans" panose="020B0606030504020204" pitchFamily="34" charset="0"/>
              </a:rPr>
              <a:t> et dolore magna </a:t>
            </a:r>
            <a:r>
              <a:rPr lang="en-US" b="0" i="0" dirty="0" err="1">
                <a:solidFill>
                  <a:srgbClr val="000000"/>
                </a:solidFill>
                <a:effectLst/>
                <a:latin typeface="Open Sans" panose="020B0606030504020204" pitchFamily="34" charset="0"/>
              </a:rPr>
              <a:t>aliqua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enim</a:t>
            </a:r>
            <a:r>
              <a:rPr lang="en-US" b="0" i="0" dirty="0">
                <a:solidFill>
                  <a:srgbClr val="000000"/>
                </a:solidFill>
                <a:effectLst/>
                <a:latin typeface="Open Sans" panose="020B0606030504020204" pitchFamily="34" charset="0"/>
              </a:rPr>
              <a:t> ad minim </a:t>
            </a:r>
            <a:r>
              <a:rPr lang="en-US" b="0" i="0" dirty="0" err="1">
                <a:solidFill>
                  <a:srgbClr val="000000"/>
                </a:solidFill>
                <a:effectLst/>
                <a:latin typeface="Open Sans" panose="020B0606030504020204" pitchFamily="34" charset="0"/>
              </a:rPr>
              <a:t>veniam</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quis</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nostrud</a:t>
            </a:r>
            <a:r>
              <a:rPr lang="en-US" b="0" i="0" dirty="0">
                <a:solidFill>
                  <a:srgbClr val="000000"/>
                </a:solidFill>
                <a:effectLst/>
                <a:latin typeface="Open Sans" panose="020B0606030504020204" pitchFamily="34" charset="0"/>
              </a:rPr>
              <a:t> exercitation </a:t>
            </a:r>
            <a:r>
              <a:rPr lang="en-US" b="0" i="0" dirty="0" err="1">
                <a:solidFill>
                  <a:srgbClr val="000000"/>
                </a:solidFill>
                <a:effectLst/>
                <a:latin typeface="Open Sans" panose="020B0606030504020204" pitchFamily="34" charset="0"/>
              </a:rPr>
              <a:t>ullamco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laboris</a:t>
            </a:r>
            <a:r>
              <a:rPr lang="en-US" b="0" i="0" dirty="0">
                <a:solidFill>
                  <a:srgbClr val="000000"/>
                </a:solidFill>
                <a:effectLst/>
                <a:latin typeface="Open Sans" panose="020B0606030504020204" pitchFamily="34" charset="0"/>
              </a:rPr>
              <a:t> nisi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aliquip</a:t>
            </a:r>
            <a:r>
              <a:rPr lang="en-US" b="0" i="0" dirty="0">
                <a:solidFill>
                  <a:srgbClr val="000000"/>
                </a:solidFill>
                <a:effectLst/>
                <a:latin typeface="Open Sans" panose="020B0606030504020204" pitchFamily="34" charset="0"/>
              </a:rPr>
              <a:t> ex </a:t>
            </a:r>
            <a:r>
              <a:rPr lang="en-US" b="0" i="0" dirty="0" err="1">
                <a:solidFill>
                  <a:srgbClr val="000000"/>
                </a:solidFill>
                <a:effectLst/>
                <a:latin typeface="Open Sans" panose="020B0606030504020204" pitchFamily="34" charset="0"/>
              </a:rPr>
              <a:t>ea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commodo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consequat</a:t>
            </a:r>
            <a:r>
              <a:rPr lang="en-US" b="0" i="0" dirty="0">
                <a:solidFill>
                  <a:srgbClr val="000000"/>
                </a:solidFill>
                <a:effectLst/>
                <a:latin typeface="Open Sans" panose="020B0606030504020204" pitchFamily="34" charset="0"/>
              </a:rPr>
              <a:t>. </a:t>
            </a:r>
            <a:endParaRPr lang="en-US" dirty="0"/>
          </a:p>
        </p:txBody>
      </p:sp>
      <p:sp>
        <p:nvSpPr>
          <p:cNvPr id="15" name="Text Placeholder 14"/>
          <p:cNvSpPr>
            <a:spLocks noGrp="true"/>
          </p:cNvSpPr>
          <p:nvPr>
            <p:ph type="body" sz="quarter" idx="14" hasCustomPrompt="true"/>
          </p:nvPr>
        </p:nvSpPr>
        <p:spPr>
          <a:xfrm>
            <a:off x="4743634" y="4819356"/>
            <a:ext cx="3943165" cy="1752600"/>
          </a:xfrm>
        </p:spPr>
        <p:txBody>
          <a:bodyPr/>
          <a:lstStyle>
            <a:lvl1pPr>
              <a:defRPr sz="1600">
                <a:latin typeface="Lucida Console" panose="020B0609040504020204" charset="0"/>
              </a:defRPr>
            </a:lvl1pPr>
          </a:lstStyle>
          <a:p>
            <a:pPr lvl="0"/>
            <a:r>
              <a:rPr lang="en-US" b="0" i="0" dirty="0">
                <a:solidFill>
                  <a:srgbClr val="000000"/>
                </a:solidFill>
                <a:effectLst/>
                <a:latin typeface="Open Sans" panose="020B0606030504020204" pitchFamily="34" charset="0"/>
              </a:rPr>
              <a:t>Duis </a:t>
            </a:r>
            <a:r>
              <a:rPr lang="en-US" b="0" i="0" dirty="0" err="1">
                <a:solidFill>
                  <a:srgbClr val="000000"/>
                </a:solidFill>
                <a:effectLst/>
                <a:latin typeface="Open Sans" panose="020B0606030504020204" pitchFamily="34" charset="0"/>
              </a:rPr>
              <a:t>aute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irure</a:t>
            </a:r>
            <a:r>
              <a:rPr lang="en-US" b="0" i="0" dirty="0">
                <a:solidFill>
                  <a:srgbClr val="000000"/>
                </a:solidFill>
                <a:effectLst/>
                <a:latin typeface="Open Sans" panose="020B0606030504020204" pitchFamily="34" charset="0"/>
              </a:rPr>
              <a:t> dolor in </a:t>
            </a:r>
            <a:r>
              <a:rPr lang="en-US" b="0" i="0" dirty="0" err="1">
                <a:solidFill>
                  <a:srgbClr val="000000"/>
                </a:solidFill>
                <a:effectLst/>
                <a:latin typeface="Open Sans" panose="020B0606030504020204" pitchFamily="34" charset="0"/>
              </a:rPr>
              <a:t>reprehenderit</a:t>
            </a:r>
            <a:r>
              <a:rPr lang="en-US" b="0" i="0" dirty="0">
                <a:solidFill>
                  <a:srgbClr val="000000"/>
                </a:solidFill>
                <a:effectLst/>
                <a:latin typeface="Open Sans" panose="020B0606030504020204" pitchFamily="34" charset="0"/>
              </a:rPr>
              <a:t> in </a:t>
            </a:r>
            <a:r>
              <a:rPr lang="en-US" b="0" i="0" dirty="0" err="1">
                <a:solidFill>
                  <a:srgbClr val="000000"/>
                </a:solidFill>
                <a:effectLst/>
                <a:latin typeface="Open Sans" panose="020B0606030504020204" pitchFamily="34" charset="0"/>
              </a:rPr>
              <a:t>voluptate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velit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esse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cillum</a:t>
            </a:r>
            <a:r>
              <a:rPr lang="en-US" b="0" i="0" dirty="0">
                <a:solidFill>
                  <a:srgbClr val="000000"/>
                </a:solidFill>
                <a:effectLst/>
                <a:latin typeface="Open Sans" panose="020B0606030504020204" pitchFamily="34" charset="0"/>
              </a:rPr>
              <a:t> dolore </a:t>
            </a:r>
            <a:r>
              <a:rPr lang="en-US" b="0" i="0" dirty="0" err="1">
                <a:solidFill>
                  <a:srgbClr val="000000"/>
                </a:solidFill>
                <a:effectLst/>
                <a:latin typeface="Open Sans" panose="020B0606030504020204" pitchFamily="34" charset="0"/>
              </a:rPr>
              <a:t>eu</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fugiat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nulla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pariatur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Excepteur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sint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occaecat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cupidatat</a:t>
            </a:r>
            <a:r>
              <a:rPr lang="en-US" b="0" i="0" dirty="0">
                <a:solidFill>
                  <a:srgbClr val="000000"/>
                </a:solidFill>
                <a:effectLst/>
                <a:latin typeface="Open Sans" panose="020B0606030504020204" pitchFamily="34" charset="0"/>
              </a:rPr>
              <a:t> non </a:t>
            </a:r>
            <a:r>
              <a:rPr lang="en-US" b="0" i="0" dirty="0" err="1">
                <a:solidFill>
                  <a:srgbClr val="000000"/>
                </a:solidFill>
                <a:effectLst/>
                <a:latin typeface="Open Sans" panose="020B0606030504020204" pitchFamily="34" charset="0"/>
              </a:rPr>
              <a:t>proident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sunt</a:t>
            </a:r>
            <a:r>
              <a:rPr lang="en-US" b="0" i="0" dirty="0">
                <a:solidFill>
                  <a:srgbClr val="000000"/>
                </a:solidFill>
                <a:effectLst/>
                <a:latin typeface="Open Sans" panose="020B0606030504020204" pitchFamily="34" charset="0"/>
              </a:rPr>
              <a:t> in culpa qui </a:t>
            </a:r>
            <a:r>
              <a:rPr lang="en-US" b="0" i="0" dirty="0" err="1">
                <a:solidFill>
                  <a:srgbClr val="000000"/>
                </a:solidFill>
                <a:effectLst/>
                <a:latin typeface="Open Sans" panose="020B0606030504020204" pitchFamily="34" charset="0"/>
              </a:rPr>
              <a:t>officia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deserunt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mollit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anim</a:t>
            </a:r>
            <a:r>
              <a:rPr lang="en-US" b="0" i="0" dirty="0">
                <a:solidFill>
                  <a:srgbClr val="000000"/>
                </a:solidFill>
                <a:effectLst/>
                <a:latin typeface="Open Sans" panose="020B0606030504020204" pitchFamily="34" charset="0"/>
              </a:rPr>
              <a:t> id </a:t>
            </a:r>
            <a:r>
              <a:rPr lang="en-US" b="0" i="0" dirty="0" err="1">
                <a:solidFill>
                  <a:srgbClr val="000000"/>
                </a:solidFill>
                <a:effectLst/>
                <a:latin typeface="Open Sans" panose="020B0606030504020204" pitchFamily="34" charset="0"/>
              </a:rPr>
              <a:t>est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laborum</a:t>
            </a:r>
            <a:r>
              <a:rPr lang="en-US" b="0" i="0" dirty="0">
                <a:solidFill>
                  <a:srgbClr val="000000"/>
                </a:solidFill>
                <a:effectLst/>
                <a:latin typeface="Open Sans" panose="020B0606030504020204" pitchFamily="34" charset="0"/>
              </a:rPr>
              <a:t>.</a:t>
            </a:r>
            <a:endParaRPr lang="en-US" dirty="0"/>
          </a:p>
        </p:txBody>
      </p:sp>
      <p:sp>
        <p:nvSpPr>
          <p:cNvPr id="16" name="Rectangle 15"/>
          <p:cNvSpPr/>
          <p:nvPr userDrawn="true"/>
        </p:nvSpPr>
        <p:spPr bwMode="auto">
          <a:xfrm>
            <a:off x="-19235" y="6653815"/>
            <a:ext cx="1162235" cy="204186"/>
          </a:xfrm>
          <a:prstGeom prst="rect">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7" name="Rectangle 16"/>
          <p:cNvSpPr/>
          <p:nvPr userDrawn="true"/>
        </p:nvSpPr>
        <p:spPr bwMode="auto">
          <a:xfrm>
            <a:off x="1143000" y="6653814"/>
            <a:ext cx="1162235" cy="204186"/>
          </a:xfrm>
          <a:prstGeom prst="rect">
            <a:avLst/>
          </a:prstGeom>
          <a:solidFill>
            <a:schemeClr val="accent6"/>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8" name="Rectangle 17"/>
          <p:cNvSpPr/>
          <p:nvPr userDrawn="true"/>
        </p:nvSpPr>
        <p:spPr bwMode="auto">
          <a:xfrm>
            <a:off x="2305235" y="6655200"/>
            <a:ext cx="1162235" cy="204186"/>
          </a:xfrm>
          <a:prstGeom prst="rect">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transition spd="slow"/>
</p:sldLayout>
</file>

<file path=ppt/slideLayouts/slideLayout37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9" name="Rectangle 8"/>
          <p:cNvSpPr/>
          <p:nvPr userDrawn="true"/>
        </p:nvSpPr>
        <p:spPr bwMode="auto">
          <a:xfrm>
            <a:off x="-19235" y="6653815"/>
            <a:ext cx="1162235" cy="204186"/>
          </a:xfrm>
          <a:prstGeom prst="rect">
            <a:avLst/>
          </a:prstGeom>
          <a:solidFill>
            <a:schemeClr val="accent4"/>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0" name="Rectangle 9"/>
          <p:cNvSpPr/>
          <p:nvPr userDrawn="true"/>
        </p:nvSpPr>
        <p:spPr bwMode="auto">
          <a:xfrm>
            <a:off x="1143000" y="6653814"/>
            <a:ext cx="1162235" cy="204186"/>
          </a:xfrm>
          <a:prstGeom prst="rect">
            <a:avLst/>
          </a:prstGeom>
          <a:solidFill>
            <a:schemeClr val="bg2"/>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pic>
        <p:nvPicPr>
          <p:cNvPr id="7" name="Graphic 6"/>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8" name="Teardrop 7"/>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2" name="Title 1"/>
          <p:cNvSpPr>
            <a:spLocks noGrp="true"/>
          </p:cNvSpPr>
          <p:nvPr>
            <p:ph type="title"/>
          </p:nvPr>
        </p:nvSpPr>
        <p:spPr>
          <a:xfrm>
            <a:off x="457200" y="457200"/>
            <a:ext cx="6629400" cy="1371600"/>
          </a:xfrm>
        </p:spPr>
        <p:txBody>
          <a:bodyPr/>
          <a:lstStyle>
            <a:lvl1pPr>
              <a:defRPr>
                <a:solidFill>
                  <a:schemeClr val="accent5"/>
                </a:solidFill>
              </a:defRPr>
            </a:lvl1pPr>
          </a:lstStyle>
          <a:p>
            <a:r>
              <a:rPr lang="en-US"/>
              <a:t>Click to edit Master title style</a:t>
            </a:r>
            <a:endParaRPr lang="en-US" dirty="0"/>
          </a:p>
        </p:txBody>
      </p:sp>
      <p:sp>
        <p:nvSpPr>
          <p:cNvPr id="3" name="Content Placeholder 2"/>
          <p:cNvSpPr>
            <a:spLocks noGrp="true"/>
          </p:cNvSpPr>
          <p:nvPr>
            <p:ph idx="1"/>
          </p:nvPr>
        </p:nvSpPr>
        <p:spPr>
          <a:xfrm>
            <a:off x="457200" y="1981200"/>
            <a:ext cx="8229600" cy="2286000"/>
          </a:xfrm>
        </p:spPr>
        <p:txBody>
          <a:bodyPr/>
          <a:lstStyle>
            <a:lvl1pPr marL="0" indent="0">
              <a:buNone/>
              <a:defRPr>
                <a:solidFill>
                  <a:schemeClr val="accent1"/>
                </a:solidFill>
              </a:defRPr>
            </a:lvl1pPr>
            <a:lvl2pPr marL="742950" indent="-285750">
              <a:buClr>
                <a:schemeClr val="accent3"/>
              </a:buClr>
              <a:buFont typeface="Arial" panose="020B0604020202020204" pitchFamily="34" charset="0"/>
              <a:buChar char="•"/>
              <a:defRPr/>
            </a:lvl2pPr>
            <a:lvl3pPr marL="1143000" indent="-228600">
              <a:buClr>
                <a:schemeClr val="accent3"/>
              </a:buClr>
              <a:buFont typeface="Arial" panose="020B0604020202020204" pitchFamily="34" charset="0"/>
              <a:buChar char="•"/>
              <a:defRPr/>
            </a:lvl3pPr>
            <a:lvl4pPr marL="1600200" indent="-228600">
              <a:buClr>
                <a:schemeClr val="accent3"/>
              </a:buClr>
              <a:buFont typeface="Arial" panose="020B0604020202020204" pitchFamily="34" charset="0"/>
              <a:buChar char="•"/>
              <a:defRPr/>
            </a:lvl4pPr>
            <a:lvl5pPr marL="2057400" indent="-228600">
              <a:buClr>
                <a:schemeClr val="accent3"/>
              </a:buClr>
              <a:buFont typeface="Arial" panose="020B0604020202020204" pitchFamily="34" charset="0"/>
              <a:buChar char="•"/>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1" name="Rectangle 10"/>
          <p:cNvSpPr/>
          <p:nvPr userDrawn="true"/>
        </p:nvSpPr>
        <p:spPr bwMode="auto">
          <a:xfrm>
            <a:off x="2305235" y="6655200"/>
            <a:ext cx="1162235" cy="204186"/>
          </a:xfrm>
          <a:prstGeom prst="rect">
            <a:avLst/>
          </a:prstGeom>
          <a:solidFill>
            <a:schemeClr val="accent5"/>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2" name="Text Placeholder 12"/>
          <p:cNvSpPr>
            <a:spLocks noGrp="true"/>
          </p:cNvSpPr>
          <p:nvPr>
            <p:ph type="body" sz="quarter" idx="13" hasCustomPrompt="true"/>
          </p:nvPr>
        </p:nvSpPr>
        <p:spPr>
          <a:xfrm>
            <a:off x="457199" y="4843770"/>
            <a:ext cx="3943165" cy="1763915"/>
          </a:xfrm>
        </p:spPr>
        <p:txBody>
          <a:bodyPr/>
          <a:lstStyle>
            <a:lvl1pPr marL="0" indent="0">
              <a:buFont typeface="Arial" panose="020B0604020202020204" pitchFamily="34" charset="0"/>
              <a:buNone/>
              <a:defRPr lang="en-US" sz="1600" b="0" i="0" smtClean="0">
                <a:effectLst/>
                <a:latin typeface="Lucida Console" panose="020B060904050402020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b="0" i="0" dirty="0">
                <a:solidFill>
                  <a:srgbClr val="000000"/>
                </a:solidFill>
                <a:effectLst/>
                <a:latin typeface="Open Sans" panose="020B0606030504020204" pitchFamily="34" charset="0"/>
              </a:rPr>
              <a:t>Lorem ipsum dolor sit </a:t>
            </a:r>
            <a:r>
              <a:rPr lang="en-US" b="0" i="0" dirty="0" err="1">
                <a:solidFill>
                  <a:srgbClr val="000000"/>
                </a:solidFill>
                <a:effectLst/>
                <a:latin typeface="Open Sans" panose="020B0606030504020204" pitchFamily="34" charset="0"/>
              </a:rPr>
              <a:t>amet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consectetur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adipiscing</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sed</a:t>
            </a:r>
            <a:r>
              <a:rPr lang="en-US" b="0" i="0" dirty="0">
                <a:solidFill>
                  <a:srgbClr val="000000"/>
                </a:solidFill>
                <a:effectLst/>
                <a:latin typeface="Open Sans" panose="020B0606030504020204" pitchFamily="34" charset="0"/>
              </a:rPr>
              <a:t> do </a:t>
            </a:r>
            <a:r>
              <a:rPr lang="en-US" b="0" i="0" dirty="0" err="1">
                <a:solidFill>
                  <a:srgbClr val="000000"/>
                </a:solidFill>
                <a:effectLst/>
                <a:latin typeface="Open Sans" panose="020B0606030504020204" pitchFamily="34" charset="0"/>
              </a:rPr>
              <a:t>eiusmod</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tempor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incididunt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labore</a:t>
            </a:r>
            <a:r>
              <a:rPr lang="en-US" b="0" i="0" dirty="0">
                <a:solidFill>
                  <a:srgbClr val="000000"/>
                </a:solidFill>
                <a:effectLst/>
                <a:latin typeface="Open Sans" panose="020B0606030504020204" pitchFamily="34" charset="0"/>
              </a:rPr>
              <a:t> et dolore magna </a:t>
            </a:r>
            <a:r>
              <a:rPr lang="en-US" b="0" i="0" dirty="0" err="1">
                <a:solidFill>
                  <a:srgbClr val="000000"/>
                </a:solidFill>
                <a:effectLst/>
                <a:latin typeface="Open Sans" panose="020B0606030504020204" pitchFamily="34" charset="0"/>
              </a:rPr>
              <a:t>aliqua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enim</a:t>
            </a:r>
            <a:r>
              <a:rPr lang="en-US" b="0" i="0" dirty="0">
                <a:solidFill>
                  <a:srgbClr val="000000"/>
                </a:solidFill>
                <a:effectLst/>
                <a:latin typeface="Open Sans" panose="020B0606030504020204" pitchFamily="34" charset="0"/>
              </a:rPr>
              <a:t> ad minim </a:t>
            </a:r>
            <a:r>
              <a:rPr lang="en-US" b="0" i="0" dirty="0" err="1">
                <a:solidFill>
                  <a:srgbClr val="000000"/>
                </a:solidFill>
                <a:effectLst/>
                <a:latin typeface="Open Sans" panose="020B0606030504020204" pitchFamily="34" charset="0"/>
              </a:rPr>
              <a:t>veniam</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quis</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nostrud</a:t>
            </a:r>
            <a:r>
              <a:rPr lang="en-US" b="0" i="0" dirty="0">
                <a:solidFill>
                  <a:srgbClr val="000000"/>
                </a:solidFill>
                <a:effectLst/>
                <a:latin typeface="Open Sans" panose="020B0606030504020204" pitchFamily="34" charset="0"/>
              </a:rPr>
              <a:t> exercitation </a:t>
            </a:r>
            <a:r>
              <a:rPr lang="en-US" b="0" i="0" dirty="0" err="1">
                <a:solidFill>
                  <a:srgbClr val="000000"/>
                </a:solidFill>
                <a:effectLst/>
                <a:latin typeface="Open Sans" panose="020B0606030504020204" pitchFamily="34" charset="0"/>
              </a:rPr>
              <a:t>ullamco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laboris</a:t>
            </a:r>
            <a:r>
              <a:rPr lang="en-US" b="0" i="0" dirty="0">
                <a:solidFill>
                  <a:srgbClr val="000000"/>
                </a:solidFill>
                <a:effectLst/>
                <a:latin typeface="Open Sans" panose="020B0606030504020204" pitchFamily="34" charset="0"/>
              </a:rPr>
              <a:t> nisi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aliquip</a:t>
            </a:r>
            <a:r>
              <a:rPr lang="en-US" b="0" i="0" dirty="0">
                <a:solidFill>
                  <a:srgbClr val="000000"/>
                </a:solidFill>
                <a:effectLst/>
                <a:latin typeface="Open Sans" panose="020B0606030504020204" pitchFamily="34" charset="0"/>
              </a:rPr>
              <a:t> ex </a:t>
            </a:r>
            <a:r>
              <a:rPr lang="en-US" b="0" i="0" dirty="0" err="1">
                <a:solidFill>
                  <a:srgbClr val="000000"/>
                </a:solidFill>
                <a:effectLst/>
                <a:latin typeface="Open Sans" panose="020B0606030504020204" pitchFamily="34" charset="0"/>
              </a:rPr>
              <a:t>ea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commodo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consequat</a:t>
            </a:r>
            <a:r>
              <a:rPr lang="en-US" b="0" i="0" dirty="0">
                <a:solidFill>
                  <a:srgbClr val="000000"/>
                </a:solidFill>
                <a:effectLst/>
                <a:latin typeface="Open Sans" panose="020B0606030504020204" pitchFamily="34" charset="0"/>
              </a:rPr>
              <a:t>. </a:t>
            </a:r>
            <a:endParaRPr lang="en-US" dirty="0"/>
          </a:p>
        </p:txBody>
      </p:sp>
      <p:sp>
        <p:nvSpPr>
          <p:cNvPr id="13" name="Text Placeholder 14"/>
          <p:cNvSpPr>
            <a:spLocks noGrp="true"/>
          </p:cNvSpPr>
          <p:nvPr>
            <p:ph type="body" sz="quarter" idx="14" hasCustomPrompt="true"/>
          </p:nvPr>
        </p:nvSpPr>
        <p:spPr>
          <a:xfrm>
            <a:off x="4743634" y="4849427"/>
            <a:ext cx="3943165" cy="1752600"/>
          </a:xfrm>
        </p:spPr>
        <p:txBody>
          <a:bodyPr/>
          <a:lstStyle>
            <a:lvl1pPr>
              <a:defRPr sz="1600">
                <a:latin typeface="Lucida Console" panose="020B0609040504020204" charset="0"/>
              </a:defRPr>
            </a:lvl1pPr>
          </a:lstStyle>
          <a:p>
            <a:pPr lvl="0"/>
            <a:r>
              <a:rPr lang="en-US" b="0" i="0" dirty="0">
                <a:solidFill>
                  <a:srgbClr val="000000"/>
                </a:solidFill>
                <a:effectLst/>
                <a:latin typeface="Open Sans" panose="020B0606030504020204" pitchFamily="34" charset="0"/>
              </a:rPr>
              <a:t>Duis </a:t>
            </a:r>
            <a:r>
              <a:rPr lang="en-US" b="0" i="0" dirty="0" err="1">
                <a:solidFill>
                  <a:srgbClr val="000000"/>
                </a:solidFill>
                <a:effectLst/>
                <a:latin typeface="Open Sans" panose="020B0606030504020204" pitchFamily="34" charset="0"/>
              </a:rPr>
              <a:t>aute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irure</a:t>
            </a:r>
            <a:r>
              <a:rPr lang="en-US" b="0" i="0" dirty="0">
                <a:solidFill>
                  <a:srgbClr val="000000"/>
                </a:solidFill>
                <a:effectLst/>
                <a:latin typeface="Open Sans" panose="020B0606030504020204" pitchFamily="34" charset="0"/>
              </a:rPr>
              <a:t> dolor in </a:t>
            </a:r>
            <a:r>
              <a:rPr lang="en-US" b="0" i="0" dirty="0" err="1">
                <a:solidFill>
                  <a:srgbClr val="000000"/>
                </a:solidFill>
                <a:effectLst/>
                <a:latin typeface="Open Sans" panose="020B0606030504020204" pitchFamily="34" charset="0"/>
              </a:rPr>
              <a:t>reprehenderit</a:t>
            </a:r>
            <a:r>
              <a:rPr lang="en-US" b="0" i="0" dirty="0">
                <a:solidFill>
                  <a:srgbClr val="000000"/>
                </a:solidFill>
                <a:effectLst/>
                <a:latin typeface="Open Sans" panose="020B0606030504020204" pitchFamily="34" charset="0"/>
              </a:rPr>
              <a:t> in </a:t>
            </a:r>
            <a:r>
              <a:rPr lang="en-US" b="0" i="0" dirty="0" err="1">
                <a:solidFill>
                  <a:srgbClr val="000000"/>
                </a:solidFill>
                <a:effectLst/>
                <a:latin typeface="Open Sans" panose="020B0606030504020204" pitchFamily="34" charset="0"/>
              </a:rPr>
              <a:t>voluptate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velit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esse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cillum</a:t>
            </a:r>
            <a:r>
              <a:rPr lang="en-US" b="0" i="0" dirty="0">
                <a:solidFill>
                  <a:srgbClr val="000000"/>
                </a:solidFill>
                <a:effectLst/>
                <a:latin typeface="Open Sans" panose="020B0606030504020204" pitchFamily="34" charset="0"/>
              </a:rPr>
              <a:t> dolore </a:t>
            </a:r>
            <a:r>
              <a:rPr lang="en-US" b="0" i="0" dirty="0" err="1">
                <a:solidFill>
                  <a:srgbClr val="000000"/>
                </a:solidFill>
                <a:effectLst/>
                <a:latin typeface="Open Sans" panose="020B0606030504020204" pitchFamily="34" charset="0"/>
              </a:rPr>
              <a:t>eu</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fugiat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nulla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pariatur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Excepteur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sint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occaecat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cupidatat</a:t>
            </a:r>
            <a:r>
              <a:rPr lang="en-US" b="0" i="0" dirty="0">
                <a:solidFill>
                  <a:srgbClr val="000000"/>
                </a:solidFill>
                <a:effectLst/>
                <a:latin typeface="Open Sans" panose="020B0606030504020204" pitchFamily="34" charset="0"/>
              </a:rPr>
              <a:t> non </a:t>
            </a:r>
            <a:r>
              <a:rPr lang="en-US" b="0" i="0" dirty="0" err="1">
                <a:solidFill>
                  <a:srgbClr val="000000"/>
                </a:solidFill>
                <a:effectLst/>
                <a:latin typeface="Open Sans" panose="020B0606030504020204" pitchFamily="34" charset="0"/>
              </a:rPr>
              <a:t>proident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sunt</a:t>
            </a:r>
            <a:r>
              <a:rPr lang="en-US" b="0" i="0" dirty="0">
                <a:solidFill>
                  <a:srgbClr val="000000"/>
                </a:solidFill>
                <a:effectLst/>
                <a:latin typeface="Open Sans" panose="020B0606030504020204" pitchFamily="34" charset="0"/>
              </a:rPr>
              <a:t> in culpa qui </a:t>
            </a:r>
            <a:r>
              <a:rPr lang="en-US" b="0" i="0" dirty="0" err="1">
                <a:solidFill>
                  <a:srgbClr val="000000"/>
                </a:solidFill>
                <a:effectLst/>
                <a:latin typeface="Open Sans" panose="020B0606030504020204" pitchFamily="34" charset="0"/>
              </a:rPr>
              <a:t>officia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deserunt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mollit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anim</a:t>
            </a:r>
            <a:r>
              <a:rPr lang="en-US" b="0" i="0" dirty="0">
                <a:solidFill>
                  <a:srgbClr val="000000"/>
                </a:solidFill>
                <a:effectLst/>
                <a:latin typeface="Open Sans" panose="020B0606030504020204" pitchFamily="34" charset="0"/>
              </a:rPr>
              <a:t> id </a:t>
            </a:r>
            <a:r>
              <a:rPr lang="en-US" b="0" i="0" dirty="0" err="1">
                <a:solidFill>
                  <a:srgbClr val="000000"/>
                </a:solidFill>
                <a:effectLst/>
                <a:latin typeface="Open Sans" panose="020B0606030504020204" pitchFamily="34" charset="0"/>
              </a:rPr>
              <a:t>est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laborum</a:t>
            </a:r>
            <a:r>
              <a:rPr lang="en-US" b="0" i="0" dirty="0">
                <a:solidFill>
                  <a:srgbClr val="000000"/>
                </a:solidFill>
                <a:effectLst/>
                <a:latin typeface="Open Sans" panose="020B0606030504020204" pitchFamily="34" charset="0"/>
              </a:rPr>
              <a:t>.</a:t>
            </a:r>
            <a:endParaRPr lang="en-US" dirty="0"/>
          </a:p>
        </p:txBody>
      </p:sp>
    </p:spTree>
  </p:cSld>
  <p:clrMapOvr>
    <a:masterClrMapping/>
  </p:clrMapOvr>
  <p:transition spd="slow"/>
</p:sldLayout>
</file>

<file path=ppt/slideLayouts/slideLayout37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true"/>
          </p:cNvSpPr>
          <p:nvPr>
            <p:ph type="title"/>
          </p:nvPr>
        </p:nvSpPr>
        <p:spPr>
          <a:xfrm>
            <a:off x="623888" y="1709738"/>
            <a:ext cx="7886700" cy="2852737"/>
          </a:xfrm>
        </p:spPr>
        <p:txBody>
          <a:bodyPr anchor="b"/>
          <a:lstStyle>
            <a:lvl1pPr>
              <a:defRPr sz="6000"/>
            </a:lvl1pPr>
          </a:lstStyle>
          <a:p>
            <a:r>
              <a:rPr lang="en-US"/>
              <a:t>Click to edit Master title style</a:t>
            </a:r>
            <a:endParaRPr lang="en-US"/>
          </a:p>
        </p:txBody>
      </p:sp>
      <p:sp>
        <p:nvSpPr>
          <p:cNvPr id="3" name="Text Placeholder 2"/>
          <p:cNvSpPr>
            <a:spLocks noGrp="true"/>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1B9C6344-3052-44C1-9017-6FC986659251}"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dirty="0"/>
          </a:p>
        </p:txBody>
      </p:sp>
    </p:spTree>
  </p:cSld>
  <p:clrMapOvr>
    <a:masterClrMapping/>
  </p:clrMapOvr>
  <p:transition spd="slow"/>
</p:sldLayout>
</file>

<file path=ppt/slideLayouts/slideLayout37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Content Placeholder 2"/>
          <p:cNvSpPr>
            <a:spLocks noGrp="true"/>
          </p:cNvSpPr>
          <p:nvPr>
            <p:ph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true"/>
          </p:cNvSpPr>
          <p:nvPr>
            <p:ph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A78529B3-D109-4045-8674-05A0BCB6F47C}"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37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365125"/>
            <a:ext cx="7886700" cy="1325563"/>
          </a:xfrm>
        </p:spPr>
        <p:txBody>
          <a:bodyPr/>
          <a:lstStyle/>
          <a:p>
            <a:r>
              <a:rPr lang="en-US"/>
              <a:t>Click to edit Master title style</a:t>
            </a:r>
            <a:endParaRPr lang="en-US"/>
          </a:p>
        </p:txBody>
      </p:sp>
      <p:sp>
        <p:nvSpPr>
          <p:cNvPr id="3" name="Text Placeholder 2"/>
          <p:cNvSpPr>
            <a:spLocks noGrp="true"/>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4" name="Content Placeholder 3"/>
          <p:cNvSpPr>
            <a:spLocks noGrp="true"/>
          </p:cNvSpPr>
          <p:nvPr>
            <p:ph sz="half" idx="2"/>
          </p:nvPr>
        </p:nvSpPr>
        <p:spPr>
          <a:xfrm>
            <a:off x="630238" y="2505075"/>
            <a:ext cx="3868737"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true"/>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6" name="Content Placeholder 5"/>
          <p:cNvSpPr>
            <a:spLocks noGrp="true"/>
          </p:cNvSpPr>
          <p:nvPr>
            <p:ph sz="quarter" idx="4"/>
          </p:nvPr>
        </p:nvSpPr>
        <p:spPr>
          <a:xfrm>
            <a:off x="4629150" y="2505075"/>
            <a:ext cx="3887788"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Footer Placeholder 6"/>
          <p:cNvSpPr>
            <a:spLocks noGrp="true"/>
          </p:cNvSpPr>
          <p:nvPr>
            <p:ph type="ftr" sz="quarter" idx="10"/>
          </p:nvPr>
        </p:nvSpPr>
        <p:spPr/>
        <p:txBody>
          <a:bodyPr/>
          <a:lstStyle>
            <a:lvl1pPr>
              <a:defRPr/>
            </a:lvl1pPr>
          </a:lstStyle>
          <a:p>
            <a:endParaRPr lang="en-US" altLang="en-US"/>
          </a:p>
        </p:txBody>
      </p:sp>
      <p:sp>
        <p:nvSpPr>
          <p:cNvPr id="8" name="Slide Number Placeholder 7"/>
          <p:cNvSpPr>
            <a:spLocks noGrp="true"/>
          </p:cNvSpPr>
          <p:nvPr>
            <p:ph type="sldNum" sz="quarter" idx="11"/>
          </p:nvPr>
        </p:nvSpPr>
        <p:spPr/>
        <p:txBody>
          <a:bodyPr/>
          <a:lstStyle>
            <a:lvl1pPr>
              <a:defRPr/>
            </a:lvl1pPr>
          </a:lstStyle>
          <a:p>
            <a:fld id="{5CE7979A-3B8C-4A9C-9E48-FBBF83626624}" type="slidenum">
              <a:rPr lang="en-US" altLang="en-US"/>
            </a:fld>
            <a:endParaRPr lang="en-US" altLang="en-US"/>
          </a:p>
        </p:txBody>
      </p:sp>
      <p:sp>
        <p:nvSpPr>
          <p:cNvPr id="9" name="Date Placeholder 8"/>
          <p:cNvSpPr>
            <a:spLocks noGrp="true"/>
          </p:cNvSpPr>
          <p:nvPr>
            <p:ph type="dt" sz="half" idx="12"/>
          </p:nvPr>
        </p:nvSpPr>
        <p:spPr/>
        <p:txBody>
          <a:bodyPr/>
          <a:lstStyle>
            <a:lvl1pPr>
              <a:defRPr/>
            </a:lvl1pPr>
          </a:lstStyle>
          <a:p>
            <a:endParaRPr lang="en-US" altLang="en-US"/>
          </a:p>
        </p:txBody>
      </p:sp>
      <p:sp>
        <p:nvSpPr>
          <p:cNvPr id="10" name="Rectangle 9"/>
          <p:cNvSpPr/>
          <p:nvPr userDrawn="true"/>
        </p:nvSpPr>
        <p:spPr bwMode="auto">
          <a:xfrm>
            <a:off x="-19235" y="6705601"/>
            <a:ext cx="1162235" cy="152399"/>
          </a:xfrm>
          <a:prstGeom prst="rect">
            <a:avLst/>
          </a:prstGeom>
          <a:solidFill>
            <a:schemeClr val="accent1"/>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1" name="Rectangle 10"/>
          <p:cNvSpPr/>
          <p:nvPr userDrawn="true"/>
        </p:nvSpPr>
        <p:spPr bwMode="auto">
          <a:xfrm>
            <a:off x="1143000" y="6705600"/>
            <a:ext cx="1162235" cy="152399"/>
          </a:xfrm>
          <a:prstGeom prst="rect">
            <a:avLst/>
          </a:prstGeom>
          <a:solidFill>
            <a:schemeClr val="accent6"/>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2" name="Teardrop 11"/>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13" name="Rectangle 12"/>
          <p:cNvSpPr/>
          <p:nvPr userDrawn="true"/>
        </p:nvSpPr>
        <p:spPr bwMode="auto">
          <a:xfrm>
            <a:off x="2305235" y="6706986"/>
            <a:ext cx="1162235" cy="152399"/>
          </a:xfrm>
          <a:prstGeom prst="rect">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transition spd="slow"/>
</p:sldLayout>
</file>

<file path=ppt/slideLayouts/slideLayout37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Footer Placeholder 2"/>
          <p:cNvSpPr>
            <a:spLocks noGrp="true"/>
          </p:cNvSpPr>
          <p:nvPr>
            <p:ph type="ftr" sz="quarter" idx="10"/>
          </p:nvPr>
        </p:nvSpPr>
        <p:spPr/>
        <p:txBody>
          <a:bodyPr/>
          <a:lstStyle>
            <a:lvl1pPr>
              <a:defRPr/>
            </a:lvl1pPr>
          </a:lstStyle>
          <a:p>
            <a:endParaRPr lang="en-US" altLang="en-US"/>
          </a:p>
        </p:txBody>
      </p:sp>
      <p:sp>
        <p:nvSpPr>
          <p:cNvPr id="4" name="Slide Number Placeholder 3"/>
          <p:cNvSpPr>
            <a:spLocks noGrp="true"/>
          </p:cNvSpPr>
          <p:nvPr>
            <p:ph type="sldNum" sz="quarter" idx="11"/>
          </p:nvPr>
        </p:nvSpPr>
        <p:spPr/>
        <p:txBody>
          <a:bodyPr/>
          <a:lstStyle>
            <a:lvl1pPr>
              <a:defRPr/>
            </a:lvl1pPr>
          </a:lstStyle>
          <a:p>
            <a:fld id="{18761A08-01FA-414B-AF34-7CBBE177D9AB}" type="slidenum">
              <a:rPr lang="en-US" altLang="en-US"/>
            </a:fld>
            <a:endParaRPr lang="en-US" altLang="en-US"/>
          </a:p>
        </p:txBody>
      </p:sp>
      <p:sp>
        <p:nvSpPr>
          <p:cNvPr id="5" name="Date Placeholder 4"/>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37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true"/>
          </p:cNvSpPr>
          <p:nvPr>
            <p:ph type="ftr" sz="quarter" idx="10"/>
          </p:nvPr>
        </p:nvSpPr>
        <p:spPr/>
        <p:txBody>
          <a:bodyPr/>
          <a:lstStyle>
            <a:lvl1pPr>
              <a:defRPr/>
            </a:lvl1pPr>
          </a:lstStyle>
          <a:p>
            <a:endParaRPr lang="en-US" altLang="en-US"/>
          </a:p>
        </p:txBody>
      </p:sp>
      <p:sp>
        <p:nvSpPr>
          <p:cNvPr id="3" name="Slide Number Placeholder 2"/>
          <p:cNvSpPr>
            <a:spLocks noGrp="true"/>
          </p:cNvSpPr>
          <p:nvPr>
            <p:ph type="sldNum" sz="quarter" idx="11"/>
          </p:nvPr>
        </p:nvSpPr>
        <p:spPr/>
        <p:txBody>
          <a:bodyPr/>
          <a:lstStyle>
            <a:lvl1pPr>
              <a:defRPr/>
            </a:lvl1pPr>
          </a:lstStyle>
          <a:p>
            <a:fld id="{054509E2-2EA7-4CCF-BFE3-9B166712C5C7}" type="slidenum">
              <a:rPr lang="en-US" altLang="en-US"/>
            </a:fld>
            <a:endParaRPr lang="en-US" altLang="en-US"/>
          </a:p>
        </p:txBody>
      </p:sp>
      <p:sp>
        <p:nvSpPr>
          <p:cNvPr id="4" name="Date Placeholder 3"/>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37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457200"/>
            <a:ext cx="2949575" cy="1600200"/>
          </a:xfrm>
        </p:spPr>
        <p:txBody>
          <a:bodyPr anchor="b"/>
          <a:lstStyle>
            <a:lvl1pPr>
              <a:defRPr sz="3200"/>
            </a:lvl1pPr>
          </a:lstStyle>
          <a:p>
            <a:r>
              <a:rPr lang="en-US"/>
              <a:t>Click to edit Master title style</a:t>
            </a:r>
            <a:endParaRPr lang="en-US"/>
          </a:p>
        </p:txBody>
      </p:sp>
      <p:sp>
        <p:nvSpPr>
          <p:cNvPr id="3" name="Content Placeholder 2"/>
          <p:cNvSpPr>
            <a:spLocks noGrp="true"/>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true"/>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BA59A777-624F-47A9-880B-D8E9EAD0858F}"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37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457200"/>
            <a:ext cx="2949575" cy="1600200"/>
          </a:xfrm>
        </p:spPr>
        <p:txBody>
          <a:bodyPr anchor="b"/>
          <a:lstStyle>
            <a:lvl1pPr>
              <a:defRPr sz="3200"/>
            </a:lvl1pPr>
          </a:lstStyle>
          <a:p>
            <a:r>
              <a:rPr lang="en-US"/>
              <a:t>Click to edit Master title style</a:t>
            </a:r>
            <a:endParaRPr lang="en-US"/>
          </a:p>
        </p:txBody>
      </p:sp>
      <p:sp>
        <p:nvSpPr>
          <p:cNvPr id="3" name="Picture Placeholder 2"/>
          <p:cNvSpPr>
            <a:spLocks noGrp="true"/>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a:p>
        </p:txBody>
      </p:sp>
      <p:sp>
        <p:nvSpPr>
          <p:cNvPr id="4" name="Text Placeholder 3"/>
          <p:cNvSpPr>
            <a:spLocks noGrp="true"/>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F5F5CDA0-80DA-48D8-B4CB-109B8CD7869F}"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Content Placeholder 2"/>
          <p:cNvSpPr>
            <a:spLocks noGrp="true"/>
          </p:cNvSpPr>
          <p:nvPr>
            <p:ph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true"/>
          </p:cNvSpPr>
          <p:nvPr>
            <p:ph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A78529B3-D109-4045-8674-05A0BCB6F47C}"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38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Vertical Text Placeholder 2"/>
          <p:cNvSpPr>
            <a:spLocks noGrp="true"/>
          </p:cNvSpPr>
          <p:nvPr>
            <p:ph type="body" orient="vert" idx="1"/>
          </p:nvPr>
        </p:nvSpPr>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DB245EC0-5CDC-4F83-ABFB-A17F42046F02}"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38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true"/>
          </p:cNvSpPr>
          <p:nvPr>
            <p:ph type="title" orient="vert"/>
          </p:nvPr>
        </p:nvSpPr>
        <p:spPr>
          <a:xfrm>
            <a:off x="6629400" y="457200"/>
            <a:ext cx="2057400" cy="5410200"/>
          </a:xfrm>
        </p:spPr>
        <p:txBody>
          <a:bodyPr vert="eaVert"/>
          <a:lstStyle/>
          <a:p>
            <a:r>
              <a:rPr lang="en-US"/>
              <a:t>Click to edit Master title style</a:t>
            </a:r>
            <a:endParaRPr lang="en-US"/>
          </a:p>
        </p:txBody>
      </p:sp>
      <p:sp>
        <p:nvSpPr>
          <p:cNvPr id="3" name="Vertical Text Placeholder 2"/>
          <p:cNvSpPr>
            <a:spLocks noGrp="true"/>
          </p:cNvSpPr>
          <p:nvPr>
            <p:ph type="body" orient="vert" idx="1"/>
          </p:nvPr>
        </p:nvSpPr>
        <p:spPr>
          <a:xfrm>
            <a:off x="457200" y="457200"/>
            <a:ext cx="6019800" cy="5410200"/>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A0F1A974-5EB8-46E3-AD55-FFDCE36963EC}"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382.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Online Image Placeholder 3"/>
          <p:cNvSpPr>
            <a:spLocks noGrp="true"/>
          </p:cNvSpPr>
          <p:nvPr>
            <p:ph type="clipArt" sz="half" idx="2" hasCustomPrompt="true"/>
          </p:nvPr>
        </p:nvSpPr>
        <p:spPr>
          <a:xfrm>
            <a:off x="4648200" y="1981200"/>
            <a:ext cx="4038600" cy="3886200"/>
          </a:xfrm>
        </p:spPr>
        <p:txBody>
          <a:bodyPr/>
          <a:lstStyle/>
          <a:p>
            <a:r>
              <a:rPr lang="en-US"/>
              <a:t>Click icon to add online image</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D1FA0DF1-69A4-49BC-8004-2A306D22542E}"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383.xml><?xml version="1.0" encoding="utf-8"?>
<p:sldLayout xmlns:a="http://schemas.openxmlformats.org/drawingml/2006/main" xmlns:r="http://schemas.openxmlformats.org/officeDocument/2006/relationships" xmlns:p="http://schemas.openxmlformats.org/presentationml/2006/main" type="clipArtAndTx" preserve="1">
  <p:cSld name="Title, Clip Art and Tex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Online Image Placeholder 2"/>
          <p:cNvSpPr>
            <a:spLocks noGrp="true"/>
          </p:cNvSpPr>
          <p:nvPr>
            <p:ph type="clipArt" sz="half" idx="1" hasCustomPrompt="true"/>
          </p:nvPr>
        </p:nvSpPr>
        <p:spPr>
          <a:xfrm>
            <a:off x="457200" y="1981200"/>
            <a:ext cx="4038600" cy="3886200"/>
          </a:xfrm>
        </p:spPr>
        <p:txBody>
          <a:bodyPr/>
          <a:lstStyle/>
          <a:p>
            <a:r>
              <a:rPr lang="en-US"/>
              <a:t>Click icon to add online image</a:t>
            </a:r>
            <a:endParaRPr lang="en-US"/>
          </a:p>
        </p:txBody>
      </p:sp>
      <p:sp>
        <p:nvSpPr>
          <p:cNvPr id="4" name="Text Placeholder 3"/>
          <p:cNvSpPr>
            <a:spLocks noGrp="true"/>
          </p:cNvSpPr>
          <p:nvPr>
            <p:ph type="body"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B7E8BFF1-E06B-44F8-B74E-0941AEA927AF}"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384.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8229600" cy="18669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true"/>
          </p:cNvSpPr>
          <p:nvPr>
            <p:ph sz="half" idx="2"/>
          </p:nvPr>
        </p:nvSpPr>
        <p:spPr>
          <a:xfrm>
            <a:off x="457200" y="4000500"/>
            <a:ext cx="8229600" cy="18669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30A26CE2-9548-48BB-BFD6-B9FA4A2E6551}"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385.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pic>
        <p:nvPicPr>
          <p:cNvPr id="8" name="Graphic 7"/>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true"/>
          </p:cNvSpPr>
          <p:nvPr>
            <p:ph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46577E7E-26B3-4112-A923-A16012F7B175}"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386.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90128" name="Rectangle 16"/>
          <p:cNvSpPr>
            <a:spLocks noGrp="true" noChangeArrowheads="true"/>
          </p:cNvSpPr>
          <p:nvPr>
            <p:ph type="dt" sz="half" idx="2"/>
          </p:nvPr>
        </p:nvSpPr>
        <p:spPr>
          <a:xfrm>
            <a:off x="457200" y="6248400"/>
            <a:ext cx="2133600" cy="457200"/>
          </a:xfrm>
        </p:spPr>
        <p:txBody>
          <a:bodyPr/>
          <a:lstStyle>
            <a:lvl1pPr>
              <a:defRPr/>
            </a:lvl1pPr>
          </a:lstStyle>
          <a:p>
            <a:endParaRPr lang="en-US" altLang="en-US"/>
          </a:p>
        </p:txBody>
      </p:sp>
      <p:sp>
        <p:nvSpPr>
          <p:cNvPr id="90129" name="Rectangle 17"/>
          <p:cNvSpPr>
            <a:spLocks noGrp="true" noChangeArrowheads="true"/>
          </p:cNvSpPr>
          <p:nvPr>
            <p:ph type="ftr" sz="quarter" idx="3"/>
          </p:nvPr>
        </p:nvSpPr>
        <p:spPr/>
        <p:txBody>
          <a:bodyPr/>
          <a:lstStyle>
            <a:lvl1pPr>
              <a:defRPr/>
            </a:lvl1pPr>
          </a:lstStyle>
          <a:p>
            <a:endParaRPr lang="en-US" altLang="en-US"/>
          </a:p>
        </p:txBody>
      </p:sp>
      <p:sp>
        <p:nvSpPr>
          <p:cNvPr id="90130" name="Rectangle 18"/>
          <p:cNvSpPr>
            <a:spLocks noGrp="true" noChangeArrowheads="true"/>
          </p:cNvSpPr>
          <p:nvPr>
            <p:ph type="sldNum" sz="quarter" idx="4"/>
          </p:nvPr>
        </p:nvSpPr>
        <p:spPr/>
        <p:txBody>
          <a:bodyPr/>
          <a:lstStyle>
            <a:lvl1pPr>
              <a:defRPr/>
            </a:lvl1pPr>
          </a:lstStyle>
          <a:p>
            <a:fld id="{2757A297-25DA-4E2C-BAB7-44199D986FBE}" type="slidenum">
              <a:rPr lang="en-US" altLang="en-US" smtClean="0"/>
            </a:fld>
            <a:endParaRPr lang="en-US" altLang="en-US" dirty="0"/>
          </a:p>
        </p:txBody>
      </p:sp>
      <p:sp>
        <p:nvSpPr>
          <p:cNvPr id="90131" name="Rectangle 19"/>
          <p:cNvSpPr>
            <a:spLocks noGrp="true" noChangeArrowheads="true"/>
          </p:cNvSpPr>
          <p:nvPr>
            <p:ph type="ctrTitle"/>
          </p:nvPr>
        </p:nvSpPr>
        <p:spPr>
          <a:xfrm>
            <a:off x="457200" y="1828800"/>
            <a:ext cx="6019800" cy="2209800"/>
          </a:xfrm>
        </p:spPr>
        <p:txBody>
          <a:bodyPr/>
          <a:lstStyle>
            <a:lvl1pPr>
              <a:defRPr>
                <a:solidFill>
                  <a:schemeClr val="accent3"/>
                </a:solidFill>
              </a:defRPr>
            </a:lvl1pPr>
          </a:lstStyle>
          <a:p>
            <a:pPr lvl="0"/>
            <a:r>
              <a:rPr lang="en-US" altLang="en-US" noProof="0"/>
              <a:t>Click to edit Master title style</a:t>
            </a:r>
            <a:endParaRPr lang="en-US" altLang="en-US" noProof="0"/>
          </a:p>
        </p:txBody>
      </p:sp>
      <p:sp>
        <p:nvSpPr>
          <p:cNvPr id="90132" name="Rectangle 20"/>
          <p:cNvSpPr>
            <a:spLocks noGrp="true" noChangeArrowheads="true"/>
          </p:cNvSpPr>
          <p:nvPr>
            <p:ph type="subTitle" idx="1"/>
          </p:nvPr>
        </p:nvSpPr>
        <p:spPr>
          <a:xfrm>
            <a:off x="457200" y="4267200"/>
            <a:ext cx="6019800" cy="1752600"/>
          </a:xfrm>
        </p:spPr>
        <p:txBody>
          <a:bodyPr/>
          <a:lstStyle>
            <a:lvl1pPr marL="0" indent="0" algn="l">
              <a:buFont typeface="Wingdings" panose="05000000000000000000" pitchFamily="2" charset="2"/>
              <a:buNone/>
              <a:defRPr>
                <a:solidFill>
                  <a:schemeClr val="accent1"/>
                </a:solidFill>
              </a:defRPr>
            </a:lvl1pPr>
          </a:lstStyle>
          <a:p>
            <a:pPr lvl="0"/>
            <a:r>
              <a:rPr lang="en-US" altLang="en-US" noProof="0"/>
              <a:t>Click to edit Master subtitle style</a:t>
            </a:r>
            <a:endParaRPr lang="en-US" altLang="en-US" noProof="0"/>
          </a:p>
        </p:txBody>
      </p:sp>
    </p:spTree>
  </p:cSld>
  <p:clrMapOvr>
    <a:masterClrMapping/>
  </p:clrMapOvr>
  <p:transition spd="slow"/>
</p:sldLayout>
</file>

<file path=ppt/slideLayouts/slideLayout38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7" name="Graphic 6"/>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8" name="Teardrop 7"/>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2" name="Title 1"/>
          <p:cNvSpPr>
            <a:spLocks noGrp="true"/>
          </p:cNvSpPr>
          <p:nvPr>
            <p:ph type="title"/>
          </p:nvPr>
        </p:nvSpPr>
        <p:spPr>
          <a:xfrm>
            <a:off x="457200" y="457200"/>
            <a:ext cx="6629400" cy="1371600"/>
          </a:xfrm>
        </p:spPr>
        <p:txBody>
          <a:bodyPr/>
          <a:lstStyle>
            <a:lvl1pPr>
              <a:defRPr>
                <a:solidFill>
                  <a:schemeClr val="accent3"/>
                </a:solidFill>
              </a:defRPr>
            </a:lvl1pPr>
          </a:lstStyle>
          <a:p>
            <a:r>
              <a:rPr lang="en-US"/>
              <a:t>Click to edit Master title style</a:t>
            </a:r>
            <a:endParaRPr lang="en-US" dirty="0"/>
          </a:p>
        </p:txBody>
      </p:sp>
      <p:sp>
        <p:nvSpPr>
          <p:cNvPr id="3" name="Content Placeholder 2"/>
          <p:cNvSpPr>
            <a:spLocks noGrp="true"/>
          </p:cNvSpPr>
          <p:nvPr>
            <p:ph idx="1"/>
          </p:nvPr>
        </p:nvSpPr>
        <p:spPr>
          <a:xfrm>
            <a:off x="457200" y="1981200"/>
            <a:ext cx="8229600" cy="2286000"/>
          </a:xfrm>
        </p:spPr>
        <p:txBody>
          <a:bodyPr/>
          <a:lstStyle>
            <a:lvl1pPr marL="0" indent="0">
              <a:buNone/>
              <a:defRPr>
                <a:solidFill>
                  <a:schemeClr val="accent1"/>
                </a:solidFill>
              </a:defRPr>
            </a:lvl1pPr>
            <a:lvl2pPr marL="742950" indent="-285750">
              <a:buClr>
                <a:schemeClr val="accent3"/>
              </a:buClr>
              <a:buFont typeface="Arial" panose="020B0604020202020204" pitchFamily="34" charset="0"/>
              <a:buChar char="•"/>
              <a:defRPr/>
            </a:lvl2pPr>
            <a:lvl3pPr marL="1143000" indent="-228600">
              <a:buClr>
                <a:schemeClr val="accent3"/>
              </a:buClr>
              <a:buFont typeface="Arial" panose="020B0604020202020204" pitchFamily="34" charset="0"/>
              <a:buChar char="•"/>
              <a:defRPr/>
            </a:lvl3pPr>
            <a:lvl4pPr marL="1600200" indent="-228600">
              <a:buClr>
                <a:schemeClr val="accent3"/>
              </a:buClr>
              <a:buFont typeface="Arial" panose="020B0604020202020204" pitchFamily="34" charset="0"/>
              <a:buChar char="•"/>
              <a:defRPr/>
            </a:lvl4pPr>
            <a:lvl5pPr marL="2057400" indent="-228600">
              <a:buClr>
                <a:schemeClr val="accent3"/>
              </a:buClr>
              <a:buFont typeface="Arial" panose="020B0604020202020204" pitchFamily="34" charset="0"/>
              <a:buChar char="•"/>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3" name="Text Placeholder 12"/>
          <p:cNvSpPr>
            <a:spLocks noGrp="true"/>
          </p:cNvSpPr>
          <p:nvPr>
            <p:ph type="body" sz="quarter" idx="13" hasCustomPrompt="true"/>
          </p:nvPr>
        </p:nvSpPr>
        <p:spPr>
          <a:xfrm>
            <a:off x="457199" y="4813699"/>
            <a:ext cx="3943165" cy="1763915"/>
          </a:xfrm>
        </p:spPr>
        <p:txBody>
          <a:bodyPr/>
          <a:lstStyle>
            <a:lvl1pPr marL="0" indent="0">
              <a:buFont typeface="Arial" panose="020B0604020202020204" pitchFamily="34" charset="0"/>
              <a:buNone/>
              <a:defRPr lang="en-US" sz="1600" b="0" i="0" smtClean="0">
                <a:effectLst/>
                <a:latin typeface="Lucida Console" panose="020B060904050402020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b="0" i="0" dirty="0">
                <a:solidFill>
                  <a:srgbClr val="000000"/>
                </a:solidFill>
                <a:effectLst/>
                <a:latin typeface="Open Sans" panose="020B0606030504020204" pitchFamily="34" charset="0"/>
              </a:rPr>
              <a:t>Lorem ipsum dolor sit </a:t>
            </a:r>
            <a:r>
              <a:rPr lang="en-US" b="0" i="0" dirty="0" err="1">
                <a:solidFill>
                  <a:srgbClr val="000000"/>
                </a:solidFill>
                <a:effectLst/>
                <a:latin typeface="Open Sans" panose="020B0606030504020204" pitchFamily="34" charset="0"/>
              </a:rPr>
              <a:t>amet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consectetur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adipiscing</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sed</a:t>
            </a:r>
            <a:r>
              <a:rPr lang="en-US" b="0" i="0" dirty="0">
                <a:solidFill>
                  <a:srgbClr val="000000"/>
                </a:solidFill>
                <a:effectLst/>
                <a:latin typeface="Open Sans" panose="020B0606030504020204" pitchFamily="34" charset="0"/>
              </a:rPr>
              <a:t> do </a:t>
            </a:r>
            <a:r>
              <a:rPr lang="en-US" b="0" i="0" dirty="0" err="1">
                <a:solidFill>
                  <a:srgbClr val="000000"/>
                </a:solidFill>
                <a:effectLst/>
                <a:latin typeface="Open Sans" panose="020B0606030504020204" pitchFamily="34" charset="0"/>
              </a:rPr>
              <a:t>eiusmod</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tempor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incididunt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labore</a:t>
            </a:r>
            <a:r>
              <a:rPr lang="en-US" b="0" i="0" dirty="0">
                <a:solidFill>
                  <a:srgbClr val="000000"/>
                </a:solidFill>
                <a:effectLst/>
                <a:latin typeface="Open Sans" panose="020B0606030504020204" pitchFamily="34" charset="0"/>
              </a:rPr>
              <a:t> et dolore magna </a:t>
            </a:r>
            <a:r>
              <a:rPr lang="en-US" b="0" i="0" dirty="0" err="1">
                <a:solidFill>
                  <a:srgbClr val="000000"/>
                </a:solidFill>
                <a:effectLst/>
                <a:latin typeface="Open Sans" panose="020B0606030504020204" pitchFamily="34" charset="0"/>
              </a:rPr>
              <a:t>aliqua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enim</a:t>
            </a:r>
            <a:r>
              <a:rPr lang="en-US" b="0" i="0" dirty="0">
                <a:solidFill>
                  <a:srgbClr val="000000"/>
                </a:solidFill>
                <a:effectLst/>
                <a:latin typeface="Open Sans" panose="020B0606030504020204" pitchFamily="34" charset="0"/>
              </a:rPr>
              <a:t> ad minim </a:t>
            </a:r>
            <a:r>
              <a:rPr lang="en-US" b="0" i="0" dirty="0" err="1">
                <a:solidFill>
                  <a:srgbClr val="000000"/>
                </a:solidFill>
                <a:effectLst/>
                <a:latin typeface="Open Sans" panose="020B0606030504020204" pitchFamily="34" charset="0"/>
              </a:rPr>
              <a:t>veniam</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quis</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nostrud</a:t>
            </a:r>
            <a:r>
              <a:rPr lang="en-US" b="0" i="0" dirty="0">
                <a:solidFill>
                  <a:srgbClr val="000000"/>
                </a:solidFill>
                <a:effectLst/>
                <a:latin typeface="Open Sans" panose="020B0606030504020204" pitchFamily="34" charset="0"/>
              </a:rPr>
              <a:t> exercitation </a:t>
            </a:r>
            <a:r>
              <a:rPr lang="en-US" b="0" i="0" dirty="0" err="1">
                <a:solidFill>
                  <a:srgbClr val="000000"/>
                </a:solidFill>
                <a:effectLst/>
                <a:latin typeface="Open Sans" panose="020B0606030504020204" pitchFamily="34" charset="0"/>
              </a:rPr>
              <a:t>ullamco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laboris</a:t>
            </a:r>
            <a:r>
              <a:rPr lang="en-US" b="0" i="0" dirty="0">
                <a:solidFill>
                  <a:srgbClr val="000000"/>
                </a:solidFill>
                <a:effectLst/>
                <a:latin typeface="Open Sans" panose="020B0606030504020204" pitchFamily="34" charset="0"/>
              </a:rPr>
              <a:t> nisi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aliquip</a:t>
            </a:r>
            <a:r>
              <a:rPr lang="en-US" b="0" i="0" dirty="0">
                <a:solidFill>
                  <a:srgbClr val="000000"/>
                </a:solidFill>
                <a:effectLst/>
                <a:latin typeface="Open Sans" panose="020B0606030504020204" pitchFamily="34" charset="0"/>
              </a:rPr>
              <a:t> ex </a:t>
            </a:r>
            <a:r>
              <a:rPr lang="en-US" b="0" i="0" dirty="0" err="1">
                <a:solidFill>
                  <a:srgbClr val="000000"/>
                </a:solidFill>
                <a:effectLst/>
                <a:latin typeface="Open Sans" panose="020B0606030504020204" pitchFamily="34" charset="0"/>
              </a:rPr>
              <a:t>ea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commodo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consequat</a:t>
            </a:r>
            <a:r>
              <a:rPr lang="en-US" b="0" i="0" dirty="0">
                <a:solidFill>
                  <a:srgbClr val="000000"/>
                </a:solidFill>
                <a:effectLst/>
                <a:latin typeface="Open Sans" panose="020B0606030504020204" pitchFamily="34" charset="0"/>
              </a:rPr>
              <a:t>. </a:t>
            </a:r>
            <a:endParaRPr lang="en-US" dirty="0"/>
          </a:p>
        </p:txBody>
      </p:sp>
      <p:sp>
        <p:nvSpPr>
          <p:cNvPr id="15" name="Text Placeholder 14"/>
          <p:cNvSpPr>
            <a:spLocks noGrp="true"/>
          </p:cNvSpPr>
          <p:nvPr>
            <p:ph type="body" sz="quarter" idx="14" hasCustomPrompt="true"/>
          </p:nvPr>
        </p:nvSpPr>
        <p:spPr>
          <a:xfrm>
            <a:off x="4743634" y="4819356"/>
            <a:ext cx="3943165" cy="1752600"/>
          </a:xfrm>
        </p:spPr>
        <p:txBody>
          <a:bodyPr/>
          <a:lstStyle>
            <a:lvl1pPr>
              <a:defRPr sz="1600">
                <a:latin typeface="Lucida Console" panose="020B0609040504020204" charset="0"/>
              </a:defRPr>
            </a:lvl1pPr>
          </a:lstStyle>
          <a:p>
            <a:pPr lvl="0"/>
            <a:r>
              <a:rPr lang="en-US" b="0" i="0" dirty="0">
                <a:solidFill>
                  <a:srgbClr val="000000"/>
                </a:solidFill>
                <a:effectLst/>
                <a:latin typeface="Open Sans" panose="020B0606030504020204" pitchFamily="34" charset="0"/>
              </a:rPr>
              <a:t>Duis </a:t>
            </a:r>
            <a:r>
              <a:rPr lang="en-US" b="0" i="0" dirty="0" err="1">
                <a:solidFill>
                  <a:srgbClr val="000000"/>
                </a:solidFill>
                <a:effectLst/>
                <a:latin typeface="Open Sans" panose="020B0606030504020204" pitchFamily="34" charset="0"/>
              </a:rPr>
              <a:t>aute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irure</a:t>
            </a:r>
            <a:r>
              <a:rPr lang="en-US" b="0" i="0" dirty="0">
                <a:solidFill>
                  <a:srgbClr val="000000"/>
                </a:solidFill>
                <a:effectLst/>
                <a:latin typeface="Open Sans" panose="020B0606030504020204" pitchFamily="34" charset="0"/>
              </a:rPr>
              <a:t> dolor in </a:t>
            </a:r>
            <a:r>
              <a:rPr lang="en-US" b="0" i="0" dirty="0" err="1">
                <a:solidFill>
                  <a:srgbClr val="000000"/>
                </a:solidFill>
                <a:effectLst/>
                <a:latin typeface="Open Sans" panose="020B0606030504020204" pitchFamily="34" charset="0"/>
              </a:rPr>
              <a:t>reprehenderit</a:t>
            </a:r>
            <a:r>
              <a:rPr lang="en-US" b="0" i="0" dirty="0">
                <a:solidFill>
                  <a:srgbClr val="000000"/>
                </a:solidFill>
                <a:effectLst/>
                <a:latin typeface="Open Sans" panose="020B0606030504020204" pitchFamily="34" charset="0"/>
              </a:rPr>
              <a:t> in </a:t>
            </a:r>
            <a:r>
              <a:rPr lang="en-US" b="0" i="0" dirty="0" err="1">
                <a:solidFill>
                  <a:srgbClr val="000000"/>
                </a:solidFill>
                <a:effectLst/>
                <a:latin typeface="Open Sans" panose="020B0606030504020204" pitchFamily="34" charset="0"/>
              </a:rPr>
              <a:t>voluptate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velit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esse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cillum</a:t>
            </a:r>
            <a:r>
              <a:rPr lang="en-US" b="0" i="0" dirty="0">
                <a:solidFill>
                  <a:srgbClr val="000000"/>
                </a:solidFill>
                <a:effectLst/>
                <a:latin typeface="Open Sans" panose="020B0606030504020204" pitchFamily="34" charset="0"/>
              </a:rPr>
              <a:t> dolore </a:t>
            </a:r>
            <a:r>
              <a:rPr lang="en-US" b="0" i="0" dirty="0" err="1">
                <a:solidFill>
                  <a:srgbClr val="000000"/>
                </a:solidFill>
                <a:effectLst/>
                <a:latin typeface="Open Sans" panose="020B0606030504020204" pitchFamily="34" charset="0"/>
              </a:rPr>
              <a:t>eu</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fugiat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nulla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pariatur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Excepteur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sint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occaecat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cupidatat</a:t>
            </a:r>
            <a:r>
              <a:rPr lang="en-US" b="0" i="0" dirty="0">
                <a:solidFill>
                  <a:srgbClr val="000000"/>
                </a:solidFill>
                <a:effectLst/>
                <a:latin typeface="Open Sans" panose="020B0606030504020204" pitchFamily="34" charset="0"/>
              </a:rPr>
              <a:t> non </a:t>
            </a:r>
            <a:r>
              <a:rPr lang="en-US" b="0" i="0" dirty="0" err="1">
                <a:solidFill>
                  <a:srgbClr val="000000"/>
                </a:solidFill>
                <a:effectLst/>
                <a:latin typeface="Open Sans" panose="020B0606030504020204" pitchFamily="34" charset="0"/>
              </a:rPr>
              <a:t>proident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sunt</a:t>
            </a:r>
            <a:r>
              <a:rPr lang="en-US" b="0" i="0" dirty="0">
                <a:solidFill>
                  <a:srgbClr val="000000"/>
                </a:solidFill>
                <a:effectLst/>
                <a:latin typeface="Open Sans" panose="020B0606030504020204" pitchFamily="34" charset="0"/>
              </a:rPr>
              <a:t> in culpa qui </a:t>
            </a:r>
            <a:r>
              <a:rPr lang="en-US" b="0" i="0" dirty="0" err="1">
                <a:solidFill>
                  <a:srgbClr val="000000"/>
                </a:solidFill>
                <a:effectLst/>
                <a:latin typeface="Open Sans" panose="020B0606030504020204" pitchFamily="34" charset="0"/>
              </a:rPr>
              <a:t>officia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deserunt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mollit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anim</a:t>
            </a:r>
            <a:r>
              <a:rPr lang="en-US" b="0" i="0" dirty="0">
                <a:solidFill>
                  <a:srgbClr val="000000"/>
                </a:solidFill>
                <a:effectLst/>
                <a:latin typeface="Open Sans" panose="020B0606030504020204" pitchFamily="34" charset="0"/>
              </a:rPr>
              <a:t> id </a:t>
            </a:r>
            <a:r>
              <a:rPr lang="en-US" b="0" i="0" dirty="0" err="1">
                <a:solidFill>
                  <a:srgbClr val="000000"/>
                </a:solidFill>
                <a:effectLst/>
                <a:latin typeface="Open Sans" panose="020B0606030504020204" pitchFamily="34" charset="0"/>
              </a:rPr>
              <a:t>est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laborum</a:t>
            </a:r>
            <a:r>
              <a:rPr lang="en-US" b="0" i="0" dirty="0">
                <a:solidFill>
                  <a:srgbClr val="000000"/>
                </a:solidFill>
                <a:effectLst/>
                <a:latin typeface="Open Sans" panose="020B0606030504020204" pitchFamily="34" charset="0"/>
              </a:rPr>
              <a:t>.</a:t>
            </a:r>
            <a:endParaRPr lang="en-US" dirty="0"/>
          </a:p>
        </p:txBody>
      </p:sp>
      <p:sp>
        <p:nvSpPr>
          <p:cNvPr id="16" name="Rectangle 15"/>
          <p:cNvSpPr/>
          <p:nvPr userDrawn="true"/>
        </p:nvSpPr>
        <p:spPr bwMode="auto">
          <a:xfrm>
            <a:off x="-19235" y="6653815"/>
            <a:ext cx="1162235" cy="204186"/>
          </a:xfrm>
          <a:prstGeom prst="rect">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7" name="Rectangle 16"/>
          <p:cNvSpPr/>
          <p:nvPr userDrawn="true"/>
        </p:nvSpPr>
        <p:spPr bwMode="auto">
          <a:xfrm>
            <a:off x="1143000" y="6653814"/>
            <a:ext cx="1162235" cy="204186"/>
          </a:xfrm>
          <a:prstGeom prst="rect">
            <a:avLst/>
          </a:prstGeom>
          <a:solidFill>
            <a:schemeClr val="accent6"/>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8" name="Rectangle 17"/>
          <p:cNvSpPr/>
          <p:nvPr userDrawn="true"/>
        </p:nvSpPr>
        <p:spPr bwMode="auto">
          <a:xfrm>
            <a:off x="2305235" y="6655200"/>
            <a:ext cx="1162235" cy="204186"/>
          </a:xfrm>
          <a:prstGeom prst="rect">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transition spd="slow"/>
</p:sldLayout>
</file>

<file path=ppt/slideLayouts/slideLayout388.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9" name="Rectangle 8"/>
          <p:cNvSpPr/>
          <p:nvPr userDrawn="true"/>
        </p:nvSpPr>
        <p:spPr bwMode="auto">
          <a:xfrm>
            <a:off x="-19235" y="6653815"/>
            <a:ext cx="1162235" cy="204186"/>
          </a:xfrm>
          <a:prstGeom prst="rect">
            <a:avLst/>
          </a:prstGeom>
          <a:solidFill>
            <a:schemeClr val="accent4"/>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0" name="Rectangle 9"/>
          <p:cNvSpPr/>
          <p:nvPr userDrawn="true"/>
        </p:nvSpPr>
        <p:spPr bwMode="auto">
          <a:xfrm>
            <a:off x="1143000" y="6653814"/>
            <a:ext cx="1162235" cy="204186"/>
          </a:xfrm>
          <a:prstGeom prst="rect">
            <a:avLst/>
          </a:prstGeom>
          <a:solidFill>
            <a:schemeClr val="bg2"/>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pic>
        <p:nvPicPr>
          <p:cNvPr id="7" name="Graphic 6"/>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8" name="Teardrop 7"/>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2" name="Title 1"/>
          <p:cNvSpPr>
            <a:spLocks noGrp="true"/>
          </p:cNvSpPr>
          <p:nvPr>
            <p:ph type="title"/>
          </p:nvPr>
        </p:nvSpPr>
        <p:spPr>
          <a:xfrm>
            <a:off x="457200" y="457200"/>
            <a:ext cx="6629400" cy="1371600"/>
          </a:xfrm>
        </p:spPr>
        <p:txBody>
          <a:bodyPr/>
          <a:lstStyle>
            <a:lvl1pPr>
              <a:defRPr>
                <a:solidFill>
                  <a:schemeClr val="accent5"/>
                </a:solidFill>
              </a:defRPr>
            </a:lvl1pPr>
          </a:lstStyle>
          <a:p>
            <a:r>
              <a:rPr lang="en-US"/>
              <a:t>Click to edit Master title style</a:t>
            </a:r>
            <a:endParaRPr lang="en-US" dirty="0"/>
          </a:p>
        </p:txBody>
      </p:sp>
      <p:sp>
        <p:nvSpPr>
          <p:cNvPr id="3" name="Content Placeholder 2"/>
          <p:cNvSpPr>
            <a:spLocks noGrp="true"/>
          </p:cNvSpPr>
          <p:nvPr>
            <p:ph idx="1"/>
          </p:nvPr>
        </p:nvSpPr>
        <p:spPr>
          <a:xfrm>
            <a:off x="457200" y="1981200"/>
            <a:ext cx="8229600" cy="2286000"/>
          </a:xfrm>
        </p:spPr>
        <p:txBody>
          <a:bodyPr/>
          <a:lstStyle>
            <a:lvl1pPr marL="0" indent="0">
              <a:buNone/>
              <a:defRPr>
                <a:solidFill>
                  <a:schemeClr val="accent1"/>
                </a:solidFill>
              </a:defRPr>
            </a:lvl1pPr>
            <a:lvl2pPr marL="742950" indent="-285750">
              <a:buClr>
                <a:schemeClr val="accent3"/>
              </a:buClr>
              <a:buFont typeface="Arial" panose="020B0604020202020204" pitchFamily="34" charset="0"/>
              <a:buChar char="•"/>
              <a:defRPr/>
            </a:lvl2pPr>
            <a:lvl3pPr marL="1143000" indent="-228600">
              <a:buClr>
                <a:schemeClr val="accent3"/>
              </a:buClr>
              <a:buFont typeface="Arial" panose="020B0604020202020204" pitchFamily="34" charset="0"/>
              <a:buChar char="•"/>
              <a:defRPr/>
            </a:lvl3pPr>
            <a:lvl4pPr marL="1600200" indent="-228600">
              <a:buClr>
                <a:schemeClr val="accent3"/>
              </a:buClr>
              <a:buFont typeface="Arial" panose="020B0604020202020204" pitchFamily="34" charset="0"/>
              <a:buChar char="•"/>
              <a:defRPr/>
            </a:lvl4pPr>
            <a:lvl5pPr marL="2057400" indent="-228600">
              <a:buClr>
                <a:schemeClr val="accent3"/>
              </a:buClr>
              <a:buFont typeface="Arial" panose="020B0604020202020204" pitchFamily="34" charset="0"/>
              <a:buChar char="•"/>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1" name="Rectangle 10"/>
          <p:cNvSpPr/>
          <p:nvPr userDrawn="true"/>
        </p:nvSpPr>
        <p:spPr bwMode="auto">
          <a:xfrm>
            <a:off x="2305235" y="6655200"/>
            <a:ext cx="1162235" cy="204186"/>
          </a:xfrm>
          <a:prstGeom prst="rect">
            <a:avLst/>
          </a:prstGeom>
          <a:solidFill>
            <a:schemeClr val="accent5"/>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2" name="Text Placeholder 12"/>
          <p:cNvSpPr>
            <a:spLocks noGrp="true"/>
          </p:cNvSpPr>
          <p:nvPr>
            <p:ph type="body" sz="quarter" idx="13" hasCustomPrompt="true"/>
          </p:nvPr>
        </p:nvSpPr>
        <p:spPr>
          <a:xfrm>
            <a:off x="457199" y="4843770"/>
            <a:ext cx="3943165" cy="1763915"/>
          </a:xfrm>
        </p:spPr>
        <p:txBody>
          <a:bodyPr/>
          <a:lstStyle>
            <a:lvl1pPr marL="0" indent="0">
              <a:buFont typeface="Arial" panose="020B0604020202020204" pitchFamily="34" charset="0"/>
              <a:buNone/>
              <a:defRPr lang="en-US" sz="1600" b="0" i="0" smtClean="0">
                <a:effectLst/>
                <a:latin typeface="Lucida Console" panose="020B060904050402020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b="0" i="0" dirty="0">
                <a:solidFill>
                  <a:srgbClr val="000000"/>
                </a:solidFill>
                <a:effectLst/>
                <a:latin typeface="Open Sans" panose="020B0606030504020204" pitchFamily="34" charset="0"/>
              </a:rPr>
              <a:t>Lorem ipsum dolor sit </a:t>
            </a:r>
            <a:r>
              <a:rPr lang="en-US" b="0" i="0" dirty="0" err="1">
                <a:solidFill>
                  <a:srgbClr val="000000"/>
                </a:solidFill>
                <a:effectLst/>
                <a:latin typeface="Open Sans" panose="020B0606030504020204" pitchFamily="34" charset="0"/>
              </a:rPr>
              <a:t>amet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consectetur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adipiscing</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sed</a:t>
            </a:r>
            <a:r>
              <a:rPr lang="en-US" b="0" i="0" dirty="0">
                <a:solidFill>
                  <a:srgbClr val="000000"/>
                </a:solidFill>
                <a:effectLst/>
                <a:latin typeface="Open Sans" panose="020B0606030504020204" pitchFamily="34" charset="0"/>
              </a:rPr>
              <a:t> do </a:t>
            </a:r>
            <a:r>
              <a:rPr lang="en-US" b="0" i="0" dirty="0" err="1">
                <a:solidFill>
                  <a:srgbClr val="000000"/>
                </a:solidFill>
                <a:effectLst/>
                <a:latin typeface="Open Sans" panose="020B0606030504020204" pitchFamily="34" charset="0"/>
              </a:rPr>
              <a:t>eiusmod</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tempor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incididunt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labore</a:t>
            </a:r>
            <a:r>
              <a:rPr lang="en-US" b="0" i="0" dirty="0">
                <a:solidFill>
                  <a:srgbClr val="000000"/>
                </a:solidFill>
                <a:effectLst/>
                <a:latin typeface="Open Sans" panose="020B0606030504020204" pitchFamily="34" charset="0"/>
              </a:rPr>
              <a:t> et dolore magna </a:t>
            </a:r>
            <a:r>
              <a:rPr lang="en-US" b="0" i="0" dirty="0" err="1">
                <a:solidFill>
                  <a:srgbClr val="000000"/>
                </a:solidFill>
                <a:effectLst/>
                <a:latin typeface="Open Sans" panose="020B0606030504020204" pitchFamily="34" charset="0"/>
              </a:rPr>
              <a:t>aliqua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enim</a:t>
            </a:r>
            <a:r>
              <a:rPr lang="en-US" b="0" i="0" dirty="0">
                <a:solidFill>
                  <a:srgbClr val="000000"/>
                </a:solidFill>
                <a:effectLst/>
                <a:latin typeface="Open Sans" panose="020B0606030504020204" pitchFamily="34" charset="0"/>
              </a:rPr>
              <a:t> ad minim </a:t>
            </a:r>
            <a:r>
              <a:rPr lang="en-US" b="0" i="0" dirty="0" err="1">
                <a:solidFill>
                  <a:srgbClr val="000000"/>
                </a:solidFill>
                <a:effectLst/>
                <a:latin typeface="Open Sans" panose="020B0606030504020204" pitchFamily="34" charset="0"/>
              </a:rPr>
              <a:t>veniam</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quis</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nostrud</a:t>
            </a:r>
            <a:r>
              <a:rPr lang="en-US" b="0" i="0" dirty="0">
                <a:solidFill>
                  <a:srgbClr val="000000"/>
                </a:solidFill>
                <a:effectLst/>
                <a:latin typeface="Open Sans" panose="020B0606030504020204" pitchFamily="34" charset="0"/>
              </a:rPr>
              <a:t> exercitation </a:t>
            </a:r>
            <a:r>
              <a:rPr lang="en-US" b="0" i="0" dirty="0" err="1">
                <a:solidFill>
                  <a:srgbClr val="000000"/>
                </a:solidFill>
                <a:effectLst/>
                <a:latin typeface="Open Sans" panose="020B0606030504020204" pitchFamily="34" charset="0"/>
              </a:rPr>
              <a:t>ullamco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laboris</a:t>
            </a:r>
            <a:r>
              <a:rPr lang="en-US" b="0" i="0" dirty="0">
                <a:solidFill>
                  <a:srgbClr val="000000"/>
                </a:solidFill>
                <a:effectLst/>
                <a:latin typeface="Open Sans" panose="020B0606030504020204" pitchFamily="34" charset="0"/>
              </a:rPr>
              <a:t> nisi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aliquip</a:t>
            </a:r>
            <a:r>
              <a:rPr lang="en-US" b="0" i="0" dirty="0">
                <a:solidFill>
                  <a:srgbClr val="000000"/>
                </a:solidFill>
                <a:effectLst/>
                <a:latin typeface="Open Sans" panose="020B0606030504020204" pitchFamily="34" charset="0"/>
              </a:rPr>
              <a:t> ex </a:t>
            </a:r>
            <a:r>
              <a:rPr lang="en-US" b="0" i="0" dirty="0" err="1">
                <a:solidFill>
                  <a:srgbClr val="000000"/>
                </a:solidFill>
                <a:effectLst/>
                <a:latin typeface="Open Sans" panose="020B0606030504020204" pitchFamily="34" charset="0"/>
              </a:rPr>
              <a:t>ea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commodo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consequat</a:t>
            </a:r>
            <a:r>
              <a:rPr lang="en-US" b="0" i="0" dirty="0">
                <a:solidFill>
                  <a:srgbClr val="000000"/>
                </a:solidFill>
                <a:effectLst/>
                <a:latin typeface="Open Sans" panose="020B0606030504020204" pitchFamily="34" charset="0"/>
              </a:rPr>
              <a:t>. </a:t>
            </a:r>
            <a:endParaRPr lang="en-US" dirty="0"/>
          </a:p>
        </p:txBody>
      </p:sp>
      <p:sp>
        <p:nvSpPr>
          <p:cNvPr id="13" name="Text Placeholder 14"/>
          <p:cNvSpPr>
            <a:spLocks noGrp="true"/>
          </p:cNvSpPr>
          <p:nvPr>
            <p:ph type="body" sz="quarter" idx="14" hasCustomPrompt="true"/>
          </p:nvPr>
        </p:nvSpPr>
        <p:spPr>
          <a:xfrm>
            <a:off x="4743634" y="4849427"/>
            <a:ext cx="3943165" cy="1752600"/>
          </a:xfrm>
        </p:spPr>
        <p:txBody>
          <a:bodyPr/>
          <a:lstStyle>
            <a:lvl1pPr>
              <a:defRPr sz="1600">
                <a:latin typeface="Lucida Console" panose="020B0609040504020204" charset="0"/>
              </a:defRPr>
            </a:lvl1pPr>
          </a:lstStyle>
          <a:p>
            <a:pPr lvl="0"/>
            <a:r>
              <a:rPr lang="en-US" b="0" i="0" dirty="0">
                <a:solidFill>
                  <a:srgbClr val="000000"/>
                </a:solidFill>
                <a:effectLst/>
                <a:latin typeface="Open Sans" panose="020B0606030504020204" pitchFamily="34" charset="0"/>
              </a:rPr>
              <a:t>Duis </a:t>
            </a:r>
            <a:r>
              <a:rPr lang="en-US" b="0" i="0" dirty="0" err="1">
                <a:solidFill>
                  <a:srgbClr val="000000"/>
                </a:solidFill>
                <a:effectLst/>
                <a:latin typeface="Open Sans" panose="020B0606030504020204" pitchFamily="34" charset="0"/>
              </a:rPr>
              <a:t>aute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irure</a:t>
            </a:r>
            <a:r>
              <a:rPr lang="en-US" b="0" i="0" dirty="0">
                <a:solidFill>
                  <a:srgbClr val="000000"/>
                </a:solidFill>
                <a:effectLst/>
                <a:latin typeface="Open Sans" panose="020B0606030504020204" pitchFamily="34" charset="0"/>
              </a:rPr>
              <a:t> dolor in </a:t>
            </a:r>
            <a:r>
              <a:rPr lang="en-US" b="0" i="0" dirty="0" err="1">
                <a:solidFill>
                  <a:srgbClr val="000000"/>
                </a:solidFill>
                <a:effectLst/>
                <a:latin typeface="Open Sans" panose="020B0606030504020204" pitchFamily="34" charset="0"/>
              </a:rPr>
              <a:t>reprehenderit</a:t>
            </a:r>
            <a:r>
              <a:rPr lang="en-US" b="0" i="0" dirty="0">
                <a:solidFill>
                  <a:srgbClr val="000000"/>
                </a:solidFill>
                <a:effectLst/>
                <a:latin typeface="Open Sans" panose="020B0606030504020204" pitchFamily="34" charset="0"/>
              </a:rPr>
              <a:t> in </a:t>
            </a:r>
            <a:r>
              <a:rPr lang="en-US" b="0" i="0" dirty="0" err="1">
                <a:solidFill>
                  <a:srgbClr val="000000"/>
                </a:solidFill>
                <a:effectLst/>
                <a:latin typeface="Open Sans" panose="020B0606030504020204" pitchFamily="34" charset="0"/>
              </a:rPr>
              <a:t>voluptate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velit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esse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cillum</a:t>
            </a:r>
            <a:r>
              <a:rPr lang="en-US" b="0" i="0" dirty="0">
                <a:solidFill>
                  <a:srgbClr val="000000"/>
                </a:solidFill>
                <a:effectLst/>
                <a:latin typeface="Open Sans" panose="020B0606030504020204" pitchFamily="34" charset="0"/>
              </a:rPr>
              <a:t> dolore </a:t>
            </a:r>
            <a:r>
              <a:rPr lang="en-US" b="0" i="0" dirty="0" err="1">
                <a:solidFill>
                  <a:srgbClr val="000000"/>
                </a:solidFill>
                <a:effectLst/>
                <a:latin typeface="Open Sans" panose="020B0606030504020204" pitchFamily="34" charset="0"/>
              </a:rPr>
              <a:t>eu</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fugiat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nulla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pariatur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Excepteur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sint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occaecat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cupidatat</a:t>
            </a:r>
            <a:r>
              <a:rPr lang="en-US" b="0" i="0" dirty="0">
                <a:solidFill>
                  <a:srgbClr val="000000"/>
                </a:solidFill>
                <a:effectLst/>
                <a:latin typeface="Open Sans" panose="020B0606030504020204" pitchFamily="34" charset="0"/>
              </a:rPr>
              <a:t> non </a:t>
            </a:r>
            <a:r>
              <a:rPr lang="en-US" b="0" i="0" dirty="0" err="1">
                <a:solidFill>
                  <a:srgbClr val="000000"/>
                </a:solidFill>
                <a:effectLst/>
                <a:latin typeface="Open Sans" panose="020B0606030504020204" pitchFamily="34" charset="0"/>
              </a:rPr>
              <a:t>proident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sunt</a:t>
            </a:r>
            <a:r>
              <a:rPr lang="en-US" b="0" i="0" dirty="0">
                <a:solidFill>
                  <a:srgbClr val="000000"/>
                </a:solidFill>
                <a:effectLst/>
                <a:latin typeface="Open Sans" panose="020B0606030504020204" pitchFamily="34" charset="0"/>
              </a:rPr>
              <a:t> in culpa qui </a:t>
            </a:r>
            <a:r>
              <a:rPr lang="en-US" b="0" i="0" dirty="0" err="1">
                <a:solidFill>
                  <a:srgbClr val="000000"/>
                </a:solidFill>
                <a:effectLst/>
                <a:latin typeface="Open Sans" panose="020B0606030504020204" pitchFamily="34" charset="0"/>
              </a:rPr>
              <a:t>officia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deserunt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mollit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anim</a:t>
            </a:r>
            <a:r>
              <a:rPr lang="en-US" b="0" i="0" dirty="0">
                <a:solidFill>
                  <a:srgbClr val="000000"/>
                </a:solidFill>
                <a:effectLst/>
                <a:latin typeface="Open Sans" panose="020B0606030504020204" pitchFamily="34" charset="0"/>
              </a:rPr>
              <a:t> id </a:t>
            </a:r>
            <a:r>
              <a:rPr lang="en-US" b="0" i="0" dirty="0" err="1">
                <a:solidFill>
                  <a:srgbClr val="000000"/>
                </a:solidFill>
                <a:effectLst/>
                <a:latin typeface="Open Sans" panose="020B0606030504020204" pitchFamily="34" charset="0"/>
              </a:rPr>
              <a:t>est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laborum</a:t>
            </a:r>
            <a:r>
              <a:rPr lang="en-US" b="0" i="0" dirty="0">
                <a:solidFill>
                  <a:srgbClr val="000000"/>
                </a:solidFill>
                <a:effectLst/>
                <a:latin typeface="Open Sans" panose="020B0606030504020204" pitchFamily="34" charset="0"/>
              </a:rPr>
              <a:t>.</a:t>
            </a:r>
            <a:endParaRPr lang="en-US" dirty="0"/>
          </a:p>
        </p:txBody>
      </p:sp>
    </p:spTree>
  </p:cSld>
  <p:clrMapOvr>
    <a:masterClrMapping/>
  </p:clrMapOvr>
  <p:transition spd="slow"/>
</p:sldLayout>
</file>

<file path=ppt/slideLayouts/slideLayout38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true"/>
          </p:cNvSpPr>
          <p:nvPr>
            <p:ph type="title"/>
          </p:nvPr>
        </p:nvSpPr>
        <p:spPr>
          <a:xfrm>
            <a:off x="623888" y="1709738"/>
            <a:ext cx="7886700" cy="2852737"/>
          </a:xfrm>
        </p:spPr>
        <p:txBody>
          <a:bodyPr anchor="b"/>
          <a:lstStyle>
            <a:lvl1pPr>
              <a:defRPr sz="6000"/>
            </a:lvl1pPr>
          </a:lstStyle>
          <a:p>
            <a:r>
              <a:rPr lang="en-US"/>
              <a:t>Click to edit Master title style</a:t>
            </a:r>
            <a:endParaRPr lang="en-US"/>
          </a:p>
        </p:txBody>
      </p:sp>
      <p:sp>
        <p:nvSpPr>
          <p:cNvPr id="3" name="Text Placeholder 2"/>
          <p:cNvSpPr>
            <a:spLocks noGrp="true"/>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1B9C6344-3052-44C1-9017-6FC986659251}"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dirty="0"/>
          </a:p>
        </p:txBody>
      </p:sp>
    </p:spTree>
  </p:cSld>
  <p:clrMapOvr>
    <a:masterClrMapping/>
  </p:clrMapOvr>
  <p:transition spd="slow"/>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365125"/>
            <a:ext cx="7886700" cy="1325563"/>
          </a:xfrm>
        </p:spPr>
        <p:txBody>
          <a:bodyPr/>
          <a:lstStyle/>
          <a:p>
            <a:r>
              <a:rPr lang="en-US"/>
              <a:t>Click to edit Master title style</a:t>
            </a:r>
            <a:endParaRPr lang="en-US"/>
          </a:p>
        </p:txBody>
      </p:sp>
      <p:sp>
        <p:nvSpPr>
          <p:cNvPr id="3" name="Text Placeholder 2"/>
          <p:cNvSpPr>
            <a:spLocks noGrp="true"/>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4" name="Content Placeholder 3"/>
          <p:cNvSpPr>
            <a:spLocks noGrp="true"/>
          </p:cNvSpPr>
          <p:nvPr>
            <p:ph sz="half" idx="2"/>
          </p:nvPr>
        </p:nvSpPr>
        <p:spPr>
          <a:xfrm>
            <a:off x="630238" y="2505075"/>
            <a:ext cx="3868737"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true"/>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6" name="Content Placeholder 5"/>
          <p:cNvSpPr>
            <a:spLocks noGrp="true"/>
          </p:cNvSpPr>
          <p:nvPr>
            <p:ph sz="quarter" idx="4"/>
          </p:nvPr>
        </p:nvSpPr>
        <p:spPr>
          <a:xfrm>
            <a:off x="4629150" y="2505075"/>
            <a:ext cx="3887788"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Footer Placeholder 6"/>
          <p:cNvSpPr>
            <a:spLocks noGrp="true"/>
          </p:cNvSpPr>
          <p:nvPr>
            <p:ph type="ftr" sz="quarter" idx="10"/>
          </p:nvPr>
        </p:nvSpPr>
        <p:spPr/>
        <p:txBody>
          <a:bodyPr/>
          <a:lstStyle>
            <a:lvl1pPr>
              <a:defRPr/>
            </a:lvl1pPr>
          </a:lstStyle>
          <a:p>
            <a:endParaRPr lang="en-US" altLang="en-US"/>
          </a:p>
        </p:txBody>
      </p:sp>
      <p:sp>
        <p:nvSpPr>
          <p:cNvPr id="8" name="Slide Number Placeholder 7"/>
          <p:cNvSpPr>
            <a:spLocks noGrp="true"/>
          </p:cNvSpPr>
          <p:nvPr>
            <p:ph type="sldNum" sz="quarter" idx="11"/>
          </p:nvPr>
        </p:nvSpPr>
        <p:spPr/>
        <p:txBody>
          <a:bodyPr/>
          <a:lstStyle>
            <a:lvl1pPr>
              <a:defRPr/>
            </a:lvl1pPr>
          </a:lstStyle>
          <a:p>
            <a:fld id="{5CE7979A-3B8C-4A9C-9E48-FBBF83626624}" type="slidenum">
              <a:rPr lang="en-US" altLang="en-US"/>
            </a:fld>
            <a:endParaRPr lang="en-US" altLang="en-US"/>
          </a:p>
        </p:txBody>
      </p:sp>
      <p:sp>
        <p:nvSpPr>
          <p:cNvPr id="9" name="Date Placeholder 8"/>
          <p:cNvSpPr>
            <a:spLocks noGrp="true"/>
          </p:cNvSpPr>
          <p:nvPr>
            <p:ph type="dt" sz="half" idx="12"/>
          </p:nvPr>
        </p:nvSpPr>
        <p:spPr/>
        <p:txBody>
          <a:bodyPr/>
          <a:lstStyle>
            <a:lvl1pPr>
              <a:defRPr/>
            </a:lvl1pPr>
          </a:lstStyle>
          <a:p>
            <a:endParaRPr lang="en-US" altLang="en-US"/>
          </a:p>
        </p:txBody>
      </p:sp>
      <p:sp>
        <p:nvSpPr>
          <p:cNvPr id="10" name="Rectangle 9"/>
          <p:cNvSpPr/>
          <p:nvPr userDrawn="true"/>
        </p:nvSpPr>
        <p:spPr bwMode="auto">
          <a:xfrm>
            <a:off x="-19235" y="6705601"/>
            <a:ext cx="1162235" cy="152399"/>
          </a:xfrm>
          <a:prstGeom prst="rect">
            <a:avLst/>
          </a:prstGeom>
          <a:solidFill>
            <a:schemeClr val="accent1"/>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1" name="Rectangle 10"/>
          <p:cNvSpPr/>
          <p:nvPr userDrawn="true"/>
        </p:nvSpPr>
        <p:spPr bwMode="auto">
          <a:xfrm>
            <a:off x="1143000" y="6705600"/>
            <a:ext cx="1162235" cy="152399"/>
          </a:xfrm>
          <a:prstGeom prst="rect">
            <a:avLst/>
          </a:prstGeom>
          <a:solidFill>
            <a:schemeClr val="accent6"/>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2" name="Teardrop 11"/>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13" name="Rectangle 12"/>
          <p:cNvSpPr/>
          <p:nvPr userDrawn="true"/>
        </p:nvSpPr>
        <p:spPr bwMode="auto">
          <a:xfrm>
            <a:off x="2305235" y="6706986"/>
            <a:ext cx="1162235" cy="152399"/>
          </a:xfrm>
          <a:prstGeom prst="rect">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transition spd="slow"/>
</p:sldLayout>
</file>

<file path=ppt/slideLayouts/slideLayout39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Content Placeholder 2"/>
          <p:cNvSpPr>
            <a:spLocks noGrp="true"/>
          </p:cNvSpPr>
          <p:nvPr>
            <p:ph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true"/>
          </p:cNvSpPr>
          <p:nvPr>
            <p:ph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A78529B3-D109-4045-8674-05A0BCB6F47C}"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39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365125"/>
            <a:ext cx="7886700" cy="1325563"/>
          </a:xfrm>
        </p:spPr>
        <p:txBody>
          <a:bodyPr/>
          <a:lstStyle/>
          <a:p>
            <a:r>
              <a:rPr lang="en-US"/>
              <a:t>Click to edit Master title style</a:t>
            </a:r>
            <a:endParaRPr lang="en-US"/>
          </a:p>
        </p:txBody>
      </p:sp>
      <p:sp>
        <p:nvSpPr>
          <p:cNvPr id="3" name="Text Placeholder 2"/>
          <p:cNvSpPr>
            <a:spLocks noGrp="true"/>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4" name="Content Placeholder 3"/>
          <p:cNvSpPr>
            <a:spLocks noGrp="true"/>
          </p:cNvSpPr>
          <p:nvPr>
            <p:ph sz="half" idx="2"/>
          </p:nvPr>
        </p:nvSpPr>
        <p:spPr>
          <a:xfrm>
            <a:off x="630238" y="2505075"/>
            <a:ext cx="3868737"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true"/>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6" name="Content Placeholder 5"/>
          <p:cNvSpPr>
            <a:spLocks noGrp="true"/>
          </p:cNvSpPr>
          <p:nvPr>
            <p:ph sz="quarter" idx="4"/>
          </p:nvPr>
        </p:nvSpPr>
        <p:spPr>
          <a:xfrm>
            <a:off x="4629150" y="2505075"/>
            <a:ext cx="3887788"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Footer Placeholder 6"/>
          <p:cNvSpPr>
            <a:spLocks noGrp="true"/>
          </p:cNvSpPr>
          <p:nvPr>
            <p:ph type="ftr" sz="quarter" idx="10"/>
          </p:nvPr>
        </p:nvSpPr>
        <p:spPr/>
        <p:txBody>
          <a:bodyPr/>
          <a:lstStyle>
            <a:lvl1pPr>
              <a:defRPr/>
            </a:lvl1pPr>
          </a:lstStyle>
          <a:p>
            <a:endParaRPr lang="en-US" altLang="en-US"/>
          </a:p>
        </p:txBody>
      </p:sp>
      <p:sp>
        <p:nvSpPr>
          <p:cNvPr id="8" name="Slide Number Placeholder 7"/>
          <p:cNvSpPr>
            <a:spLocks noGrp="true"/>
          </p:cNvSpPr>
          <p:nvPr>
            <p:ph type="sldNum" sz="quarter" idx="11"/>
          </p:nvPr>
        </p:nvSpPr>
        <p:spPr/>
        <p:txBody>
          <a:bodyPr/>
          <a:lstStyle>
            <a:lvl1pPr>
              <a:defRPr/>
            </a:lvl1pPr>
          </a:lstStyle>
          <a:p>
            <a:fld id="{5CE7979A-3B8C-4A9C-9E48-FBBF83626624}" type="slidenum">
              <a:rPr lang="en-US" altLang="en-US"/>
            </a:fld>
            <a:endParaRPr lang="en-US" altLang="en-US"/>
          </a:p>
        </p:txBody>
      </p:sp>
      <p:sp>
        <p:nvSpPr>
          <p:cNvPr id="9" name="Date Placeholder 8"/>
          <p:cNvSpPr>
            <a:spLocks noGrp="true"/>
          </p:cNvSpPr>
          <p:nvPr>
            <p:ph type="dt" sz="half" idx="12"/>
          </p:nvPr>
        </p:nvSpPr>
        <p:spPr/>
        <p:txBody>
          <a:bodyPr/>
          <a:lstStyle>
            <a:lvl1pPr>
              <a:defRPr/>
            </a:lvl1pPr>
          </a:lstStyle>
          <a:p>
            <a:endParaRPr lang="en-US" altLang="en-US"/>
          </a:p>
        </p:txBody>
      </p:sp>
      <p:sp>
        <p:nvSpPr>
          <p:cNvPr id="10" name="Rectangle 9"/>
          <p:cNvSpPr/>
          <p:nvPr userDrawn="true"/>
        </p:nvSpPr>
        <p:spPr bwMode="auto">
          <a:xfrm>
            <a:off x="-19235" y="6705601"/>
            <a:ext cx="1162235" cy="152399"/>
          </a:xfrm>
          <a:prstGeom prst="rect">
            <a:avLst/>
          </a:prstGeom>
          <a:solidFill>
            <a:schemeClr val="accent1"/>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1" name="Rectangle 10"/>
          <p:cNvSpPr/>
          <p:nvPr userDrawn="true"/>
        </p:nvSpPr>
        <p:spPr bwMode="auto">
          <a:xfrm>
            <a:off x="1143000" y="6705600"/>
            <a:ext cx="1162235" cy="152399"/>
          </a:xfrm>
          <a:prstGeom prst="rect">
            <a:avLst/>
          </a:prstGeom>
          <a:solidFill>
            <a:schemeClr val="accent6"/>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2" name="Teardrop 11"/>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13" name="Rectangle 12"/>
          <p:cNvSpPr/>
          <p:nvPr userDrawn="true"/>
        </p:nvSpPr>
        <p:spPr bwMode="auto">
          <a:xfrm>
            <a:off x="2305235" y="6706986"/>
            <a:ext cx="1162235" cy="152399"/>
          </a:xfrm>
          <a:prstGeom prst="rect">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transition spd="slow"/>
</p:sldLayout>
</file>

<file path=ppt/slideLayouts/slideLayout39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Footer Placeholder 2"/>
          <p:cNvSpPr>
            <a:spLocks noGrp="true"/>
          </p:cNvSpPr>
          <p:nvPr>
            <p:ph type="ftr" sz="quarter" idx="10"/>
          </p:nvPr>
        </p:nvSpPr>
        <p:spPr/>
        <p:txBody>
          <a:bodyPr/>
          <a:lstStyle>
            <a:lvl1pPr>
              <a:defRPr/>
            </a:lvl1pPr>
          </a:lstStyle>
          <a:p>
            <a:endParaRPr lang="en-US" altLang="en-US"/>
          </a:p>
        </p:txBody>
      </p:sp>
      <p:sp>
        <p:nvSpPr>
          <p:cNvPr id="4" name="Slide Number Placeholder 3"/>
          <p:cNvSpPr>
            <a:spLocks noGrp="true"/>
          </p:cNvSpPr>
          <p:nvPr>
            <p:ph type="sldNum" sz="quarter" idx="11"/>
          </p:nvPr>
        </p:nvSpPr>
        <p:spPr/>
        <p:txBody>
          <a:bodyPr/>
          <a:lstStyle>
            <a:lvl1pPr>
              <a:defRPr/>
            </a:lvl1pPr>
          </a:lstStyle>
          <a:p>
            <a:fld id="{18761A08-01FA-414B-AF34-7CBBE177D9AB}" type="slidenum">
              <a:rPr lang="en-US" altLang="en-US"/>
            </a:fld>
            <a:endParaRPr lang="en-US" altLang="en-US"/>
          </a:p>
        </p:txBody>
      </p:sp>
      <p:sp>
        <p:nvSpPr>
          <p:cNvPr id="5" name="Date Placeholder 4"/>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39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true"/>
          </p:cNvSpPr>
          <p:nvPr>
            <p:ph type="ftr" sz="quarter" idx="10"/>
          </p:nvPr>
        </p:nvSpPr>
        <p:spPr/>
        <p:txBody>
          <a:bodyPr/>
          <a:lstStyle>
            <a:lvl1pPr>
              <a:defRPr/>
            </a:lvl1pPr>
          </a:lstStyle>
          <a:p>
            <a:endParaRPr lang="en-US" altLang="en-US"/>
          </a:p>
        </p:txBody>
      </p:sp>
      <p:sp>
        <p:nvSpPr>
          <p:cNvPr id="3" name="Slide Number Placeholder 2"/>
          <p:cNvSpPr>
            <a:spLocks noGrp="true"/>
          </p:cNvSpPr>
          <p:nvPr>
            <p:ph type="sldNum" sz="quarter" idx="11"/>
          </p:nvPr>
        </p:nvSpPr>
        <p:spPr/>
        <p:txBody>
          <a:bodyPr/>
          <a:lstStyle>
            <a:lvl1pPr>
              <a:defRPr/>
            </a:lvl1pPr>
          </a:lstStyle>
          <a:p>
            <a:fld id="{054509E2-2EA7-4CCF-BFE3-9B166712C5C7}" type="slidenum">
              <a:rPr lang="en-US" altLang="en-US"/>
            </a:fld>
            <a:endParaRPr lang="en-US" altLang="en-US"/>
          </a:p>
        </p:txBody>
      </p:sp>
      <p:sp>
        <p:nvSpPr>
          <p:cNvPr id="4" name="Date Placeholder 3"/>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39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457200"/>
            <a:ext cx="2949575" cy="1600200"/>
          </a:xfrm>
        </p:spPr>
        <p:txBody>
          <a:bodyPr anchor="b"/>
          <a:lstStyle>
            <a:lvl1pPr>
              <a:defRPr sz="3200"/>
            </a:lvl1pPr>
          </a:lstStyle>
          <a:p>
            <a:r>
              <a:rPr lang="en-US"/>
              <a:t>Click to edit Master title style</a:t>
            </a:r>
            <a:endParaRPr lang="en-US"/>
          </a:p>
        </p:txBody>
      </p:sp>
      <p:sp>
        <p:nvSpPr>
          <p:cNvPr id="3" name="Content Placeholder 2"/>
          <p:cNvSpPr>
            <a:spLocks noGrp="true"/>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true"/>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BA59A777-624F-47A9-880B-D8E9EAD0858F}"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39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457200"/>
            <a:ext cx="2949575" cy="1600200"/>
          </a:xfrm>
        </p:spPr>
        <p:txBody>
          <a:bodyPr anchor="b"/>
          <a:lstStyle>
            <a:lvl1pPr>
              <a:defRPr sz="3200"/>
            </a:lvl1pPr>
          </a:lstStyle>
          <a:p>
            <a:r>
              <a:rPr lang="en-US"/>
              <a:t>Click to edit Master title style</a:t>
            </a:r>
            <a:endParaRPr lang="en-US"/>
          </a:p>
        </p:txBody>
      </p:sp>
      <p:sp>
        <p:nvSpPr>
          <p:cNvPr id="3" name="Picture Placeholder 2"/>
          <p:cNvSpPr>
            <a:spLocks noGrp="true"/>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a:p>
        </p:txBody>
      </p:sp>
      <p:sp>
        <p:nvSpPr>
          <p:cNvPr id="4" name="Text Placeholder 3"/>
          <p:cNvSpPr>
            <a:spLocks noGrp="true"/>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F5F5CDA0-80DA-48D8-B4CB-109B8CD7869F}"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39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Vertical Text Placeholder 2"/>
          <p:cNvSpPr>
            <a:spLocks noGrp="true"/>
          </p:cNvSpPr>
          <p:nvPr>
            <p:ph type="body" orient="vert" idx="1"/>
          </p:nvPr>
        </p:nvSpPr>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DB245EC0-5CDC-4F83-ABFB-A17F42046F02}"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39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true"/>
          </p:cNvSpPr>
          <p:nvPr>
            <p:ph type="title" orient="vert"/>
          </p:nvPr>
        </p:nvSpPr>
        <p:spPr>
          <a:xfrm>
            <a:off x="6629400" y="457200"/>
            <a:ext cx="2057400" cy="5410200"/>
          </a:xfrm>
        </p:spPr>
        <p:txBody>
          <a:bodyPr vert="eaVert"/>
          <a:lstStyle/>
          <a:p>
            <a:r>
              <a:rPr lang="en-US"/>
              <a:t>Click to edit Master title style</a:t>
            </a:r>
            <a:endParaRPr lang="en-US"/>
          </a:p>
        </p:txBody>
      </p:sp>
      <p:sp>
        <p:nvSpPr>
          <p:cNvPr id="3" name="Vertical Text Placeholder 2"/>
          <p:cNvSpPr>
            <a:spLocks noGrp="true"/>
          </p:cNvSpPr>
          <p:nvPr>
            <p:ph type="body" orient="vert" idx="1"/>
          </p:nvPr>
        </p:nvSpPr>
        <p:spPr>
          <a:xfrm>
            <a:off x="457200" y="457200"/>
            <a:ext cx="6019800" cy="5410200"/>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A0F1A974-5EB8-46E3-AD55-FFDCE36963EC}"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398.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Online Image Placeholder 3"/>
          <p:cNvSpPr>
            <a:spLocks noGrp="true"/>
          </p:cNvSpPr>
          <p:nvPr>
            <p:ph type="clipArt" sz="half" idx="2" hasCustomPrompt="true"/>
          </p:nvPr>
        </p:nvSpPr>
        <p:spPr>
          <a:xfrm>
            <a:off x="4648200" y="1981200"/>
            <a:ext cx="4038600" cy="3886200"/>
          </a:xfrm>
        </p:spPr>
        <p:txBody>
          <a:bodyPr/>
          <a:lstStyle/>
          <a:p>
            <a:r>
              <a:rPr lang="en-US"/>
              <a:t>Click icon to add online image</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D1FA0DF1-69A4-49BC-8004-2A306D22542E}"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399.xml><?xml version="1.0" encoding="utf-8"?>
<p:sldLayout xmlns:a="http://schemas.openxmlformats.org/drawingml/2006/main" xmlns:r="http://schemas.openxmlformats.org/officeDocument/2006/relationships" xmlns:p="http://schemas.openxmlformats.org/presentationml/2006/main" type="clipArtAndTx" preserve="1">
  <p:cSld name="Title, Clip Art and Tex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Online Image Placeholder 2"/>
          <p:cNvSpPr>
            <a:spLocks noGrp="true"/>
          </p:cNvSpPr>
          <p:nvPr>
            <p:ph type="clipArt" sz="half" idx="1" hasCustomPrompt="true"/>
          </p:nvPr>
        </p:nvSpPr>
        <p:spPr>
          <a:xfrm>
            <a:off x="457200" y="1981200"/>
            <a:ext cx="4038600" cy="3886200"/>
          </a:xfrm>
        </p:spPr>
        <p:txBody>
          <a:bodyPr/>
          <a:lstStyle/>
          <a:p>
            <a:r>
              <a:rPr lang="en-US"/>
              <a:t>Click icon to add online image</a:t>
            </a:r>
            <a:endParaRPr lang="en-US"/>
          </a:p>
        </p:txBody>
      </p:sp>
      <p:sp>
        <p:nvSpPr>
          <p:cNvPr id="4" name="Text Placeholder 3"/>
          <p:cNvSpPr>
            <a:spLocks noGrp="true"/>
          </p:cNvSpPr>
          <p:nvPr>
            <p:ph type="body"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B7E8BFF1-E06B-44F8-B74E-0941AEA927AF}"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true"/>
          </p:cNvSpPr>
          <p:nvPr>
            <p:ph type="title"/>
          </p:nvPr>
        </p:nvSpPr>
        <p:spPr>
          <a:xfrm>
            <a:off x="623888" y="1709738"/>
            <a:ext cx="7886700" cy="2852737"/>
          </a:xfrm>
        </p:spPr>
        <p:txBody>
          <a:bodyPr anchor="b"/>
          <a:lstStyle>
            <a:lvl1pPr>
              <a:defRPr sz="6000"/>
            </a:lvl1pPr>
          </a:lstStyle>
          <a:p>
            <a:r>
              <a:rPr lang="en-US"/>
              <a:t>Click to edit Master title style</a:t>
            </a:r>
            <a:endParaRPr lang="en-US"/>
          </a:p>
        </p:txBody>
      </p:sp>
      <p:sp>
        <p:nvSpPr>
          <p:cNvPr id="3" name="Text Placeholder 2"/>
          <p:cNvSpPr>
            <a:spLocks noGrp="true"/>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1B9C6344-3052-44C1-9017-6FC986659251}"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dirty="0"/>
          </a:p>
        </p:txBody>
      </p:sp>
    </p:spTree>
  </p:cSld>
  <p:clrMapOvr>
    <a:masterClrMapping/>
  </p:clrMapOvr>
  <p:transition spd="slow"/>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Footer Placeholder 2"/>
          <p:cNvSpPr>
            <a:spLocks noGrp="true"/>
          </p:cNvSpPr>
          <p:nvPr>
            <p:ph type="ftr" sz="quarter" idx="10"/>
          </p:nvPr>
        </p:nvSpPr>
        <p:spPr/>
        <p:txBody>
          <a:bodyPr/>
          <a:lstStyle>
            <a:lvl1pPr>
              <a:defRPr/>
            </a:lvl1pPr>
          </a:lstStyle>
          <a:p>
            <a:endParaRPr lang="en-US" altLang="en-US"/>
          </a:p>
        </p:txBody>
      </p:sp>
      <p:sp>
        <p:nvSpPr>
          <p:cNvPr id="4" name="Slide Number Placeholder 3"/>
          <p:cNvSpPr>
            <a:spLocks noGrp="true"/>
          </p:cNvSpPr>
          <p:nvPr>
            <p:ph type="sldNum" sz="quarter" idx="11"/>
          </p:nvPr>
        </p:nvSpPr>
        <p:spPr/>
        <p:txBody>
          <a:bodyPr/>
          <a:lstStyle>
            <a:lvl1pPr>
              <a:defRPr/>
            </a:lvl1pPr>
          </a:lstStyle>
          <a:p>
            <a:fld id="{18761A08-01FA-414B-AF34-7CBBE177D9AB}" type="slidenum">
              <a:rPr lang="en-US" altLang="en-US"/>
            </a:fld>
            <a:endParaRPr lang="en-US" altLang="en-US"/>
          </a:p>
        </p:txBody>
      </p:sp>
      <p:sp>
        <p:nvSpPr>
          <p:cNvPr id="5" name="Date Placeholder 4"/>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400.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8229600" cy="18669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true"/>
          </p:cNvSpPr>
          <p:nvPr>
            <p:ph sz="half" idx="2"/>
          </p:nvPr>
        </p:nvSpPr>
        <p:spPr>
          <a:xfrm>
            <a:off x="457200" y="4000500"/>
            <a:ext cx="8229600" cy="18669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30A26CE2-9548-48BB-BFD6-B9FA4A2E6551}"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401.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pic>
        <p:nvPicPr>
          <p:cNvPr id="8" name="Graphic 7"/>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true"/>
          </p:cNvSpPr>
          <p:nvPr>
            <p:ph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46577E7E-26B3-4112-A923-A16012F7B175}"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402.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90128" name="Rectangle 16"/>
          <p:cNvSpPr>
            <a:spLocks noGrp="true" noChangeArrowheads="true"/>
          </p:cNvSpPr>
          <p:nvPr>
            <p:ph type="dt" sz="half" idx="2"/>
          </p:nvPr>
        </p:nvSpPr>
        <p:spPr>
          <a:xfrm>
            <a:off x="457200" y="6248400"/>
            <a:ext cx="2133600" cy="457200"/>
          </a:xfrm>
        </p:spPr>
        <p:txBody>
          <a:bodyPr/>
          <a:lstStyle>
            <a:lvl1pPr>
              <a:defRPr/>
            </a:lvl1pPr>
          </a:lstStyle>
          <a:p>
            <a:endParaRPr lang="en-US" altLang="en-US"/>
          </a:p>
        </p:txBody>
      </p:sp>
      <p:sp>
        <p:nvSpPr>
          <p:cNvPr id="90129" name="Rectangle 17"/>
          <p:cNvSpPr>
            <a:spLocks noGrp="true" noChangeArrowheads="true"/>
          </p:cNvSpPr>
          <p:nvPr>
            <p:ph type="ftr" sz="quarter" idx="3"/>
          </p:nvPr>
        </p:nvSpPr>
        <p:spPr/>
        <p:txBody>
          <a:bodyPr/>
          <a:lstStyle>
            <a:lvl1pPr>
              <a:defRPr/>
            </a:lvl1pPr>
          </a:lstStyle>
          <a:p>
            <a:endParaRPr lang="en-US" altLang="en-US"/>
          </a:p>
        </p:txBody>
      </p:sp>
      <p:sp>
        <p:nvSpPr>
          <p:cNvPr id="90130" name="Rectangle 18"/>
          <p:cNvSpPr>
            <a:spLocks noGrp="true" noChangeArrowheads="true"/>
          </p:cNvSpPr>
          <p:nvPr>
            <p:ph type="sldNum" sz="quarter" idx="4"/>
          </p:nvPr>
        </p:nvSpPr>
        <p:spPr/>
        <p:txBody>
          <a:bodyPr/>
          <a:lstStyle>
            <a:lvl1pPr>
              <a:defRPr/>
            </a:lvl1pPr>
          </a:lstStyle>
          <a:p>
            <a:fld id="{2757A297-25DA-4E2C-BAB7-44199D986FBE}" type="slidenum">
              <a:rPr lang="en-US" altLang="en-US" smtClean="0"/>
            </a:fld>
            <a:endParaRPr lang="en-US" altLang="en-US" dirty="0"/>
          </a:p>
        </p:txBody>
      </p:sp>
      <p:sp>
        <p:nvSpPr>
          <p:cNvPr id="90131" name="Rectangle 19"/>
          <p:cNvSpPr>
            <a:spLocks noGrp="true" noChangeArrowheads="true"/>
          </p:cNvSpPr>
          <p:nvPr>
            <p:ph type="ctrTitle"/>
          </p:nvPr>
        </p:nvSpPr>
        <p:spPr>
          <a:xfrm>
            <a:off x="457200" y="1828800"/>
            <a:ext cx="6019800" cy="2209800"/>
          </a:xfrm>
        </p:spPr>
        <p:txBody>
          <a:bodyPr/>
          <a:lstStyle>
            <a:lvl1pPr>
              <a:defRPr>
                <a:solidFill>
                  <a:schemeClr val="accent3"/>
                </a:solidFill>
              </a:defRPr>
            </a:lvl1pPr>
          </a:lstStyle>
          <a:p>
            <a:pPr lvl="0"/>
            <a:r>
              <a:rPr lang="en-US" altLang="en-US" noProof="0"/>
              <a:t>Click to edit Master title style</a:t>
            </a:r>
            <a:endParaRPr lang="en-US" altLang="en-US" noProof="0"/>
          </a:p>
        </p:txBody>
      </p:sp>
      <p:sp>
        <p:nvSpPr>
          <p:cNvPr id="90132" name="Rectangle 20"/>
          <p:cNvSpPr>
            <a:spLocks noGrp="true" noChangeArrowheads="true"/>
          </p:cNvSpPr>
          <p:nvPr>
            <p:ph type="subTitle" idx="1"/>
          </p:nvPr>
        </p:nvSpPr>
        <p:spPr>
          <a:xfrm>
            <a:off x="457200" y="4267200"/>
            <a:ext cx="6019800" cy="1752600"/>
          </a:xfrm>
        </p:spPr>
        <p:txBody>
          <a:bodyPr/>
          <a:lstStyle>
            <a:lvl1pPr marL="0" indent="0" algn="l">
              <a:buFont typeface="Wingdings" panose="05000000000000000000" pitchFamily="2" charset="2"/>
              <a:buNone/>
              <a:defRPr>
                <a:solidFill>
                  <a:schemeClr val="accent1"/>
                </a:solidFill>
              </a:defRPr>
            </a:lvl1pPr>
          </a:lstStyle>
          <a:p>
            <a:pPr lvl="0"/>
            <a:r>
              <a:rPr lang="en-US" altLang="en-US" noProof="0"/>
              <a:t>Click to edit Master subtitle style</a:t>
            </a:r>
            <a:endParaRPr lang="en-US" altLang="en-US" noProof="0"/>
          </a:p>
        </p:txBody>
      </p:sp>
    </p:spTree>
  </p:cSld>
  <p:clrMapOvr>
    <a:masterClrMapping/>
  </p:clrMapOvr>
  <p:transition spd="slow"/>
</p:sldLayout>
</file>

<file path=ppt/slideLayouts/slideLayout40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7" name="Graphic 6"/>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8" name="Teardrop 7"/>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2" name="Title 1"/>
          <p:cNvSpPr>
            <a:spLocks noGrp="true"/>
          </p:cNvSpPr>
          <p:nvPr>
            <p:ph type="title"/>
          </p:nvPr>
        </p:nvSpPr>
        <p:spPr>
          <a:xfrm>
            <a:off x="457200" y="457200"/>
            <a:ext cx="6629400" cy="1371600"/>
          </a:xfrm>
        </p:spPr>
        <p:txBody>
          <a:bodyPr/>
          <a:lstStyle>
            <a:lvl1pPr>
              <a:defRPr>
                <a:solidFill>
                  <a:schemeClr val="accent3"/>
                </a:solidFill>
              </a:defRPr>
            </a:lvl1pPr>
          </a:lstStyle>
          <a:p>
            <a:r>
              <a:rPr lang="en-US"/>
              <a:t>Click to edit Master title style</a:t>
            </a:r>
            <a:endParaRPr lang="en-US" dirty="0"/>
          </a:p>
        </p:txBody>
      </p:sp>
      <p:sp>
        <p:nvSpPr>
          <p:cNvPr id="3" name="Content Placeholder 2"/>
          <p:cNvSpPr>
            <a:spLocks noGrp="true"/>
          </p:cNvSpPr>
          <p:nvPr>
            <p:ph idx="1"/>
          </p:nvPr>
        </p:nvSpPr>
        <p:spPr>
          <a:xfrm>
            <a:off x="457200" y="1981200"/>
            <a:ext cx="8229600" cy="2286000"/>
          </a:xfrm>
        </p:spPr>
        <p:txBody>
          <a:bodyPr/>
          <a:lstStyle>
            <a:lvl1pPr marL="0" indent="0">
              <a:buNone/>
              <a:defRPr>
                <a:solidFill>
                  <a:schemeClr val="accent1"/>
                </a:solidFill>
              </a:defRPr>
            </a:lvl1pPr>
            <a:lvl2pPr marL="742950" indent="-285750">
              <a:buClr>
                <a:schemeClr val="accent3"/>
              </a:buClr>
              <a:buFont typeface="Arial" panose="020B0604020202020204" pitchFamily="34" charset="0"/>
              <a:buChar char="•"/>
              <a:defRPr/>
            </a:lvl2pPr>
            <a:lvl3pPr marL="1143000" indent="-228600">
              <a:buClr>
                <a:schemeClr val="accent3"/>
              </a:buClr>
              <a:buFont typeface="Arial" panose="020B0604020202020204" pitchFamily="34" charset="0"/>
              <a:buChar char="•"/>
              <a:defRPr/>
            </a:lvl3pPr>
            <a:lvl4pPr marL="1600200" indent="-228600">
              <a:buClr>
                <a:schemeClr val="accent3"/>
              </a:buClr>
              <a:buFont typeface="Arial" panose="020B0604020202020204" pitchFamily="34" charset="0"/>
              <a:buChar char="•"/>
              <a:defRPr/>
            </a:lvl4pPr>
            <a:lvl5pPr marL="2057400" indent="-228600">
              <a:buClr>
                <a:schemeClr val="accent3"/>
              </a:buClr>
              <a:buFont typeface="Arial" panose="020B0604020202020204" pitchFamily="34" charset="0"/>
              <a:buChar char="•"/>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3" name="Text Placeholder 12"/>
          <p:cNvSpPr>
            <a:spLocks noGrp="true"/>
          </p:cNvSpPr>
          <p:nvPr>
            <p:ph type="body" sz="quarter" idx="13" hasCustomPrompt="true"/>
          </p:nvPr>
        </p:nvSpPr>
        <p:spPr>
          <a:xfrm>
            <a:off x="457199" y="4813699"/>
            <a:ext cx="3943165" cy="1763915"/>
          </a:xfrm>
        </p:spPr>
        <p:txBody>
          <a:bodyPr/>
          <a:lstStyle>
            <a:lvl1pPr marL="0" indent="0">
              <a:buFont typeface="Arial" panose="020B0604020202020204" pitchFamily="34" charset="0"/>
              <a:buNone/>
              <a:defRPr lang="en-US" sz="1600" b="0" i="0" smtClean="0">
                <a:effectLst/>
                <a:latin typeface="Lucida Console" panose="020B060904050402020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b="0" i="0" dirty="0">
                <a:solidFill>
                  <a:srgbClr val="000000"/>
                </a:solidFill>
                <a:effectLst/>
                <a:latin typeface="Open Sans" panose="020B0606030504020204" pitchFamily="34" charset="0"/>
              </a:rPr>
              <a:t>Lorem ipsum dolor sit </a:t>
            </a:r>
            <a:r>
              <a:rPr lang="en-US" b="0" i="0" dirty="0" err="1">
                <a:solidFill>
                  <a:srgbClr val="000000"/>
                </a:solidFill>
                <a:effectLst/>
                <a:latin typeface="Open Sans" panose="020B0606030504020204" pitchFamily="34" charset="0"/>
              </a:rPr>
              <a:t>amet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consectetur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adipiscing</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sed</a:t>
            </a:r>
            <a:r>
              <a:rPr lang="en-US" b="0" i="0" dirty="0">
                <a:solidFill>
                  <a:srgbClr val="000000"/>
                </a:solidFill>
                <a:effectLst/>
                <a:latin typeface="Open Sans" panose="020B0606030504020204" pitchFamily="34" charset="0"/>
              </a:rPr>
              <a:t> do </a:t>
            </a:r>
            <a:r>
              <a:rPr lang="en-US" b="0" i="0" dirty="0" err="1">
                <a:solidFill>
                  <a:srgbClr val="000000"/>
                </a:solidFill>
                <a:effectLst/>
                <a:latin typeface="Open Sans" panose="020B0606030504020204" pitchFamily="34" charset="0"/>
              </a:rPr>
              <a:t>eiusmod</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tempor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incididunt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labore</a:t>
            </a:r>
            <a:r>
              <a:rPr lang="en-US" b="0" i="0" dirty="0">
                <a:solidFill>
                  <a:srgbClr val="000000"/>
                </a:solidFill>
                <a:effectLst/>
                <a:latin typeface="Open Sans" panose="020B0606030504020204" pitchFamily="34" charset="0"/>
              </a:rPr>
              <a:t> et dolore magna </a:t>
            </a:r>
            <a:r>
              <a:rPr lang="en-US" b="0" i="0" dirty="0" err="1">
                <a:solidFill>
                  <a:srgbClr val="000000"/>
                </a:solidFill>
                <a:effectLst/>
                <a:latin typeface="Open Sans" panose="020B0606030504020204" pitchFamily="34" charset="0"/>
              </a:rPr>
              <a:t>aliqua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enim</a:t>
            </a:r>
            <a:r>
              <a:rPr lang="en-US" b="0" i="0" dirty="0">
                <a:solidFill>
                  <a:srgbClr val="000000"/>
                </a:solidFill>
                <a:effectLst/>
                <a:latin typeface="Open Sans" panose="020B0606030504020204" pitchFamily="34" charset="0"/>
              </a:rPr>
              <a:t> ad minim </a:t>
            </a:r>
            <a:r>
              <a:rPr lang="en-US" b="0" i="0" dirty="0" err="1">
                <a:solidFill>
                  <a:srgbClr val="000000"/>
                </a:solidFill>
                <a:effectLst/>
                <a:latin typeface="Open Sans" panose="020B0606030504020204" pitchFamily="34" charset="0"/>
              </a:rPr>
              <a:t>veniam</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quis</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nostrud</a:t>
            </a:r>
            <a:r>
              <a:rPr lang="en-US" b="0" i="0" dirty="0">
                <a:solidFill>
                  <a:srgbClr val="000000"/>
                </a:solidFill>
                <a:effectLst/>
                <a:latin typeface="Open Sans" panose="020B0606030504020204" pitchFamily="34" charset="0"/>
              </a:rPr>
              <a:t> exercitation </a:t>
            </a:r>
            <a:r>
              <a:rPr lang="en-US" b="0" i="0" dirty="0" err="1">
                <a:solidFill>
                  <a:srgbClr val="000000"/>
                </a:solidFill>
                <a:effectLst/>
                <a:latin typeface="Open Sans" panose="020B0606030504020204" pitchFamily="34" charset="0"/>
              </a:rPr>
              <a:t>ullamco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laboris</a:t>
            </a:r>
            <a:r>
              <a:rPr lang="en-US" b="0" i="0" dirty="0">
                <a:solidFill>
                  <a:srgbClr val="000000"/>
                </a:solidFill>
                <a:effectLst/>
                <a:latin typeface="Open Sans" panose="020B0606030504020204" pitchFamily="34" charset="0"/>
              </a:rPr>
              <a:t> nisi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aliquip</a:t>
            </a:r>
            <a:r>
              <a:rPr lang="en-US" b="0" i="0" dirty="0">
                <a:solidFill>
                  <a:srgbClr val="000000"/>
                </a:solidFill>
                <a:effectLst/>
                <a:latin typeface="Open Sans" panose="020B0606030504020204" pitchFamily="34" charset="0"/>
              </a:rPr>
              <a:t> ex </a:t>
            </a:r>
            <a:r>
              <a:rPr lang="en-US" b="0" i="0" dirty="0" err="1">
                <a:solidFill>
                  <a:srgbClr val="000000"/>
                </a:solidFill>
                <a:effectLst/>
                <a:latin typeface="Open Sans" panose="020B0606030504020204" pitchFamily="34" charset="0"/>
              </a:rPr>
              <a:t>ea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commodo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consequat</a:t>
            </a:r>
            <a:r>
              <a:rPr lang="en-US" b="0" i="0" dirty="0">
                <a:solidFill>
                  <a:srgbClr val="000000"/>
                </a:solidFill>
                <a:effectLst/>
                <a:latin typeface="Open Sans" panose="020B0606030504020204" pitchFamily="34" charset="0"/>
              </a:rPr>
              <a:t>. </a:t>
            </a:r>
            <a:endParaRPr lang="en-US" dirty="0"/>
          </a:p>
        </p:txBody>
      </p:sp>
      <p:sp>
        <p:nvSpPr>
          <p:cNvPr id="15" name="Text Placeholder 14"/>
          <p:cNvSpPr>
            <a:spLocks noGrp="true"/>
          </p:cNvSpPr>
          <p:nvPr>
            <p:ph type="body" sz="quarter" idx="14" hasCustomPrompt="true"/>
          </p:nvPr>
        </p:nvSpPr>
        <p:spPr>
          <a:xfrm>
            <a:off x="4743634" y="4819356"/>
            <a:ext cx="3943165" cy="1752600"/>
          </a:xfrm>
        </p:spPr>
        <p:txBody>
          <a:bodyPr/>
          <a:lstStyle>
            <a:lvl1pPr>
              <a:defRPr sz="1600">
                <a:latin typeface="Lucida Console" panose="020B0609040504020204" charset="0"/>
              </a:defRPr>
            </a:lvl1pPr>
          </a:lstStyle>
          <a:p>
            <a:pPr lvl="0"/>
            <a:r>
              <a:rPr lang="en-US" b="0" i="0" dirty="0">
                <a:solidFill>
                  <a:srgbClr val="000000"/>
                </a:solidFill>
                <a:effectLst/>
                <a:latin typeface="Open Sans" panose="020B0606030504020204" pitchFamily="34" charset="0"/>
              </a:rPr>
              <a:t>Duis </a:t>
            </a:r>
            <a:r>
              <a:rPr lang="en-US" b="0" i="0" dirty="0" err="1">
                <a:solidFill>
                  <a:srgbClr val="000000"/>
                </a:solidFill>
                <a:effectLst/>
                <a:latin typeface="Open Sans" panose="020B0606030504020204" pitchFamily="34" charset="0"/>
              </a:rPr>
              <a:t>aute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irure</a:t>
            </a:r>
            <a:r>
              <a:rPr lang="en-US" b="0" i="0" dirty="0">
                <a:solidFill>
                  <a:srgbClr val="000000"/>
                </a:solidFill>
                <a:effectLst/>
                <a:latin typeface="Open Sans" panose="020B0606030504020204" pitchFamily="34" charset="0"/>
              </a:rPr>
              <a:t> dolor in </a:t>
            </a:r>
            <a:r>
              <a:rPr lang="en-US" b="0" i="0" dirty="0" err="1">
                <a:solidFill>
                  <a:srgbClr val="000000"/>
                </a:solidFill>
                <a:effectLst/>
                <a:latin typeface="Open Sans" panose="020B0606030504020204" pitchFamily="34" charset="0"/>
              </a:rPr>
              <a:t>reprehenderit</a:t>
            </a:r>
            <a:r>
              <a:rPr lang="en-US" b="0" i="0" dirty="0">
                <a:solidFill>
                  <a:srgbClr val="000000"/>
                </a:solidFill>
                <a:effectLst/>
                <a:latin typeface="Open Sans" panose="020B0606030504020204" pitchFamily="34" charset="0"/>
              </a:rPr>
              <a:t> in </a:t>
            </a:r>
            <a:r>
              <a:rPr lang="en-US" b="0" i="0" dirty="0" err="1">
                <a:solidFill>
                  <a:srgbClr val="000000"/>
                </a:solidFill>
                <a:effectLst/>
                <a:latin typeface="Open Sans" panose="020B0606030504020204" pitchFamily="34" charset="0"/>
              </a:rPr>
              <a:t>voluptate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velit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esse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cillum</a:t>
            </a:r>
            <a:r>
              <a:rPr lang="en-US" b="0" i="0" dirty="0">
                <a:solidFill>
                  <a:srgbClr val="000000"/>
                </a:solidFill>
                <a:effectLst/>
                <a:latin typeface="Open Sans" panose="020B0606030504020204" pitchFamily="34" charset="0"/>
              </a:rPr>
              <a:t> dolore </a:t>
            </a:r>
            <a:r>
              <a:rPr lang="en-US" b="0" i="0" dirty="0" err="1">
                <a:solidFill>
                  <a:srgbClr val="000000"/>
                </a:solidFill>
                <a:effectLst/>
                <a:latin typeface="Open Sans" panose="020B0606030504020204" pitchFamily="34" charset="0"/>
              </a:rPr>
              <a:t>eu</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fugiat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nulla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pariatur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Excepteur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sint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occaecat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cupidatat</a:t>
            </a:r>
            <a:r>
              <a:rPr lang="en-US" b="0" i="0" dirty="0">
                <a:solidFill>
                  <a:srgbClr val="000000"/>
                </a:solidFill>
                <a:effectLst/>
                <a:latin typeface="Open Sans" panose="020B0606030504020204" pitchFamily="34" charset="0"/>
              </a:rPr>
              <a:t> non </a:t>
            </a:r>
            <a:r>
              <a:rPr lang="en-US" b="0" i="0" dirty="0" err="1">
                <a:solidFill>
                  <a:srgbClr val="000000"/>
                </a:solidFill>
                <a:effectLst/>
                <a:latin typeface="Open Sans" panose="020B0606030504020204" pitchFamily="34" charset="0"/>
              </a:rPr>
              <a:t>proident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sunt</a:t>
            </a:r>
            <a:r>
              <a:rPr lang="en-US" b="0" i="0" dirty="0">
                <a:solidFill>
                  <a:srgbClr val="000000"/>
                </a:solidFill>
                <a:effectLst/>
                <a:latin typeface="Open Sans" panose="020B0606030504020204" pitchFamily="34" charset="0"/>
              </a:rPr>
              <a:t> in culpa qui </a:t>
            </a:r>
            <a:r>
              <a:rPr lang="en-US" b="0" i="0" dirty="0" err="1">
                <a:solidFill>
                  <a:srgbClr val="000000"/>
                </a:solidFill>
                <a:effectLst/>
                <a:latin typeface="Open Sans" panose="020B0606030504020204" pitchFamily="34" charset="0"/>
              </a:rPr>
              <a:t>officia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deserunt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mollit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anim</a:t>
            </a:r>
            <a:r>
              <a:rPr lang="en-US" b="0" i="0" dirty="0">
                <a:solidFill>
                  <a:srgbClr val="000000"/>
                </a:solidFill>
                <a:effectLst/>
                <a:latin typeface="Open Sans" panose="020B0606030504020204" pitchFamily="34" charset="0"/>
              </a:rPr>
              <a:t> id </a:t>
            </a:r>
            <a:r>
              <a:rPr lang="en-US" b="0" i="0" dirty="0" err="1">
                <a:solidFill>
                  <a:srgbClr val="000000"/>
                </a:solidFill>
                <a:effectLst/>
                <a:latin typeface="Open Sans" panose="020B0606030504020204" pitchFamily="34" charset="0"/>
              </a:rPr>
              <a:t>est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laborum</a:t>
            </a:r>
            <a:r>
              <a:rPr lang="en-US" b="0" i="0" dirty="0">
                <a:solidFill>
                  <a:srgbClr val="000000"/>
                </a:solidFill>
                <a:effectLst/>
                <a:latin typeface="Open Sans" panose="020B0606030504020204" pitchFamily="34" charset="0"/>
              </a:rPr>
              <a:t>.</a:t>
            </a:r>
            <a:endParaRPr lang="en-US" dirty="0"/>
          </a:p>
        </p:txBody>
      </p:sp>
      <p:sp>
        <p:nvSpPr>
          <p:cNvPr id="16" name="Rectangle 15"/>
          <p:cNvSpPr/>
          <p:nvPr userDrawn="true"/>
        </p:nvSpPr>
        <p:spPr bwMode="auto">
          <a:xfrm>
            <a:off x="-19235" y="6653815"/>
            <a:ext cx="1162235" cy="204186"/>
          </a:xfrm>
          <a:prstGeom prst="rect">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7" name="Rectangle 16"/>
          <p:cNvSpPr/>
          <p:nvPr userDrawn="true"/>
        </p:nvSpPr>
        <p:spPr bwMode="auto">
          <a:xfrm>
            <a:off x="1143000" y="6653814"/>
            <a:ext cx="1162235" cy="204186"/>
          </a:xfrm>
          <a:prstGeom prst="rect">
            <a:avLst/>
          </a:prstGeom>
          <a:solidFill>
            <a:schemeClr val="accent6"/>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8" name="Rectangle 17"/>
          <p:cNvSpPr/>
          <p:nvPr userDrawn="true"/>
        </p:nvSpPr>
        <p:spPr bwMode="auto">
          <a:xfrm>
            <a:off x="2305235" y="6655200"/>
            <a:ext cx="1162235" cy="204186"/>
          </a:xfrm>
          <a:prstGeom prst="rect">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transition spd="slow"/>
</p:sldLayout>
</file>

<file path=ppt/slideLayouts/slideLayout40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9" name="Rectangle 8"/>
          <p:cNvSpPr/>
          <p:nvPr userDrawn="true"/>
        </p:nvSpPr>
        <p:spPr bwMode="auto">
          <a:xfrm>
            <a:off x="-19235" y="6653815"/>
            <a:ext cx="1162235" cy="204186"/>
          </a:xfrm>
          <a:prstGeom prst="rect">
            <a:avLst/>
          </a:prstGeom>
          <a:solidFill>
            <a:schemeClr val="accent4"/>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0" name="Rectangle 9"/>
          <p:cNvSpPr/>
          <p:nvPr userDrawn="true"/>
        </p:nvSpPr>
        <p:spPr bwMode="auto">
          <a:xfrm>
            <a:off x="1143000" y="6653814"/>
            <a:ext cx="1162235" cy="204186"/>
          </a:xfrm>
          <a:prstGeom prst="rect">
            <a:avLst/>
          </a:prstGeom>
          <a:solidFill>
            <a:schemeClr val="bg2"/>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pic>
        <p:nvPicPr>
          <p:cNvPr id="7" name="Graphic 6"/>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8" name="Teardrop 7"/>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2" name="Title 1"/>
          <p:cNvSpPr>
            <a:spLocks noGrp="true"/>
          </p:cNvSpPr>
          <p:nvPr>
            <p:ph type="title"/>
          </p:nvPr>
        </p:nvSpPr>
        <p:spPr>
          <a:xfrm>
            <a:off x="457200" y="457200"/>
            <a:ext cx="6629400" cy="1371600"/>
          </a:xfrm>
        </p:spPr>
        <p:txBody>
          <a:bodyPr/>
          <a:lstStyle>
            <a:lvl1pPr>
              <a:defRPr>
                <a:solidFill>
                  <a:schemeClr val="accent5"/>
                </a:solidFill>
              </a:defRPr>
            </a:lvl1pPr>
          </a:lstStyle>
          <a:p>
            <a:r>
              <a:rPr lang="en-US"/>
              <a:t>Click to edit Master title style</a:t>
            </a:r>
            <a:endParaRPr lang="en-US" dirty="0"/>
          </a:p>
        </p:txBody>
      </p:sp>
      <p:sp>
        <p:nvSpPr>
          <p:cNvPr id="3" name="Content Placeholder 2"/>
          <p:cNvSpPr>
            <a:spLocks noGrp="true"/>
          </p:cNvSpPr>
          <p:nvPr>
            <p:ph idx="1"/>
          </p:nvPr>
        </p:nvSpPr>
        <p:spPr>
          <a:xfrm>
            <a:off x="457200" y="1981200"/>
            <a:ext cx="8229600" cy="2286000"/>
          </a:xfrm>
        </p:spPr>
        <p:txBody>
          <a:bodyPr/>
          <a:lstStyle>
            <a:lvl1pPr marL="0" indent="0">
              <a:buNone/>
              <a:defRPr>
                <a:solidFill>
                  <a:schemeClr val="accent1"/>
                </a:solidFill>
              </a:defRPr>
            </a:lvl1pPr>
            <a:lvl2pPr marL="742950" indent="-285750">
              <a:buClr>
                <a:schemeClr val="accent3"/>
              </a:buClr>
              <a:buFont typeface="Arial" panose="020B0604020202020204" pitchFamily="34" charset="0"/>
              <a:buChar char="•"/>
              <a:defRPr/>
            </a:lvl2pPr>
            <a:lvl3pPr marL="1143000" indent="-228600">
              <a:buClr>
                <a:schemeClr val="accent3"/>
              </a:buClr>
              <a:buFont typeface="Arial" panose="020B0604020202020204" pitchFamily="34" charset="0"/>
              <a:buChar char="•"/>
              <a:defRPr/>
            </a:lvl3pPr>
            <a:lvl4pPr marL="1600200" indent="-228600">
              <a:buClr>
                <a:schemeClr val="accent3"/>
              </a:buClr>
              <a:buFont typeface="Arial" panose="020B0604020202020204" pitchFamily="34" charset="0"/>
              <a:buChar char="•"/>
              <a:defRPr/>
            </a:lvl4pPr>
            <a:lvl5pPr marL="2057400" indent="-228600">
              <a:buClr>
                <a:schemeClr val="accent3"/>
              </a:buClr>
              <a:buFont typeface="Arial" panose="020B0604020202020204" pitchFamily="34" charset="0"/>
              <a:buChar char="•"/>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1" name="Rectangle 10"/>
          <p:cNvSpPr/>
          <p:nvPr userDrawn="true"/>
        </p:nvSpPr>
        <p:spPr bwMode="auto">
          <a:xfrm>
            <a:off x="2305235" y="6655200"/>
            <a:ext cx="1162235" cy="204186"/>
          </a:xfrm>
          <a:prstGeom prst="rect">
            <a:avLst/>
          </a:prstGeom>
          <a:solidFill>
            <a:schemeClr val="accent5"/>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2" name="Text Placeholder 12"/>
          <p:cNvSpPr>
            <a:spLocks noGrp="true"/>
          </p:cNvSpPr>
          <p:nvPr>
            <p:ph type="body" sz="quarter" idx="13" hasCustomPrompt="true"/>
          </p:nvPr>
        </p:nvSpPr>
        <p:spPr>
          <a:xfrm>
            <a:off x="457199" y="4843770"/>
            <a:ext cx="3943165" cy="1763915"/>
          </a:xfrm>
        </p:spPr>
        <p:txBody>
          <a:bodyPr/>
          <a:lstStyle>
            <a:lvl1pPr marL="0" indent="0">
              <a:buFont typeface="Arial" panose="020B0604020202020204" pitchFamily="34" charset="0"/>
              <a:buNone/>
              <a:defRPr lang="en-US" sz="1600" b="0" i="0" smtClean="0">
                <a:effectLst/>
                <a:latin typeface="Lucida Console" panose="020B060904050402020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b="0" i="0" dirty="0">
                <a:solidFill>
                  <a:srgbClr val="000000"/>
                </a:solidFill>
                <a:effectLst/>
                <a:latin typeface="Open Sans" panose="020B0606030504020204" pitchFamily="34" charset="0"/>
              </a:rPr>
              <a:t>Lorem ipsum dolor sit </a:t>
            </a:r>
            <a:r>
              <a:rPr lang="en-US" b="0" i="0" dirty="0" err="1">
                <a:solidFill>
                  <a:srgbClr val="000000"/>
                </a:solidFill>
                <a:effectLst/>
                <a:latin typeface="Open Sans" panose="020B0606030504020204" pitchFamily="34" charset="0"/>
              </a:rPr>
              <a:t>amet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consectetur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adipiscing</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sed</a:t>
            </a:r>
            <a:r>
              <a:rPr lang="en-US" b="0" i="0" dirty="0">
                <a:solidFill>
                  <a:srgbClr val="000000"/>
                </a:solidFill>
                <a:effectLst/>
                <a:latin typeface="Open Sans" panose="020B0606030504020204" pitchFamily="34" charset="0"/>
              </a:rPr>
              <a:t> do </a:t>
            </a:r>
            <a:r>
              <a:rPr lang="en-US" b="0" i="0" dirty="0" err="1">
                <a:solidFill>
                  <a:srgbClr val="000000"/>
                </a:solidFill>
                <a:effectLst/>
                <a:latin typeface="Open Sans" panose="020B0606030504020204" pitchFamily="34" charset="0"/>
              </a:rPr>
              <a:t>eiusmod</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tempor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incididunt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labore</a:t>
            </a:r>
            <a:r>
              <a:rPr lang="en-US" b="0" i="0" dirty="0">
                <a:solidFill>
                  <a:srgbClr val="000000"/>
                </a:solidFill>
                <a:effectLst/>
                <a:latin typeface="Open Sans" panose="020B0606030504020204" pitchFamily="34" charset="0"/>
              </a:rPr>
              <a:t> et dolore magna </a:t>
            </a:r>
            <a:r>
              <a:rPr lang="en-US" b="0" i="0" dirty="0" err="1">
                <a:solidFill>
                  <a:srgbClr val="000000"/>
                </a:solidFill>
                <a:effectLst/>
                <a:latin typeface="Open Sans" panose="020B0606030504020204" pitchFamily="34" charset="0"/>
              </a:rPr>
              <a:t>aliqua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enim</a:t>
            </a:r>
            <a:r>
              <a:rPr lang="en-US" b="0" i="0" dirty="0">
                <a:solidFill>
                  <a:srgbClr val="000000"/>
                </a:solidFill>
                <a:effectLst/>
                <a:latin typeface="Open Sans" panose="020B0606030504020204" pitchFamily="34" charset="0"/>
              </a:rPr>
              <a:t> ad minim </a:t>
            </a:r>
            <a:r>
              <a:rPr lang="en-US" b="0" i="0" dirty="0" err="1">
                <a:solidFill>
                  <a:srgbClr val="000000"/>
                </a:solidFill>
                <a:effectLst/>
                <a:latin typeface="Open Sans" panose="020B0606030504020204" pitchFamily="34" charset="0"/>
              </a:rPr>
              <a:t>veniam</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quis</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nostrud</a:t>
            </a:r>
            <a:r>
              <a:rPr lang="en-US" b="0" i="0" dirty="0">
                <a:solidFill>
                  <a:srgbClr val="000000"/>
                </a:solidFill>
                <a:effectLst/>
                <a:latin typeface="Open Sans" panose="020B0606030504020204" pitchFamily="34" charset="0"/>
              </a:rPr>
              <a:t> exercitation </a:t>
            </a:r>
            <a:r>
              <a:rPr lang="en-US" b="0" i="0" dirty="0" err="1">
                <a:solidFill>
                  <a:srgbClr val="000000"/>
                </a:solidFill>
                <a:effectLst/>
                <a:latin typeface="Open Sans" panose="020B0606030504020204" pitchFamily="34" charset="0"/>
              </a:rPr>
              <a:t>ullamco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laboris</a:t>
            </a:r>
            <a:r>
              <a:rPr lang="en-US" b="0" i="0" dirty="0">
                <a:solidFill>
                  <a:srgbClr val="000000"/>
                </a:solidFill>
                <a:effectLst/>
                <a:latin typeface="Open Sans" panose="020B0606030504020204" pitchFamily="34" charset="0"/>
              </a:rPr>
              <a:t> nisi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aliquip</a:t>
            </a:r>
            <a:r>
              <a:rPr lang="en-US" b="0" i="0" dirty="0">
                <a:solidFill>
                  <a:srgbClr val="000000"/>
                </a:solidFill>
                <a:effectLst/>
                <a:latin typeface="Open Sans" panose="020B0606030504020204" pitchFamily="34" charset="0"/>
              </a:rPr>
              <a:t> ex </a:t>
            </a:r>
            <a:r>
              <a:rPr lang="en-US" b="0" i="0" dirty="0" err="1">
                <a:solidFill>
                  <a:srgbClr val="000000"/>
                </a:solidFill>
                <a:effectLst/>
                <a:latin typeface="Open Sans" panose="020B0606030504020204" pitchFamily="34" charset="0"/>
              </a:rPr>
              <a:t>ea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commodo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consequat</a:t>
            </a:r>
            <a:r>
              <a:rPr lang="en-US" b="0" i="0" dirty="0">
                <a:solidFill>
                  <a:srgbClr val="000000"/>
                </a:solidFill>
                <a:effectLst/>
                <a:latin typeface="Open Sans" panose="020B0606030504020204" pitchFamily="34" charset="0"/>
              </a:rPr>
              <a:t>. </a:t>
            </a:r>
            <a:endParaRPr lang="en-US" dirty="0"/>
          </a:p>
        </p:txBody>
      </p:sp>
      <p:sp>
        <p:nvSpPr>
          <p:cNvPr id="13" name="Text Placeholder 14"/>
          <p:cNvSpPr>
            <a:spLocks noGrp="true"/>
          </p:cNvSpPr>
          <p:nvPr>
            <p:ph type="body" sz="quarter" idx="14" hasCustomPrompt="true"/>
          </p:nvPr>
        </p:nvSpPr>
        <p:spPr>
          <a:xfrm>
            <a:off x="4743634" y="4849427"/>
            <a:ext cx="3943165" cy="1752600"/>
          </a:xfrm>
        </p:spPr>
        <p:txBody>
          <a:bodyPr/>
          <a:lstStyle>
            <a:lvl1pPr>
              <a:defRPr sz="1600">
                <a:latin typeface="Lucida Console" panose="020B0609040504020204" charset="0"/>
              </a:defRPr>
            </a:lvl1pPr>
          </a:lstStyle>
          <a:p>
            <a:pPr lvl="0"/>
            <a:r>
              <a:rPr lang="en-US" b="0" i="0" dirty="0">
                <a:solidFill>
                  <a:srgbClr val="000000"/>
                </a:solidFill>
                <a:effectLst/>
                <a:latin typeface="Open Sans" panose="020B0606030504020204" pitchFamily="34" charset="0"/>
              </a:rPr>
              <a:t>Duis </a:t>
            </a:r>
            <a:r>
              <a:rPr lang="en-US" b="0" i="0" dirty="0" err="1">
                <a:solidFill>
                  <a:srgbClr val="000000"/>
                </a:solidFill>
                <a:effectLst/>
                <a:latin typeface="Open Sans" panose="020B0606030504020204" pitchFamily="34" charset="0"/>
              </a:rPr>
              <a:t>aute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irure</a:t>
            </a:r>
            <a:r>
              <a:rPr lang="en-US" b="0" i="0" dirty="0">
                <a:solidFill>
                  <a:srgbClr val="000000"/>
                </a:solidFill>
                <a:effectLst/>
                <a:latin typeface="Open Sans" panose="020B0606030504020204" pitchFamily="34" charset="0"/>
              </a:rPr>
              <a:t> dolor in </a:t>
            </a:r>
            <a:r>
              <a:rPr lang="en-US" b="0" i="0" dirty="0" err="1">
                <a:solidFill>
                  <a:srgbClr val="000000"/>
                </a:solidFill>
                <a:effectLst/>
                <a:latin typeface="Open Sans" panose="020B0606030504020204" pitchFamily="34" charset="0"/>
              </a:rPr>
              <a:t>reprehenderit</a:t>
            </a:r>
            <a:r>
              <a:rPr lang="en-US" b="0" i="0" dirty="0">
                <a:solidFill>
                  <a:srgbClr val="000000"/>
                </a:solidFill>
                <a:effectLst/>
                <a:latin typeface="Open Sans" panose="020B0606030504020204" pitchFamily="34" charset="0"/>
              </a:rPr>
              <a:t> in </a:t>
            </a:r>
            <a:r>
              <a:rPr lang="en-US" b="0" i="0" dirty="0" err="1">
                <a:solidFill>
                  <a:srgbClr val="000000"/>
                </a:solidFill>
                <a:effectLst/>
                <a:latin typeface="Open Sans" panose="020B0606030504020204" pitchFamily="34" charset="0"/>
              </a:rPr>
              <a:t>voluptate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velit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esse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cillum</a:t>
            </a:r>
            <a:r>
              <a:rPr lang="en-US" b="0" i="0" dirty="0">
                <a:solidFill>
                  <a:srgbClr val="000000"/>
                </a:solidFill>
                <a:effectLst/>
                <a:latin typeface="Open Sans" panose="020B0606030504020204" pitchFamily="34" charset="0"/>
              </a:rPr>
              <a:t> dolore </a:t>
            </a:r>
            <a:r>
              <a:rPr lang="en-US" b="0" i="0" dirty="0" err="1">
                <a:solidFill>
                  <a:srgbClr val="000000"/>
                </a:solidFill>
                <a:effectLst/>
                <a:latin typeface="Open Sans" panose="020B0606030504020204" pitchFamily="34" charset="0"/>
              </a:rPr>
              <a:t>eu</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fugiat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nulla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pariatur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Excepteur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sint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occaecat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cupidatat</a:t>
            </a:r>
            <a:r>
              <a:rPr lang="en-US" b="0" i="0" dirty="0">
                <a:solidFill>
                  <a:srgbClr val="000000"/>
                </a:solidFill>
                <a:effectLst/>
                <a:latin typeface="Open Sans" panose="020B0606030504020204" pitchFamily="34" charset="0"/>
              </a:rPr>
              <a:t> non </a:t>
            </a:r>
            <a:r>
              <a:rPr lang="en-US" b="0" i="0" dirty="0" err="1">
                <a:solidFill>
                  <a:srgbClr val="000000"/>
                </a:solidFill>
                <a:effectLst/>
                <a:latin typeface="Open Sans" panose="020B0606030504020204" pitchFamily="34" charset="0"/>
              </a:rPr>
              <a:t>proident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sunt</a:t>
            </a:r>
            <a:r>
              <a:rPr lang="en-US" b="0" i="0" dirty="0">
                <a:solidFill>
                  <a:srgbClr val="000000"/>
                </a:solidFill>
                <a:effectLst/>
                <a:latin typeface="Open Sans" panose="020B0606030504020204" pitchFamily="34" charset="0"/>
              </a:rPr>
              <a:t> in culpa qui </a:t>
            </a:r>
            <a:r>
              <a:rPr lang="en-US" b="0" i="0" dirty="0" err="1">
                <a:solidFill>
                  <a:srgbClr val="000000"/>
                </a:solidFill>
                <a:effectLst/>
                <a:latin typeface="Open Sans" panose="020B0606030504020204" pitchFamily="34" charset="0"/>
              </a:rPr>
              <a:t>officia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deserunt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mollit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anim</a:t>
            </a:r>
            <a:r>
              <a:rPr lang="en-US" b="0" i="0" dirty="0">
                <a:solidFill>
                  <a:srgbClr val="000000"/>
                </a:solidFill>
                <a:effectLst/>
                <a:latin typeface="Open Sans" panose="020B0606030504020204" pitchFamily="34" charset="0"/>
              </a:rPr>
              <a:t> id </a:t>
            </a:r>
            <a:r>
              <a:rPr lang="en-US" b="0" i="0" dirty="0" err="1">
                <a:solidFill>
                  <a:srgbClr val="000000"/>
                </a:solidFill>
                <a:effectLst/>
                <a:latin typeface="Open Sans" panose="020B0606030504020204" pitchFamily="34" charset="0"/>
              </a:rPr>
              <a:t>est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laborum</a:t>
            </a:r>
            <a:r>
              <a:rPr lang="en-US" b="0" i="0" dirty="0">
                <a:solidFill>
                  <a:srgbClr val="000000"/>
                </a:solidFill>
                <a:effectLst/>
                <a:latin typeface="Open Sans" panose="020B0606030504020204" pitchFamily="34" charset="0"/>
              </a:rPr>
              <a:t>.</a:t>
            </a:r>
            <a:endParaRPr lang="en-US" dirty="0"/>
          </a:p>
        </p:txBody>
      </p:sp>
    </p:spTree>
  </p:cSld>
  <p:clrMapOvr>
    <a:masterClrMapping/>
  </p:clrMapOvr>
  <p:transition spd="slow"/>
</p:sldLayout>
</file>

<file path=ppt/slideLayouts/slideLayout40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true"/>
          </p:cNvSpPr>
          <p:nvPr>
            <p:ph type="title"/>
          </p:nvPr>
        </p:nvSpPr>
        <p:spPr>
          <a:xfrm>
            <a:off x="623888" y="1709738"/>
            <a:ext cx="7886700" cy="2852737"/>
          </a:xfrm>
        </p:spPr>
        <p:txBody>
          <a:bodyPr anchor="b"/>
          <a:lstStyle>
            <a:lvl1pPr>
              <a:defRPr sz="6000"/>
            </a:lvl1pPr>
          </a:lstStyle>
          <a:p>
            <a:r>
              <a:rPr lang="en-US"/>
              <a:t>Click to edit Master title style</a:t>
            </a:r>
            <a:endParaRPr lang="en-US"/>
          </a:p>
        </p:txBody>
      </p:sp>
      <p:sp>
        <p:nvSpPr>
          <p:cNvPr id="3" name="Text Placeholder 2"/>
          <p:cNvSpPr>
            <a:spLocks noGrp="true"/>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1B9C6344-3052-44C1-9017-6FC986659251}"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dirty="0"/>
          </a:p>
        </p:txBody>
      </p:sp>
    </p:spTree>
  </p:cSld>
  <p:clrMapOvr>
    <a:masterClrMapping/>
  </p:clrMapOvr>
  <p:transition spd="slow"/>
</p:sldLayout>
</file>

<file path=ppt/slideLayouts/slideLayout40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Content Placeholder 2"/>
          <p:cNvSpPr>
            <a:spLocks noGrp="true"/>
          </p:cNvSpPr>
          <p:nvPr>
            <p:ph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true"/>
          </p:cNvSpPr>
          <p:nvPr>
            <p:ph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A78529B3-D109-4045-8674-05A0BCB6F47C}"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40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365125"/>
            <a:ext cx="7886700" cy="1325563"/>
          </a:xfrm>
        </p:spPr>
        <p:txBody>
          <a:bodyPr/>
          <a:lstStyle/>
          <a:p>
            <a:r>
              <a:rPr lang="en-US"/>
              <a:t>Click to edit Master title style</a:t>
            </a:r>
            <a:endParaRPr lang="en-US"/>
          </a:p>
        </p:txBody>
      </p:sp>
      <p:sp>
        <p:nvSpPr>
          <p:cNvPr id="3" name="Text Placeholder 2"/>
          <p:cNvSpPr>
            <a:spLocks noGrp="true"/>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4" name="Content Placeholder 3"/>
          <p:cNvSpPr>
            <a:spLocks noGrp="true"/>
          </p:cNvSpPr>
          <p:nvPr>
            <p:ph sz="half" idx="2"/>
          </p:nvPr>
        </p:nvSpPr>
        <p:spPr>
          <a:xfrm>
            <a:off x="630238" y="2505075"/>
            <a:ext cx="3868737"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true"/>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6" name="Content Placeholder 5"/>
          <p:cNvSpPr>
            <a:spLocks noGrp="true"/>
          </p:cNvSpPr>
          <p:nvPr>
            <p:ph sz="quarter" idx="4"/>
          </p:nvPr>
        </p:nvSpPr>
        <p:spPr>
          <a:xfrm>
            <a:off x="4629150" y="2505075"/>
            <a:ext cx="3887788"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Footer Placeholder 6"/>
          <p:cNvSpPr>
            <a:spLocks noGrp="true"/>
          </p:cNvSpPr>
          <p:nvPr>
            <p:ph type="ftr" sz="quarter" idx="10"/>
          </p:nvPr>
        </p:nvSpPr>
        <p:spPr/>
        <p:txBody>
          <a:bodyPr/>
          <a:lstStyle>
            <a:lvl1pPr>
              <a:defRPr/>
            </a:lvl1pPr>
          </a:lstStyle>
          <a:p>
            <a:endParaRPr lang="en-US" altLang="en-US"/>
          </a:p>
        </p:txBody>
      </p:sp>
      <p:sp>
        <p:nvSpPr>
          <p:cNvPr id="8" name="Slide Number Placeholder 7"/>
          <p:cNvSpPr>
            <a:spLocks noGrp="true"/>
          </p:cNvSpPr>
          <p:nvPr>
            <p:ph type="sldNum" sz="quarter" idx="11"/>
          </p:nvPr>
        </p:nvSpPr>
        <p:spPr/>
        <p:txBody>
          <a:bodyPr/>
          <a:lstStyle>
            <a:lvl1pPr>
              <a:defRPr/>
            </a:lvl1pPr>
          </a:lstStyle>
          <a:p>
            <a:fld id="{5CE7979A-3B8C-4A9C-9E48-FBBF83626624}" type="slidenum">
              <a:rPr lang="en-US" altLang="en-US"/>
            </a:fld>
            <a:endParaRPr lang="en-US" altLang="en-US"/>
          </a:p>
        </p:txBody>
      </p:sp>
      <p:sp>
        <p:nvSpPr>
          <p:cNvPr id="9" name="Date Placeholder 8"/>
          <p:cNvSpPr>
            <a:spLocks noGrp="true"/>
          </p:cNvSpPr>
          <p:nvPr>
            <p:ph type="dt" sz="half" idx="12"/>
          </p:nvPr>
        </p:nvSpPr>
        <p:spPr/>
        <p:txBody>
          <a:bodyPr/>
          <a:lstStyle>
            <a:lvl1pPr>
              <a:defRPr/>
            </a:lvl1pPr>
          </a:lstStyle>
          <a:p>
            <a:endParaRPr lang="en-US" altLang="en-US"/>
          </a:p>
        </p:txBody>
      </p:sp>
      <p:sp>
        <p:nvSpPr>
          <p:cNvPr id="10" name="Rectangle 9"/>
          <p:cNvSpPr/>
          <p:nvPr userDrawn="true"/>
        </p:nvSpPr>
        <p:spPr bwMode="auto">
          <a:xfrm>
            <a:off x="-19235" y="6705601"/>
            <a:ext cx="1162235" cy="152399"/>
          </a:xfrm>
          <a:prstGeom prst="rect">
            <a:avLst/>
          </a:prstGeom>
          <a:solidFill>
            <a:schemeClr val="accent1"/>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1" name="Rectangle 10"/>
          <p:cNvSpPr/>
          <p:nvPr userDrawn="true"/>
        </p:nvSpPr>
        <p:spPr bwMode="auto">
          <a:xfrm>
            <a:off x="1143000" y="6705600"/>
            <a:ext cx="1162235" cy="152399"/>
          </a:xfrm>
          <a:prstGeom prst="rect">
            <a:avLst/>
          </a:prstGeom>
          <a:solidFill>
            <a:schemeClr val="accent6"/>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2" name="Teardrop 11"/>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13" name="Rectangle 12"/>
          <p:cNvSpPr/>
          <p:nvPr userDrawn="true"/>
        </p:nvSpPr>
        <p:spPr bwMode="auto">
          <a:xfrm>
            <a:off x="2305235" y="6706986"/>
            <a:ext cx="1162235" cy="152399"/>
          </a:xfrm>
          <a:prstGeom prst="rect">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transition spd="slow"/>
</p:sldLayout>
</file>

<file path=ppt/slideLayouts/slideLayout40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Footer Placeholder 2"/>
          <p:cNvSpPr>
            <a:spLocks noGrp="true"/>
          </p:cNvSpPr>
          <p:nvPr>
            <p:ph type="ftr" sz="quarter" idx="10"/>
          </p:nvPr>
        </p:nvSpPr>
        <p:spPr/>
        <p:txBody>
          <a:bodyPr/>
          <a:lstStyle>
            <a:lvl1pPr>
              <a:defRPr/>
            </a:lvl1pPr>
          </a:lstStyle>
          <a:p>
            <a:endParaRPr lang="en-US" altLang="en-US"/>
          </a:p>
        </p:txBody>
      </p:sp>
      <p:sp>
        <p:nvSpPr>
          <p:cNvPr id="4" name="Slide Number Placeholder 3"/>
          <p:cNvSpPr>
            <a:spLocks noGrp="true"/>
          </p:cNvSpPr>
          <p:nvPr>
            <p:ph type="sldNum" sz="quarter" idx="11"/>
          </p:nvPr>
        </p:nvSpPr>
        <p:spPr/>
        <p:txBody>
          <a:bodyPr/>
          <a:lstStyle>
            <a:lvl1pPr>
              <a:defRPr/>
            </a:lvl1pPr>
          </a:lstStyle>
          <a:p>
            <a:fld id="{18761A08-01FA-414B-AF34-7CBBE177D9AB}" type="slidenum">
              <a:rPr lang="en-US" altLang="en-US"/>
            </a:fld>
            <a:endParaRPr lang="en-US" altLang="en-US"/>
          </a:p>
        </p:txBody>
      </p:sp>
      <p:sp>
        <p:nvSpPr>
          <p:cNvPr id="5" name="Date Placeholder 4"/>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40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true"/>
          </p:cNvSpPr>
          <p:nvPr>
            <p:ph type="ftr" sz="quarter" idx="10"/>
          </p:nvPr>
        </p:nvSpPr>
        <p:spPr/>
        <p:txBody>
          <a:bodyPr/>
          <a:lstStyle>
            <a:lvl1pPr>
              <a:defRPr/>
            </a:lvl1pPr>
          </a:lstStyle>
          <a:p>
            <a:endParaRPr lang="en-US" altLang="en-US"/>
          </a:p>
        </p:txBody>
      </p:sp>
      <p:sp>
        <p:nvSpPr>
          <p:cNvPr id="3" name="Slide Number Placeholder 2"/>
          <p:cNvSpPr>
            <a:spLocks noGrp="true"/>
          </p:cNvSpPr>
          <p:nvPr>
            <p:ph type="sldNum" sz="quarter" idx="11"/>
          </p:nvPr>
        </p:nvSpPr>
        <p:spPr/>
        <p:txBody>
          <a:bodyPr/>
          <a:lstStyle>
            <a:lvl1pPr>
              <a:defRPr/>
            </a:lvl1pPr>
          </a:lstStyle>
          <a:p>
            <a:fld id="{054509E2-2EA7-4CCF-BFE3-9B166712C5C7}" type="slidenum">
              <a:rPr lang="en-US" altLang="en-US"/>
            </a:fld>
            <a:endParaRPr lang="en-US" altLang="en-US"/>
          </a:p>
        </p:txBody>
      </p:sp>
      <p:sp>
        <p:nvSpPr>
          <p:cNvPr id="4" name="Date Placeholder 3"/>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true"/>
          </p:cNvSpPr>
          <p:nvPr>
            <p:ph type="ftr" sz="quarter" idx="10"/>
          </p:nvPr>
        </p:nvSpPr>
        <p:spPr/>
        <p:txBody>
          <a:bodyPr/>
          <a:lstStyle>
            <a:lvl1pPr>
              <a:defRPr/>
            </a:lvl1pPr>
          </a:lstStyle>
          <a:p>
            <a:endParaRPr lang="en-US" altLang="en-US"/>
          </a:p>
        </p:txBody>
      </p:sp>
      <p:sp>
        <p:nvSpPr>
          <p:cNvPr id="3" name="Slide Number Placeholder 2"/>
          <p:cNvSpPr>
            <a:spLocks noGrp="true"/>
          </p:cNvSpPr>
          <p:nvPr>
            <p:ph type="sldNum" sz="quarter" idx="11"/>
          </p:nvPr>
        </p:nvSpPr>
        <p:spPr/>
        <p:txBody>
          <a:bodyPr/>
          <a:lstStyle>
            <a:lvl1pPr>
              <a:defRPr/>
            </a:lvl1pPr>
          </a:lstStyle>
          <a:p>
            <a:fld id="{054509E2-2EA7-4CCF-BFE3-9B166712C5C7}" type="slidenum">
              <a:rPr lang="en-US" altLang="en-US"/>
            </a:fld>
            <a:endParaRPr lang="en-US" altLang="en-US"/>
          </a:p>
        </p:txBody>
      </p:sp>
      <p:sp>
        <p:nvSpPr>
          <p:cNvPr id="4" name="Date Placeholder 3"/>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4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457200"/>
            <a:ext cx="2949575" cy="1600200"/>
          </a:xfrm>
        </p:spPr>
        <p:txBody>
          <a:bodyPr anchor="b"/>
          <a:lstStyle>
            <a:lvl1pPr>
              <a:defRPr sz="3200"/>
            </a:lvl1pPr>
          </a:lstStyle>
          <a:p>
            <a:r>
              <a:rPr lang="en-US"/>
              <a:t>Click to edit Master title style</a:t>
            </a:r>
            <a:endParaRPr lang="en-US"/>
          </a:p>
        </p:txBody>
      </p:sp>
      <p:sp>
        <p:nvSpPr>
          <p:cNvPr id="3" name="Content Placeholder 2"/>
          <p:cNvSpPr>
            <a:spLocks noGrp="true"/>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true"/>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BA59A777-624F-47A9-880B-D8E9EAD0858F}"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4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457200"/>
            <a:ext cx="2949575" cy="1600200"/>
          </a:xfrm>
        </p:spPr>
        <p:txBody>
          <a:bodyPr anchor="b"/>
          <a:lstStyle>
            <a:lvl1pPr>
              <a:defRPr sz="3200"/>
            </a:lvl1pPr>
          </a:lstStyle>
          <a:p>
            <a:r>
              <a:rPr lang="en-US"/>
              <a:t>Click to edit Master title style</a:t>
            </a:r>
            <a:endParaRPr lang="en-US"/>
          </a:p>
        </p:txBody>
      </p:sp>
      <p:sp>
        <p:nvSpPr>
          <p:cNvPr id="3" name="Picture Placeholder 2"/>
          <p:cNvSpPr>
            <a:spLocks noGrp="true"/>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a:p>
        </p:txBody>
      </p:sp>
      <p:sp>
        <p:nvSpPr>
          <p:cNvPr id="4" name="Text Placeholder 3"/>
          <p:cNvSpPr>
            <a:spLocks noGrp="true"/>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F5F5CDA0-80DA-48D8-B4CB-109B8CD7869F}"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4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Vertical Text Placeholder 2"/>
          <p:cNvSpPr>
            <a:spLocks noGrp="true"/>
          </p:cNvSpPr>
          <p:nvPr>
            <p:ph type="body" orient="vert" idx="1"/>
          </p:nvPr>
        </p:nvSpPr>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DB245EC0-5CDC-4F83-ABFB-A17F42046F02}"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4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true"/>
          </p:cNvSpPr>
          <p:nvPr>
            <p:ph type="title" orient="vert"/>
          </p:nvPr>
        </p:nvSpPr>
        <p:spPr>
          <a:xfrm>
            <a:off x="6629400" y="457200"/>
            <a:ext cx="2057400" cy="5410200"/>
          </a:xfrm>
        </p:spPr>
        <p:txBody>
          <a:bodyPr vert="eaVert"/>
          <a:lstStyle/>
          <a:p>
            <a:r>
              <a:rPr lang="en-US"/>
              <a:t>Click to edit Master title style</a:t>
            </a:r>
            <a:endParaRPr lang="en-US"/>
          </a:p>
        </p:txBody>
      </p:sp>
      <p:sp>
        <p:nvSpPr>
          <p:cNvPr id="3" name="Vertical Text Placeholder 2"/>
          <p:cNvSpPr>
            <a:spLocks noGrp="true"/>
          </p:cNvSpPr>
          <p:nvPr>
            <p:ph type="body" orient="vert" idx="1"/>
          </p:nvPr>
        </p:nvSpPr>
        <p:spPr>
          <a:xfrm>
            <a:off x="457200" y="457200"/>
            <a:ext cx="6019800" cy="5410200"/>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A0F1A974-5EB8-46E3-AD55-FFDCE36963EC}"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414.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Online Image Placeholder 3"/>
          <p:cNvSpPr>
            <a:spLocks noGrp="true"/>
          </p:cNvSpPr>
          <p:nvPr>
            <p:ph type="clipArt" sz="half" idx="2" hasCustomPrompt="true"/>
          </p:nvPr>
        </p:nvSpPr>
        <p:spPr>
          <a:xfrm>
            <a:off x="4648200" y="1981200"/>
            <a:ext cx="4038600" cy="3886200"/>
          </a:xfrm>
        </p:spPr>
        <p:txBody>
          <a:bodyPr/>
          <a:lstStyle/>
          <a:p>
            <a:r>
              <a:rPr lang="en-US"/>
              <a:t>Click icon to add online image</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D1FA0DF1-69A4-49BC-8004-2A306D22542E}"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415.xml><?xml version="1.0" encoding="utf-8"?>
<p:sldLayout xmlns:a="http://schemas.openxmlformats.org/drawingml/2006/main" xmlns:r="http://schemas.openxmlformats.org/officeDocument/2006/relationships" xmlns:p="http://schemas.openxmlformats.org/presentationml/2006/main" type="clipArtAndTx" preserve="1">
  <p:cSld name="Title, Clip Art and Tex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Online Image Placeholder 2"/>
          <p:cNvSpPr>
            <a:spLocks noGrp="true"/>
          </p:cNvSpPr>
          <p:nvPr>
            <p:ph type="clipArt" sz="half" idx="1" hasCustomPrompt="true"/>
          </p:nvPr>
        </p:nvSpPr>
        <p:spPr>
          <a:xfrm>
            <a:off x="457200" y="1981200"/>
            <a:ext cx="4038600" cy="3886200"/>
          </a:xfrm>
        </p:spPr>
        <p:txBody>
          <a:bodyPr/>
          <a:lstStyle/>
          <a:p>
            <a:r>
              <a:rPr lang="en-US"/>
              <a:t>Click icon to add online image</a:t>
            </a:r>
            <a:endParaRPr lang="en-US"/>
          </a:p>
        </p:txBody>
      </p:sp>
      <p:sp>
        <p:nvSpPr>
          <p:cNvPr id="4" name="Text Placeholder 3"/>
          <p:cNvSpPr>
            <a:spLocks noGrp="true"/>
          </p:cNvSpPr>
          <p:nvPr>
            <p:ph type="body"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B7E8BFF1-E06B-44F8-B74E-0941AEA927AF}"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416.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8229600" cy="18669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true"/>
          </p:cNvSpPr>
          <p:nvPr>
            <p:ph sz="half" idx="2"/>
          </p:nvPr>
        </p:nvSpPr>
        <p:spPr>
          <a:xfrm>
            <a:off x="457200" y="4000500"/>
            <a:ext cx="8229600" cy="18669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30A26CE2-9548-48BB-BFD6-B9FA4A2E6551}"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417.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pic>
        <p:nvPicPr>
          <p:cNvPr id="8" name="Graphic 7"/>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true"/>
          </p:cNvSpPr>
          <p:nvPr>
            <p:ph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46577E7E-26B3-4112-A923-A16012F7B175}"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418.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90128" name="Rectangle 16"/>
          <p:cNvSpPr>
            <a:spLocks noGrp="true" noChangeArrowheads="true"/>
          </p:cNvSpPr>
          <p:nvPr>
            <p:ph type="dt" sz="half" idx="2"/>
          </p:nvPr>
        </p:nvSpPr>
        <p:spPr>
          <a:xfrm>
            <a:off x="457200" y="6248400"/>
            <a:ext cx="2133600" cy="457200"/>
          </a:xfrm>
        </p:spPr>
        <p:txBody>
          <a:bodyPr/>
          <a:lstStyle>
            <a:lvl1pPr>
              <a:defRPr/>
            </a:lvl1pPr>
          </a:lstStyle>
          <a:p>
            <a:endParaRPr lang="en-US" altLang="en-US"/>
          </a:p>
        </p:txBody>
      </p:sp>
      <p:sp>
        <p:nvSpPr>
          <p:cNvPr id="90129" name="Rectangle 17"/>
          <p:cNvSpPr>
            <a:spLocks noGrp="true" noChangeArrowheads="true"/>
          </p:cNvSpPr>
          <p:nvPr>
            <p:ph type="ftr" sz="quarter" idx="3"/>
          </p:nvPr>
        </p:nvSpPr>
        <p:spPr/>
        <p:txBody>
          <a:bodyPr/>
          <a:lstStyle>
            <a:lvl1pPr>
              <a:defRPr/>
            </a:lvl1pPr>
          </a:lstStyle>
          <a:p>
            <a:endParaRPr lang="en-US" altLang="en-US"/>
          </a:p>
        </p:txBody>
      </p:sp>
      <p:sp>
        <p:nvSpPr>
          <p:cNvPr id="90130" name="Rectangle 18"/>
          <p:cNvSpPr>
            <a:spLocks noGrp="true" noChangeArrowheads="true"/>
          </p:cNvSpPr>
          <p:nvPr>
            <p:ph type="sldNum" sz="quarter" idx="4"/>
          </p:nvPr>
        </p:nvSpPr>
        <p:spPr/>
        <p:txBody>
          <a:bodyPr/>
          <a:lstStyle>
            <a:lvl1pPr>
              <a:defRPr/>
            </a:lvl1pPr>
          </a:lstStyle>
          <a:p>
            <a:fld id="{2757A297-25DA-4E2C-BAB7-44199D986FBE}" type="slidenum">
              <a:rPr lang="en-US" altLang="en-US" smtClean="0"/>
            </a:fld>
            <a:endParaRPr lang="en-US" altLang="en-US" dirty="0"/>
          </a:p>
        </p:txBody>
      </p:sp>
      <p:sp>
        <p:nvSpPr>
          <p:cNvPr id="90131" name="Rectangle 19"/>
          <p:cNvSpPr>
            <a:spLocks noGrp="true" noChangeArrowheads="true"/>
          </p:cNvSpPr>
          <p:nvPr>
            <p:ph type="ctrTitle"/>
          </p:nvPr>
        </p:nvSpPr>
        <p:spPr>
          <a:xfrm>
            <a:off x="457200" y="1828800"/>
            <a:ext cx="6019800" cy="2209800"/>
          </a:xfrm>
        </p:spPr>
        <p:txBody>
          <a:bodyPr/>
          <a:lstStyle>
            <a:lvl1pPr>
              <a:defRPr>
                <a:solidFill>
                  <a:schemeClr val="accent3"/>
                </a:solidFill>
              </a:defRPr>
            </a:lvl1pPr>
          </a:lstStyle>
          <a:p>
            <a:pPr lvl="0"/>
            <a:r>
              <a:rPr lang="en-US" altLang="en-US" noProof="0"/>
              <a:t>Click to edit Master title style</a:t>
            </a:r>
            <a:endParaRPr lang="en-US" altLang="en-US" noProof="0"/>
          </a:p>
        </p:txBody>
      </p:sp>
      <p:sp>
        <p:nvSpPr>
          <p:cNvPr id="90132" name="Rectangle 20"/>
          <p:cNvSpPr>
            <a:spLocks noGrp="true" noChangeArrowheads="true"/>
          </p:cNvSpPr>
          <p:nvPr>
            <p:ph type="subTitle" idx="1"/>
          </p:nvPr>
        </p:nvSpPr>
        <p:spPr>
          <a:xfrm>
            <a:off x="457200" y="4267200"/>
            <a:ext cx="6019800" cy="1752600"/>
          </a:xfrm>
        </p:spPr>
        <p:txBody>
          <a:bodyPr/>
          <a:lstStyle>
            <a:lvl1pPr marL="0" indent="0" algn="l">
              <a:buFont typeface="Wingdings" panose="05000000000000000000" pitchFamily="2" charset="2"/>
              <a:buNone/>
              <a:defRPr>
                <a:solidFill>
                  <a:schemeClr val="accent1"/>
                </a:solidFill>
              </a:defRPr>
            </a:lvl1pPr>
          </a:lstStyle>
          <a:p>
            <a:pPr lvl="0"/>
            <a:r>
              <a:rPr lang="en-US" altLang="en-US" noProof="0"/>
              <a:t>Click to edit Master subtitle style</a:t>
            </a:r>
            <a:endParaRPr lang="en-US" altLang="en-US" noProof="0"/>
          </a:p>
        </p:txBody>
      </p:sp>
    </p:spTree>
  </p:cSld>
  <p:clrMapOvr>
    <a:masterClrMapping/>
  </p:clrMapOvr>
  <p:transition spd="slow"/>
</p:sldLayout>
</file>

<file path=ppt/slideLayouts/slideLayout41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7" name="Graphic 6"/>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8" name="Teardrop 7"/>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2" name="Title 1"/>
          <p:cNvSpPr>
            <a:spLocks noGrp="true"/>
          </p:cNvSpPr>
          <p:nvPr>
            <p:ph type="title"/>
          </p:nvPr>
        </p:nvSpPr>
        <p:spPr>
          <a:xfrm>
            <a:off x="457200" y="457200"/>
            <a:ext cx="6629400" cy="1371600"/>
          </a:xfrm>
        </p:spPr>
        <p:txBody>
          <a:bodyPr/>
          <a:lstStyle>
            <a:lvl1pPr>
              <a:defRPr>
                <a:solidFill>
                  <a:schemeClr val="accent3"/>
                </a:solidFill>
              </a:defRPr>
            </a:lvl1pPr>
          </a:lstStyle>
          <a:p>
            <a:r>
              <a:rPr lang="en-US"/>
              <a:t>Click to edit Master title style</a:t>
            </a:r>
            <a:endParaRPr lang="en-US" dirty="0"/>
          </a:p>
        </p:txBody>
      </p:sp>
      <p:sp>
        <p:nvSpPr>
          <p:cNvPr id="3" name="Content Placeholder 2"/>
          <p:cNvSpPr>
            <a:spLocks noGrp="true"/>
          </p:cNvSpPr>
          <p:nvPr>
            <p:ph idx="1"/>
          </p:nvPr>
        </p:nvSpPr>
        <p:spPr>
          <a:xfrm>
            <a:off x="457200" y="1981200"/>
            <a:ext cx="8229600" cy="2286000"/>
          </a:xfrm>
        </p:spPr>
        <p:txBody>
          <a:bodyPr/>
          <a:lstStyle>
            <a:lvl1pPr marL="0" indent="0">
              <a:buNone/>
              <a:defRPr>
                <a:solidFill>
                  <a:schemeClr val="accent1"/>
                </a:solidFill>
              </a:defRPr>
            </a:lvl1pPr>
            <a:lvl2pPr marL="742950" indent="-285750">
              <a:buClr>
                <a:schemeClr val="accent3"/>
              </a:buClr>
              <a:buFont typeface="Arial" panose="020B0604020202020204" pitchFamily="34" charset="0"/>
              <a:buChar char="•"/>
              <a:defRPr/>
            </a:lvl2pPr>
            <a:lvl3pPr marL="1143000" indent="-228600">
              <a:buClr>
                <a:schemeClr val="accent3"/>
              </a:buClr>
              <a:buFont typeface="Arial" panose="020B0604020202020204" pitchFamily="34" charset="0"/>
              <a:buChar char="•"/>
              <a:defRPr/>
            </a:lvl3pPr>
            <a:lvl4pPr marL="1600200" indent="-228600">
              <a:buClr>
                <a:schemeClr val="accent3"/>
              </a:buClr>
              <a:buFont typeface="Arial" panose="020B0604020202020204" pitchFamily="34" charset="0"/>
              <a:buChar char="•"/>
              <a:defRPr/>
            </a:lvl4pPr>
            <a:lvl5pPr marL="2057400" indent="-228600">
              <a:buClr>
                <a:schemeClr val="accent3"/>
              </a:buClr>
              <a:buFont typeface="Arial" panose="020B0604020202020204" pitchFamily="34" charset="0"/>
              <a:buChar char="•"/>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3" name="Text Placeholder 12"/>
          <p:cNvSpPr>
            <a:spLocks noGrp="true"/>
          </p:cNvSpPr>
          <p:nvPr>
            <p:ph type="body" sz="quarter" idx="13" hasCustomPrompt="true"/>
          </p:nvPr>
        </p:nvSpPr>
        <p:spPr>
          <a:xfrm>
            <a:off x="457199" y="4813699"/>
            <a:ext cx="3943165" cy="1763915"/>
          </a:xfrm>
        </p:spPr>
        <p:txBody>
          <a:bodyPr/>
          <a:lstStyle>
            <a:lvl1pPr marL="0" indent="0">
              <a:buFont typeface="Arial" panose="020B0604020202020204" pitchFamily="34" charset="0"/>
              <a:buNone/>
              <a:defRPr lang="en-US" sz="1600" b="0" i="0" smtClean="0">
                <a:effectLst/>
                <a:latin typeface="Lucida Console" panose="020B060904050402020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b="0" i="0" dirty="0">
                <a:solidFill>
                  <a:srgbClr val="000000"/>
                </a:solidFill>
                <a:effectLst/>
                <a:latin typeface="Open Sans" panose="020B0606030504020204" pitchFamily="34" charset="0"/>
              </a:rPr>
              <a:t>Lorem ipsum dolor sit </a:t>
            </a:r>
            <a:r>
              <a:rPr lang="en-US" b="0" i="0" dirty="0" err="1">
                <a:solidFill>
                  <a:srgbClr val="000000"/>
                </a:solidFill>
                <a:effectLst/>
                <a:latin typeface="Open Sans" panose="020B0606030504020204" pitchFamily="34" charset="0"/>
              </a:rPr>
              <a:t>amet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consectetur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adipiscing</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sed</a:t>
            </a:r>
            <a:r>
              <a:rPr lang="en-US" b="0" i="0" dirty="0">
                <a:solidFill>
                  <a:srgbClr val="000000"/>
                </a:solidFill>
                <a:effectLst/>
                <a:latin typeface="Open Sans" panose="020B0606030504020204" pitchFamily="34" charset="0"/>
              </a:rPr>
              <a:t> do </a:t>
            </a:r>
            <a:r>
              <a:rPr lang="en-US" b="0" i="0" dirty="0" err="1">
                <a:solidFill>
                  <a:srgbClr val="000000"/>
                </a:solidFill>
                <a:effectLst/>
                <a:latin typeface="Open Sans" panose="020B0606030504020204" pitchFamily="34" charset="0"/>
              </a:rPr>
              <a:t>eiusmod</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tempor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incididunt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labore</a:t>
            </a:r>
            <a:r>
              <a:rPr lang="en-US" b="0" i="0" dirty="0">
                <a:solidFill>
                  <a:srgbClr val="000000"/>
                </a:solidFill>
                <a:effectLst/>
                <a:latin typeface="Open Sans" panose="020B0606030504020204" pitchFamily="34" charset="0"/>
              </a:rPr>
              <a:t> et dolore magna </a:t>
            </a:r>
            <a:r>
              <a:rPr lang="en-US" b="0" i="0" dirty="0" err="1">
                <a:solidFill>
                  <a:srgbClr val="000000"/>
                </a:solidFill>
                <a:effectLst/>
                <a:latin typeface="Open Sans" panose="020B0606030504020204" pitchFamily="34" charset="0"/>
              </a:rPr>
              <a:t>aliqua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enim</a:t>
            </a:r>
            <a:r>
              <a:rPr lang="en-US" b="0" i="0" dirty="0">
                <a:solidFill>
                  <a:srgbClr val="000000"/>
                </a:solidFill>
                <a:effectLst/>
                <a:latin typeface="Open Sans" panose="020B0606030504020204" pitchFamily="34" charset="0"/>
              </a:rPr>
              <a:t> ad minim </a:t>
            </a:r>
            <a:r>
              <a:rPr lang="en-US" b="0" i="0" dirty="0" err="1">
                <a:solidFill>
                  <a:srgbClr val="000000"/>
                </a:solidFill>
                <a:effectLst/>
                <a:latin typeface="Open Sans" panose="020B0606030504020204" pitchFamily="34" charset="0"/>
              </a:rPr>
              <a:t>veniam</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quis</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nostrud</a:t>
            </a:r>
            <a:r>
              <a:rPr lang="en-US" b="0" i="0" dirty="0">
                <a:solidFill>
                  <a:srgbClr val="000000"/>
                </a:solidFill>
                <a:effectLst/>
                <a:latin typeface="Open Sans" panose="020B0606030504020204" pitchFamily="34" charset="0"/>
              </a:rPr>
              <a:t> exercitation </a:t>
            </a:r>
            <a:r>
              <a:rPr lang="en-US" b="0" i="0" dirty="0" err="1">
                <a:solidFill>
                  <a:srgbClr val="000000"/>
                </a:solidFill>
                <a:effectLst/>
                <a:latin typeface="Open Sans" panose="020B0606030504020204" pitchFamily="34" charset="0"/>
              </a:rPr>
              <a:t>ullamco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laboris</a:t>
            </a:r>
            <a:r>
              <a:rPr lang="en-US" b="0" i="0" dirty="0">
                <a:solidFill>
                  <a:srgbClr val="000000"/>
                </a:solidFill>
                <a:effectLst/>
                <a:latin typeface="Open Sans" panose="020B0606030504020204" pitchFamily="34" charset="0"/>
              </a:rPr>
              <a:t> nisi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aliquip</a:t>
            </a:r>
            <a:r>
              <a:rPr lang="en-US" b="0" i="0" dirty="0">
                <a:solidFill>
                  <a:srgbClr val="000000"/>
                </a:solidFill>
                <a:effectLst/>
                <a:latin typeface="Open Sans" panose="020B0606030504020204" pitchFamily="34" charset="0"/>
              </a:rPr>
              <a:t> ex </a:t>
            </a:r>
            <a:r>
              <a:rPr lang="en-US" b="0" i="0" dirty="0" err="1">
                <a:solidFill>
                  <a:srgbClr val="000000"/>
                </a:solidFill>
                <a:effectLst/>
                <a:latin typeface="Open Sans" panose="020B0606030504020204" pitchFamily="34" charset="0"/>
              </a:rPr>
              <a:t>ea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commodo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consequat</a:t>
            </a:r>
            <a:r>
              <a:rPr lang="en-US" b="0" i="0" dirty="0">
                <a:solidFill>
                  <a:srgbClr val="000000"/>
                </a:solidFill>
                <a:effectLst/>
                <a:latin typeface="Open Sans" panose="020B0606030504020204" pitchFamily="34" charset="0"/>
              </a:rPr>
              <a:t>. </a:t>
            </a:r>
            <a:endParaRPr lang="en-US" dirty="0"/>
          </a:p>
        </p:txBody>
      </p:sp>
      <p:sp>
        <p:nvSpPr>
          <p:cNvPr id="15" name="Text Placeholder 14"/>
          <p:cNvSpPr>
            <a:spLocks noGrp="true"/>
          </p:cNvSpPr>
          <p:nvPr>
            <p:ph type="body" sz="quarter" idx="14" hasCustomPrompt="true"/>
          </p:nvPr>
        </p:nvSpPr>
        <p:spPr>
          <a:xfrm>
            <a:off x="4743634" y="4819356"/>
            <a:ext cx="3943165" cy="1752600"/>
          </a:xfrm>
        </p:spPr>
        <p:txBody>
          <a:bodyPr/>
          <a:lstStyle>
            <a:lvl1pPr>
              <a:defRPr sz="1600">
                <a:latin typeface="Lucida Console" panose="020B0609040504020204" charset="0"/>
              </a:defRPr>
            </a:lvl1pPr>
          </a:lstStyle>
          <a:p>
            <a:pPr lvl="0"/>
            <a:r>
              <a:rPr lang="en-US" b="0" i="0" dirty="0">
                <a:solidFill>
                  <a:srgbClr val="000000"/>
                </a:solidFill>
                <a:effectLst/>
                <a:latin typeface="Open Sans" panose="020B0606030504020204" pitchFamily="34" charset="0"/>
              </a:rPr>
              <a:t>Duis </a:t>
            </a:r>
            <a:r>
              <a:rPr lang="en-US" b="0" i="0" dirty="0" err="1">
                <a:solidFill>
                  <a:srgbClr val="000000"/>
                </a:solidFill>
                <a:effectLst/>
                <a:latin typeface="Open Sans" panose="020B0606030504020204" pitchFamily="34" charset="0"/>
              </a:rPr>
              <a:t>aute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irure</a:t>
            </a:r>
            <a:r>
              <a:rPr lang="en-US" b="0" i="0" dirty="0">
                <a:solidFill>
                  <a:srgbClr val="000000"/>
                </a:solidFill>
                <a:effectLst/>
                <a:latin typeface="Open Sans" panose="020B0606030504020204" pitchFamily="34" charset="0"/>
              </a:rPr>
              <a:t> dolor in </a:t>
            </a:r>
            <a:r>
              <a:rPr lang="en-US" b="0" i="0" dirty="0" err="1">
                <a:solidFill>
                  <a:srgbClr val="000000"/>
                </a:solidFill>
                <a:effectLst/>
                <a:latin typeface="Open Sans" panose="020B0606030504020204" pitchFamily="34" charset="0"/>
              </a:rPr>
              <a:t>reprehenderit</a:t>
            </a:r>
            <a:r>
              <a:rPr lang="en-US" b="0" i="0" dirty="0">
                <a:solidFill>
                  <a:srgbClr val="000000"/>
                </a:solidFill>
                <a:effectLst/>
                <a:latin typeface="Open Sans" panose="020B0606030504020204" pitchFamily="34" charset="0"/>
              </a:rPr>
              <a:t> in </a:t>
            </a:r>
            <a:r>
              <a:rPr lang="en-US" b="0" i="0" dirty="0" err="1">
                <a:solidFill>
                  <a:srgbClr val="000000"/>
                </a:solidFill>
                <a:effectLst/>
                <a:latin typeface="Open Sans" panose="020B0606030504020204" pitchFamily="34" charset="0"/>
              </a:rPr>
              <a:t>voluptate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velit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esse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cillum</a:t>
            </a:r>
            <a:r>
              <a:rPr lang="en-US" b="0" i="0" dirty="0">
                <a:solidFill>
                  <a:srgbClr val="000000"/>
                </a:solidFill>
                <a:effectLst/>
                <a:latin typeface="Open Sans" panose="020B0606030504020204" pitchFamily="34" charset="0"/>
              </a:rPr>
              <a:t> dolore </a:t>
            </a:r>
            <a:r>
              <a:rPr lang="en-US" b="0" i="0" dirty="0" err="1">
                <a:solidFill>
                  <a:srgbClr val="000000"/>
                </a:solidFill>
                <a:effectLst/>
                <a:latin typeface="Open Sans" panose="020B0606030504020204" pitchFamily="34" charset="0"/>
              </a:rPr>
              <a:t>eu</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fugiat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nulla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pariatur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Excepteur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sint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occaecat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cupidatat</a:t>
            </a:r>
            <a:r>
              <a:rPr lang="en-US" b="0" i="0" dirty="0">
                <a:solidFill>
                  <a:srgbClr val="000000"/>
                </a:solidFill>
                <a:effectLst/>
                <a:latin typeface="Open Sans" panose="020B0606030504020204" pitchFamily="34" charset="0"/>
              </a:rPr>
              <a:t> non </a:t>
            </a:r>
            <a:r>
              <a:rPr lang="en-US" b="0" i="0" dirty="0" err="1">
                <a:solidFill>
                  <a:srgbClr val="000000"/>
                </a:solidFill>
                <a:effectLst/>
                <a:latin typeface="Open Sans" panose="020B0606030504020204" pitchFamily="34" charset="0"/>
              </a:rPr>
              <a:t>proident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sunt</a:t>
            </a:r>
            <a:r>
              <a:rPr lang="en-US" b="0" i="0" dirty="0">
                <a:solidFill>
                  <a:srgbClr val="000000"/>
                </a:solidFill>
                <a:effectLst/>
                <a:latin typeface="Open Sans" panose="020B0606030504020204" pitchFamily="34" charset="0"/>
              </a:rPr>
              <a:t> in culpa qui </a:t>
            </a:r>
            <a:r>
              <a:rPr lang="en-US" b="0" i="0" dirty="0" err="1">
                <a:solidFill>
                  <a:srgbClr val="000000"/>
                </a:solidFill>
                <a:effectLst/>
                <a:latin typeface="Open Sans" panose="020B0606030504020204" pitchFamily="34" charset="0"/>
              </a:rPr>
              <a:t>officia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deserunt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mollit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anim</a:t>
            </a:r>
            <a:r>
              <a:rPr lang="en-US" b="0" i="0" dirty="0">
                <a:solidFill>
                  <a:srgbClr val="000000"/>
                </a:solidFill>
                <a:effectLst/>
                <a:latin typeface="Open Sans" panose="020B0606030504020204" pitchFamily="34" charset="0"/>
              </a:rPr>
              <a:t> id </a:t>
            </a:r>
            <a:r>
              <a:rPr lang="en-US" b="0" i="0" dirty="0" err="1">
                <a:solidFill>
                  <a:srgbClr val="000000"/>
                </a:solidFill>
                <a:effectLst/>
                <a:latin typeface="Open Sans" panose="020B0606030504020204" pitchFamily="34" charset="0"/>
              </a:rPr>
              <a:t>est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laborum</a:t>
            </a:r>
            <a:r>
              <a:rPr lang="en-US" b="0" i="0" dirty="0">
                <a:solidFill>
                  <a:srgbClr val="000000"/>
                </a:solidFill>
                <a:effectLst/>
                <a:latin typeface="Open Sans" panose="020B0606030504020204" pitchFamily="34" charset="0"/>
              </a:rPr>
              <a:t>.</a:t>
            </a:r>
            <a:endParaRPr lang="en-US" dirty="0"/>
          </a:p>
        </p:txBody>
      </p:sp>
      <p:sp>
        <p:nvSpPr>
          <p:cNvPr id="16" name="Rectangle 15"/>
          <p:cNvSpPr/>
          <p:nvPr userDrawn="true"/>
        </p:nvSpPr>
        <p:spPr bwMode="auto">
          <a:xfrm>
            <a:off x="-19235" y="6653815"/>
            <a:ext cx="1162235" cy="204186"/>
          </a:xfrm>
          <a:prstGeom prst="rect">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7" name="Rectangle 16"/>
          <p:cNvSpPr/>
          <p:nvPr userDrawn="true"/>
        </p:nvSpPr>
        <p:spPr bwMode="auto">
          <a:xfrm>
            <a:off x="1143000" y="6653814"/>
            <a:ext cx="1162235" cy="204186"/>
          </a:xfrm>
          <a:prstGeom prst="rect">
            <a:avLst/>
          </a:prstGeom>
          <a:solidFill>
            <a:schemeClr val="accent6"/>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8" name="Rectangle 17"/>
          <p:cNvSpPr/>
          <p:nvPr userDrawn="true"/>
        </p:nvSpPr>
        <p:spPr bwMode="auto">
          <a:xfrm>
            <a:off x="2305235" y="6655200"/>
            <a:ext cx="1162235" cy="204186"/>
          </a:xfrm>
          <a:prstGeom prst="rect">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transition spd="slow"/>
</p:sldLayout>
</file>

<file path=ppt/slideLayouts/slideLayout4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457200"/>
            <a:ext cx="2949575" cy="1600200"/>
          </a:xfrm>
        </p:spPr>
        <p:txBody>
          <a:bodyPr anchor="b"/>
          <a:lstStyle>
            <a:lvl1pPr>
              <a:defRPr sz="3200"/>
            </a:lvl1pPr>
          </a:lstStyle>
          <a:p>
            <a:r>
              <a:rPr lang="en-US"/>
              <a:t>Click to edit Master title style</a:t>
            </a:r>
            <a:endParaRPr lang="en-US"/>
          </a:p>
        </p:txBody>
      </p:sp>
      <p:sp>
        <p:nvSpPr>
          <p:cNvPr id="3" name="Content Placeholder 2"/>
          <p:cNvSpPr>
            <a:spLocks noGrp="true"/>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true"/>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BA59A777-624F-47A9-880B-D8E9EAD0858F}"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420.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9" name="Rectangle 8"/>
          <p:cNvSpPr/>
          <p:nvPr userDrawn="true"/>
        </p:nvSpPr>
        <p:spPr bwMode="auto">
          <a:xfrm>
            <a:off x="-19235" y="6653815"/>
            <a:ext cx="1162235" cy="204186"/>
          </a:xfrm>
          <a:prstGeom prst="rect">
            <a:avLst/>
          </a:prstGeom>
          <a:solidFill>
            <a:schemeClr val="accent4"/>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0" name="Rectangle 9"/>
          <p:cNvSpPr/>
          <p:nvPr userDrawn="true"/>
        </p:nvSpPr>
        <p:spPr bwMode="auto">
          <a:xfrm>
            <a:off x="1143000" y="6653814"/>
            <a:ext cx="1162235" cy="204186"/>
          </a:xfrm>
          <a:prstGeom prst="rect">
            <a:avLst/>
          </a:prstGeom>
          <a:solidFill>
            <a:schemeClr val="bg2"/>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pic>
        <p:nvPicPr>
          <p:cNvPr id="7" name="Graphic 6"/>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8" name="Teardrop 7"/>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2" name="Title 1"/>
          <p:cNvSpPr>
            <a:spLocks noGrp="true"/>
          </p:cNvSpPr>
          <p:nvPr>
            <p:ph type="title"/>
          </p:nvPr>
        </p:nvSpPr>
        <p:spPr>
          <a:xfrm>
            <a:off x="457200" y="457200"/>
            <a:ext cx="6629400" cy="1371600"/>
          </a:xfrm>
        </p:spPr>
        <p:txBody>
          <a:bodyPr/>
          <a:lstStyle>
            <a:lvl1pPr>
              <a:defRPr>
                <a:solidFill>
                  <a:schemeClr val="accent5"/>
                </a:solidFill>
              </a:defRPr>
            </a:lvl1pPr>
          </a:lstStyle>
          <a:p>
            <a:r>
              <a:rPr lang="en-US"/>
              <a:t>Click to edit Master title style</a:t>
            </a:r>
            <a:endParaRPr lang="en-US" dirty="0"/>
          </a:p>
        </p:txBody>
      </p:sp>
      <p:sp>
        <p:nvSpPr>
          <p:cNvPr id="3" name="Content Placeholder 2"/>
          <p:cNvSpPr>
            <a:spLocks noGrp="true"/>
          </p:cNvSpPr>
          <p:nvPr>
            <p:ph idx="1"/>
          </p:nvPr>
        </p:nvSpPr>
        <p:spPr>
          <a:xfrm>
            <a:off x="457200" y="1981200"/>
            <a:ext cx="8229600" cy="2286000"/>
          </a:xfrm>
        </p:spPr>
        <p:txBody>
          <a:bodyPr/>
          <a:lstStyle>
            <a:lvl1pPr marL="0" indent="0">
              <a:buNone/>
              <a:defRPr>
                <a:solidFill>
                  <a:schemeClr val="accent1"/>
                </a:solidFill>
              </a:defRPr>
            </a:lvl1pPr>
            <a:lvl2pPr marL="742950" indent="-285750">
              <a:buClr>
                <a:schemeClr val="accent3"/>
              </a:buClr>
              <a:buFont typeface="Arial" panose="020B0604020202020204" pitchFamily="34" charset="0"/>
              <a:buChar char="•"/>
              <a:defRPr/>
            </a:lvl2pPr>
            <a:lvl3pPr marL="1143000" indent="-228600">
              <a:buClr>
                <a:schemeClr val="accent3"/>
              </a:buClr>
              <a:buFont typeface="Arial" panose="020B0604020202020204" pitchFamily="34" charset="0"/>
              <a:buChar char="•"/>
              <a:defRPr/>
            </a:lvl3pPr>
            <a:lvl4pPr marL="1600200" indent="-228600">
              <a:buClr>
                <a:schemeClr val="accent3"/>
              </a:buClr>
              <a:buFont typeface="Arial" panose="020B0604020202020204" pitchFamily="34" charset="0"/>
              <a:buChar char="•"/>
              <a:defRPr/>
            </a:lvl4pPr>
            <a:lvl5pPr marL="2057400" indent="-228600">
              <a:buClr>
                <a:schemeClr val="accent3"/>
              </a:buClr>
              <a:buFont typeface="Arial" panose="020B0604020202020204" pitchFamily="34" charset="0"/>
              <a:buChar char="•"/>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1" name="Rectangle 10"/>
          <p:cNvSpPr/>
          <p:nvPr userDrawn="true"/>
        </p:nvSpPr>
        <p:spPr bwMode="auto">
          <a:xfrm>
            <a:off x="2305235" y="6655200"/>
            <a:ext cx="1162235" cy="204186"/>
          </a:xfrm>
          <a:prstGeom prst="rect">
            <a:avLst/>
          </a:prstGeom>
          <a:solidFill>
            <a:schemeClr val="accent5"/>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2" name="Text Placeholder 12"/>
          <p:cNvSpPr>
            <a:spLocks noGrp="true"/>
          </p:cNvSpPr>
          <p:nvPr>
            <p:ph type="body" sz="quarter" idx="13" hasCustomPrompt="true"/>
          </p:nvPr>
        </p:nvSpPr>
        <p:spPr>
          <a:xfrm>
            <a:off x="457199" y="4843770"/>
            <a:ext cx="3943165" cy="1763915"/>
          </a:xfrm>
        </p:spPr>
        <p:txBody>
          <a:bodyPr/>
          <a:lstStyle>
            <a:lvl1pPr marL="0" indent="0">
              <a:buFont typeface="Arial" panose="020B0604020202020204" pitchFamily="34" charset="0"/>
              <a:buNone/>
              <a:defRPr lang="en-US" sz="1600" b="0" i="0" smtClean="0">
                <a:effectLst/>
                <a:latin typeface="Lucida Console" panose="020B060904050402020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b="0" i="0" dirty="0">
                <a:solidFill>
                  <a:srgbClr val="000000"/>
                </a:solidFill>
                <a:effectLst/>
                <a:latin typeface="Open Sans" panose="020B0606030504020204" pitchFamily="34" charset="0"/>
              </a:rPr>
              <a:t>Lorem ipsum dolor sit </a:t>
            </a:r>
            <a:r>
              <a:rPr lang="en-US" b="0" i="0" dirty="0" err="1">
                <a:solidFill>
                  <a:srgbClr val="000000"/>
                </a:solidFill>
                <a:effectLst/>
                <a:latin typeface="Open Sans" panose="020B0606030504020204" pitchFamily="34" charset="0"/>
              </a:rPr>
              <a:t>amet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consectetur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adipiscing</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sed</a:t>
            </a:r>
            <a:r>
              <a:rPr lang="en-US" b="0" i="0" dirty="0">
                <a:solidFill>
                  <a:srgbClr val="000000"/>
                </a:solidFill>
                <a:effectLst/>
                <a:latin typeface="Open Sans" panose="020B0606030504020204" pitchFamily="34" charset="0"/>
              </a:rPr>
              <a:t> do </a:t>
            </a:r>
            <a:r>
              <a:rPr lang="en-US" b="0" i="0" dirty="0" err="1">
                <a:solidFill>
                  <a:srgbClr val="000000"/>
                </a:solidFill>
                <a:effectLst/>
                <a:latin typeface="Open Sans" panose="020B0606030504020204" pitchFamily="34" charset="0"/>
              </a:rPr>
              <a:t>eiusmod</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tempor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incididunt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labore</a:t>
            </a:r>
            <a:r>
              <a:rPr lang="en-US" b="0" i="0" dirty="0">
                <a:solidFill>
                  <a:srgbClr val="000000"/>
                </a:solidFill>
                <a:effectLst/>
                <a:latin typeface="Open Sans" panose="020B0606030504020204" pitchFamily="34" charset="0"/>
              </a:rPr>
              <a:t> et dolore magna </a:t>
            </a:r>
            <a:r>
              <a:rPr lang="en-US" b="0" i="0" dirty="0" err="1">
                <a:solidFill>
                  <a:srgbClr val="000000"/>
                </a:solidFill>
                <a:effectLst/>
                <a:latin typeface="Open Sans" panose="020B0606030504020204" pitchFamily="34" charset="0"/>
              </a:rPr>
              <a:t>aliqua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enim</a:t>
            </a:r>
            <a:r>
              <a:rPr lang="en-US" b="0" i="0" dirty="0">
                <a:solidFill>
                  <a:srgbClr val="000000"/>
                </a:solidFill>
                <a:effectLst/>
                <a:latin typeface="Open Sans" panose="020B0606030504020204" pitchFamily="34" charset="0"/>
              </a:rPr>
              <a:t> ad minim </a:t>
            </a:r>
            <a:r>
              <a:rPr lang="en-US" b="0" i="0" dirty="0" err="1">
                <a:solidFill>
                  <a:srgbClr val="000000"/>
                </a:solidFill>
                <a:effectLst/>
                <a:latin typeface="Open Sans" panose="020B0606030504020204" pitchFamily="34" charset="0"/>
              </a:rPr>
              <a:t>veniam</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quis</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nostrud</a:t>
            </a:r>
            <a:r>
              <a:rPr lang="en-US" b="0" i="0" dirty="0">
                <a:solidFill>
                  <a:srgbClr val="000000"/>
                </a:solidFill>
                <a:effectLst/>
                <a:latin typeface="Open Sans" panose="020B0606030504020204" pitchFamily="34" charset="0"/>
              </a:rPr>
              <a:t> exercitation </a:t>
            </a:r>
            <a:r>
              <a:rPr lang="en-US" b="0" i="0" dirty="0" err="1">
                <a:solidFill>
                  <a:srgbClr val="000000"/>
                </a:solidFill>
                <a:effectLst/>
                <a:latin typeface="Open Sans" panose="020B0606030504020204" pitchFamily="34" charset="0"/>
              </a:rPr>
              <a:t>ullamco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laboris</a:t>
            </a:r>
            <a:r>
              <a:rPr lang="en-US" b="0" i="0" dirty="0">
                <a:solidFill>
                  <a:srgbClr val="000000"/>
                </a:solidFill>
                <a:effectLst/>
                <a:latin typeface="Open Sans" panose="020B0606030504020204" pitchFamily="34" charset="0"/>
              </a:rPr>
              <a:t> nisi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aliquip</a:t>
            </a:r>
            <a:r>
              <a:rPr lang="en-US" b="0" i="0" dirty="0">
                <a:solidFill>
                  <a:srgbClr val="000000"/>
                </a:solidFill>
                <a:effectLst/>
                <a:latin typeface="Open Sans" panose="020B0606030504020204" pitchFamily="34" charset="0"/>
              </a:rPr>
              <a:t> ex </a:t>
            </a:r>
            <a:r>
              <a:rPr lang="en-US" b="0" i="0" dirty="0" err="1">
                <a:solidFill>
                  <a:srgbClr val="000000"/>
                </a:solidFill>
                <a:effectLst/>
                <a:latin typeface="Open Sans" panose="020B0606030504020204" pitchFamily="34" charset="0"/>
              </a:rPr>
              <a:t>ea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commodo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consequat</a:t>
            </a:r>
            <a:r>
              <a:rPr lang="en-US" b="0" i="0" dirty="0">
                <a:solidFill>
                  <a:srgbClr val="000000"/>
                </a:solidFill>
                <a:effectLst/>
                <a:latin typeface="Open Sans" panose="020B0606030504020204" pitchFamily="34" charset="0"/>
              </a:rPr>
              <a:t>. </a:t>
            </a:r>
            <a:endParaRPr lang="en-US" dirty="0"/>
          </a:p>
        </p:txBody>
      </p:sp>
      <p:sp>
        <p:nvSpPr>
          <p:cNvPr id="13" name="Text Placeholder 14"/>
          <p:cNvSpPr>
            <a:spLocks noGrp="true"/>
          </p:cNvSpPr>
          <p:nvPr>
            <p:ph type="body" sz="quarter" idx="14" hasCustomPrompt="true"/>
          </p:nvPr>
        </p:nvSpPr>
        <p:spPr>
          <a:xfrm>
            <a:off x="4743634" y="4849427"/>
            <a:ext cx="3943165" cy="1752600"/>
          </a:xfrm>
        </p:spPr>
        <p:txBody>
          <a:bodyPr/>
          <a:lstStyle>
            <a:lvl1pPr>
              <a:defRPr sz="1600">
                <a:latin typeface="Lucida Console" panose="020B0609040504020204" charset="0"/>
              </a:defRPr>
            </a:lvl1pPr>
          </a:lstStyle>
          <a:p>
            <a:pPr lvl="0"/>
            <a:r>
              <a:rPr lang="en-US" b="0" i="0" dirty="0">
                <a:solidFill>
                  <a:srgbClr val="000000"/>
                </a:solidFill>
                <a:effectLst/>
                <a:latin typeface="Open Sans" panose="020B0606030504020204" pitchFamily="34" charset="0"/>
              </a:rPr>
              <a:t>Duis </a:t>
            </a:r>
            <a:r>
              <a:rPr lang="en-US" b="0" i="0" dirty="0" err="1">
                <a:solidFill>
                  <a:srgbClr val="000000"/>
                </a:solidFill>
                <a:effectLst/>
                <a:latin typeface="Open Sans" panose="020B0606030504020204" pitchFamily="34" charset="0"/>
              </a:rPr>
              <a:t>aute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irure</a:t>
            </a:r>
            <a:r>
              <a:rPr lang="en-US" b="0" i="0" dirty="0">
                <a:solidFill>
                  <a:srgbClr val="000000"/>
                </a:solidFill>
                <a:effectLst/>
                <a:latin typeface="Open Sans" panose="020B0606030504020204" pitchFamily="34" charset="0"/>
              </a:rPr>
              <a:t> dolor in </a:t>
            </a:r>
            <a:r>
              <a:rPr lang="en-US" b="0" i="0" dirty="0" err="1">
                <a:solidFill>
                  <a:srgbClr val="000000"/>
                </a:solidFill>
                <a:effectLst/>
                <a:latin typeface="Open Sans" panose="020B0606030504020204" pitchFamily="34" charset="0"/>
              </a:rPr>
              <a:t>reprehenderit</a:t>
            </a:r>
            <a:r>
              <a:rPr lang="en-US" b="0" i="0" dirty="0">
                <a:solidFill>
                  <a:srgbClr val="000000"/>
                </a:solidFill>
                <a:effectLst/>
                <a:latin typeface="Open Sans" panose="020B0606030504020204" pitchFamily="34" charset="0"/>
              </a:rPr>
              <a:t> in </a:t>
            </a:r>
            <a:r>
              <a:rPr lang="en-US" b="0" i="0" dirty="0" err="1">
                <a:solidFill>
                  <a:srgbClr val="000000"/>
                </a:solidFill>
                <a:effectLst/>
                <a:latin typeface="Open Sans" panose="020B0606030504020204" pitchFamily="34" charset="0"/>
              </a:rPr>
              <a:t>voluptate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velit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esse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cillum</a:t>
            </a:r>
            <a:r>
              <a:rPr lang="en-US" b="0" i="0" dirty="0">
                <a:solidFill>
                  <a:srgbClr val="000000"/>
                </a:solidFill>
                <a:effectLst/>
                <a:latin typeface="Open Sans" panose="020B0606030504020204" pitchFamily="34" charset="0"/>
              </a:rPr>
              <a:t> dolore </a:t>
            </a:r>
            <a:r>
              <a:rPr lang="en-US" b="0" i="0" dirty="0" err="1">
                <a:solidFill>
                  <a:srgbClr val="000000"/>
                </a:solidFill>
                <a:effectLst/>
                <a:latin typeface="Open Sans" panose="020B0606030504020204" pitchFamily="34" charset="0"/>
              </a:rPr>
              <a:t>eu</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fugiat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nulla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pariatur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Excepteur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sint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occaecat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cupidatat</a:t>
            </a:r>
            <a:r>
              <a:rPr lang="en-US" b="0" i="0" dirty="0">
                <a:solidFill>
                  <a:srgbClr val="000000"/>
                </a:solidFill>
                <a:effectLst/>
                <a:latin typeface="Open Sans" panose="020B0606030504020204" pitchFamily="34" charset="0"/>
              </a:rPr>
              <a:t> non </a:t>
            </a:r>
            <a:r>
              <a:rPr lang="en-US" b="0" i="0" dirty="0" err="1">
                <a:solidFill>
                  <a:srgbClr val="000000"/>
                </a:solidFill>
                <a:effectLst/>
                <a:latin typeface="Open Sans" panose="020B0606030504020204" pitchFamily="34" charset="0"/>
              </a:rPr>
              <a:t>proident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sunt</a:t>
            </a:r>
            <a:r>
              <a:rPr lang="en-US" b="0" i="0" dirty="0">
                <a:solidFill>
                  <a:srgbClr val="000000"/>
                </a:solidFill>
                <a:effectLst/>
                <a:latin typeface="Open Sans" panose="020B0606030504020204" pitchFamily="34" charset="0"/>
              </a:rPr>
              <a:t> in culpa qui </a:t>
            </a:r>
            <a:r>
              <a:rPr lang="en-US" b="0" i="0" dirty="0" err="1">
                <a:solidFill>
                  <a:srgbClr val="000000"/>
                </a:solidFill>
                <a:effectLst/>
                <a:latin typeface="Open Sans" panose="020B0606030504020204" pitchFamily="34" charset="0"/>
              </a:rPr>
              <a:t>officia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deserunt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mollit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anim</a:t>
            </a:r>
            <a:r>
              <a:rPr lang="en-US" b="0" i="0" dirty="0">
                <a:solidFill>
                  <a:srgbClr val="000000"/>
                </a:solidFill>
                <a:effectLst/>
                <a:latin typeface="Open Sans" panose="020B0606030504020204" pitchFamily="34" charset="0"/>
              </a:rPr>
              <a:t> id </a:t>
            </a:r>
            <a:r>
              <a:rPr lang="en-US" b="0" i="0" dirty="0" err="1">
                <a:solidFill>
                  <a:srgbClr val="000000"/>
                </a:solidFill>
                <a:effectLst/>
                <a:latin typeface="Open Sans" panose="020B0606030504020204" pitchFamily="34" charset="0"/>
              </a:rPr>
              <a:t>est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laborum</a:t>
            </a:r>
            <a:r>
              <a:rPr lang="en-US" b="0" i="0" dirty="0">
                <a:solidFill>
                  <a:srgbClr val="000000"/>
                </a:solidFill>
                <a:effectLst/>
                <a:latin typeface="Open Sans" panose="020B0606030504020204" pitchFamily="34" charset="0"/>
              </a:rPr>
              <a:t>.</a:t>
            </a:r>
            <a:endParaRPr lang="en-US" dirty="0"/>
          </a:p>
        </p:txBody>
      </p:sp>
    </p:spTree>
  </p:cSld>
  <p:clrMapOvr>
    <a:masterClrMapping/>
  </p:clrMapOvr>
  <p:transition spd="slow"/>
</p:sldLayout>
</file>

<file path=ppt/slideLayouts/slideLayout42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true"/>
          </p:cNvSpPr>
          <p:nvPr>
            <p:ph type="title"/>
          </p:nvPr>
        </p:nvSpPr>
        <p:spPr>
          <a:xfrm>
            <a:off x="623888" y="1709738"/>
            <a:ext cx="7886700" cy="2852737"/>
          </a:xfrm>
        </p:spPr>
        <p:txBody>
          <a:bodyPr anchor="b"/>
          <a:lstStyle>
            <a:lvl1pPr>
              <a:defRPr sz="6000"/>
            </a:lvl1pPr>
          </a:lstStyle>
          <a:p>
            <a:r>
              <a:rPr lang="en-US"/>
              <a:t>Click to edit Master title style</a:t>
            </a:r>
            <a:endParaRPr lang="en-US"/>
          </a:p>
        </p:txBody>
      </p:sp>
      <p:sp>
        <p:nvSpPr>
          <p:cNvPr id="3" name="Text Placeholder 2"/>
          <p:cNvSpPr>
            <a:spLocks noGrp="true"/>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1B9C6344-3052-44C1-9017-6FC986659251}"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dirty="0"/>
          </a:p>
        </p:txBody>
      </p:sp>
    </p:spTree>
  </p:cSld>
  <p:clrMapOvr>
    <a:masterClrMapping/>
  </p:clrMapOvr>
  <p:transition spd="slow"/>
</p:sldLayout>
</file>

<file path=ppt/slideLayouts/slideLayout42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Content Placeholder 2"/>
          <p:cNvSpPr>
            <a:spLocks noGrp="true"/>
          </p:cNvSpPr>
          <p:nvPr>
            <p:ph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true"/>
          </p:cNvSpPr>
          <p:nvPr>
            <p:ph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A78529B3-D109-4045-8674-05A0BCB6F47C}"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42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365125"/>
            <a:ext cx="7886700" cy="1325563"/>
          </a:xfrm>
        </p:spPr>
        <p:txBody>
          <a:bodyPr/>
          <a:lstStyle/>
          <a:p>
            <a:r>
              <a:rPr lang="en-US"/>
              <a:t>Click to edit Master title style</a:t>
            </a:r>
            <a:endParaRPr lang="en-US"/>
          </a:p>
        </p:txBody>
      </p:sp>
      <p:sp>
        <p:nvSpPr>
          <p:cNvPr id="3" name="Text Placeholder 2"/>
          <p:cNvSpPr>
            <a:spLocks noGrp="true"/>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4" name="Content Placeholder 3"/>
          <p:cNvSpPr>
            <a:spLocks noGrp="true"/>
          </p:cNvSpPr>
          <p:nvPr>
            <p:ph sz="half" idx="2"/>
          </p:nvPr>
        </p:nvSpPr>
        <p:spPr>
          <a:xfrm>
            <a:off x="630238" y="2505075"/>
            <a:ext cx="3868737"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true"/>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6" name="Content Placeholder 5"/>
          <p:cNvSpPr>
            <a:spLocks noGrp="true"/>
          </p:cNvSpPr>
          <p:nvPr>
            <p:ph sz="quarter" idx="4"/>
          </p:nvPr>
        </p:nvSpPr>
        <p:spPr>
          <a:xfrm>
            <a:off x="4629150" y="2505075"/>
            <a:ext cx="3887788"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Footer Placeholder 6"/>
          <p:cNvSpPr>
            <a:spLocks noGrp="true"/>
          </p:cNvSpPr>
          <p:nvPr>
            <p:ph type="ftr" sz="quarter" idx="10"/>
          </p:nvPr>
        </p:nvSpPr>
        <p:spPr/>
        <p:txBody>
          <a:bodyPr/>
          <a:lstStyle>
            <a:lvl1pPr>
              <a:defRPr/>
            </a:lvl1pPr>
          </a:lstStyle>
          <a:p>
            <a:endParaRPr lang="en-US" altLang="en-US"/>
          </a:p>
        </p:txBody>
      </p:sp>
      <p:sp>
        <p:nvSpPr>
          <p:cNvPr id="8" name="Slide Number Placeholder 7"/>
          <p:cNvSpPr>
            <a:spLocks noGrp="true"/>
          </p:cNvSpPr>
          <p:nvPr>
            <p:ph type="sldNum" sz="quarter" idx="11"/>
          </p:nvPr>
        </p:nvSpPr>
        <p:spPr/>
        <p:txBody>
          <a:bodyPr/>
          <a:lstStyle>
            <a:lvl1pPr>
              <a:defRPr/>
            </a:lvl1pPr>
          </a:lstStyle>
          <a:p>
            <a:fld id="{5CE7979A-3B8C-4A9C-9E48-FBBF83626624}" type="slidenum">
              <a:rPr lang="en-US" altLang="en-US"/>
            </a:fld>
            <a:endParaRPr lang="en-US" altLang="en-US"/>
          </a:p>
        </p:txBody>
      </p:sp>
      <p:sp>
        <p:nvSpPr>
          <p:cNvPr id="9" name="Date Placeholder 8"/>
          <p:cNvSpPr>
            <a:spLocks noGrp="true"/>
          </p:cNvSpPr>
          <p:nvPr>
            <p:ph type="dt" sz="half" idx="12"/>
          </p:nvPr>
        </p:nvSpPr>
        <p:spPr/>
        <p:txBody>
          <a:bodyPr/>
          <a:lstStyle>
            <a:lvl1pPr>
              <a:defRPr/>
            </a:lvl1pPr>
          </a:lstStyle>
          <a:p>
            <a:endParaRPr lang="en-US" altLang="en-US"/>
          </a:p>
        </p:txBody>
      </p:sp>
      <p:sp>
        <p:nvSpPr>
          <p:cNvPr id="10" name="Rectangle 9"/>
          <p:cNvSpPr/>
          <p:nvPr userDrawn="true"/>
        </p:nvSpPr>
        <p:spPr bwMode="auto">
          <a:xfrm>
            <a:off x="-19235" y="6705601"/>
            <a:ext cx="1162235" cy="152399"/>
          </a:xfrm>
          <a:prstGeom prst="rect">
            <a:avLst/>
          </a:prstGeom>
          <a:solidFill>
            <a:schemeClr val="accent1"/>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1" name="Rectangle 10"/>
          <p:cNvSpPr/>
          <p:nvPr userDrawn="true"/>
        </p:nvSpPr>
        <p:spPr bwMode="auto">
          <a:xfrm>
            <a:off x="1143000" y="6705600"/>
            <a:ext cx="1162235" cy="152399"/>
          </a:xfrm>
          <a:prstGeom prst="rect">
            <a:avLst/>
          </a:prstGeom>
          <a:solidFill>
            <a:schemeClr val="accent6"/>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2" name="Teardrop 11"/>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13" name="Rectangle 12"/>
          <p:cNvSpPr/>
          <p:nvPr userDrawn="true"/>
        </p:nvSpPr>
        <p:spPr bwMode="auto">
          <a:xfrm>
            <a:off x="2305235" y="6706986"/>
            <a:ext cx="1162235" cy="152399"/>
          </a:xfrm>
          <a:prstGeom prst="rect">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transition spd="slow"/>
</p:sldLayout>
</file>

<file path=ppt/slideLayouts/slideLayout42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Footer Placeholder 2"/>
          <p:cNvSpPr>
            <a:spLocks noGrp="true"/>
          </p:cNvSpPr>
          <p:nvPr>
            <p:ph type="ftr" sz="quarter" idx="10"/>
          </p:nvPr>
        </p:nvSpPr>
        <p:spPr/>
        <p:txBody>
          <a:bodyPr/>
          <a:lstStyle>
            <a:lvl1pPr>
              <a:defRPr/>
            </a:lvl1pPr>
          </a:lstStyle>
          <a:p>
            <a:endParaRPr lang="en-US" altLang="en-US"/>
          </a:p>
        </p:txBody>
      </p:sp>
      <p:sp>
        <p:nvSpPr>
          <p:cNvPr id="4" name="Slide Number Placeholder 3"/>
          <p:cNvSpPr>
            <a:spLocks noGrp="true"/>
          </p:cNvSpPr>
          <p:nvPr>
            <p:ph type="sldNum" sz="quarter" idx="11"/>
          </p:nvPr>
        </p:nvSpPr>
        <p:spPr/>
        <p:txBody>
          <a:bodyPr/>
          <a:lstStyle>
            <a:lvl1pPr>
              <a:defRPr/>
            </a:lvl1pPr>
          </a:lstStyle>
          <a:p>
            <a:fld id="{18761A08-01FA-414B-AF34-7CBBE177D9AB}" type="slidenum">
              <a:rPr lang="en-US" altLang="en-US"/>
            </a:fld>
            <a:endParaRPr lang="en-US" altLang="en-US"/>
          </a:p>
        </p:txBody>
      </p:sp>
      <p:sp>
        <p:nvSpPr>
          <p:cNvPr id="5" name="Date Placeholder 4"/>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42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true"/>
          </p:cNvSpPr>
          <p:nvPr>
            <p:ph type="ftr" sz="quarter" idx="10"/>
          </p:nvPr>
        </p:nvSpPr>
        <p:spPr/>
        <p:txBody>
          <a:bodyPr/>
          <a:lstStyle>
            <a:lvl1pPr>
              <a:defRPr/>
            </a:lvl1pPr>
          </a:lstStyle>
          <a:p>
            <a:endParaRPr lang="en-US" altLang="en-US"/>
          </a:p>
        </p:txBody>
      </p:sp>
      <p:sp>
        <p:nvSpPr>
          <p:cNvPr id="3" name="Slide Number Placeholder 2"/>
          <p:cNvSpPr>
            <a:spLocks noGrp="true"/>
          </p:cNvSpPr>
          <p:nvPr>
            <p:ph type="sldNum" sz="quarter" idx="11"/>
          </p:nvPr>
        </p:nvSpPr>
        <p:spPr/>
        <p:txBody>
          <a:bodyPr/>
          <a:lstStyle>
            <a:lvl1pPr>
              <a:defRPr/>
            </a:lvl1pPr>
          </a:lstStyle>
          <a:p>
            <a:fld id="{054509E2-2EA7-4CCF-BFE3-9B166712C5C7}" type="slidenum">
              <a:rPr lang="en-US" altLang="en-US"/>
            </a:fld>
            <a:endParaRPr lang="en-US" altLang="en-US"/>
          </a:p>
        </p:txBody>
      </p:sp>
      <p:sp>
        <p:nvSpPr>
          <p:cNvPr id="4" name="Date Placeholder 3"/>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42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457200"/>
            <a:ext cx="2949575" cy="1600200"/>
          </a:xfrm>
        </p:spPr>
        <p:txBody>
          <a:bodyPr anchor="b"/>
          <a:lstStyle>
            <a:lvl1pPr>
              <a:defRPr sz="3200"/>
            </a:lvl1pPr>
          </a:lstStyle>
          <a:p>
            <a:r>
              <a:rPr lang="en-US"/>
              <a:t>Click to edit Master title style</a:t>
            </a:r>
            <a:endParaRPr lang="en-US"/>
          </a:p>
        </p:txBody>
      </p:sp>
      <p:sp>
        <p:nvSpPr>
          <p:cNvPr id="3" name="Content Placeholder 2"/>
          <p:cNvSpPr>
            <a:spLocks noGrp="true"/>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true"/>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BA59A777-624F-47A9-880B-D8E9EAD0858F}"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42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457200"/>
            <a:ext cx="2949575" cy="1600200"/>
          </a:xfrm>
        </p:spPr>
        <p:txBody>
          <a:bodyPr anchor="b"/>
          <a:lstStyle>
            <a:lvl1pPr>
              <a:defRPr sz="3200"/>
            </a:lvl1pPr>
          </a:lstStyle>
          <a:p>
            <a:r>
              <a:rPr lang="en-US"/>
              <a:t>Click to edit Master title style</a:t>
            </a:r>
            <a:endParaRPr lang="en-US"/>
          </a:p>
        </p:txBody>
      </p:sp>
      <p:sp>
        <p:nvSpPr>
          <p:cNvPr id="3" name="Picture Placeholder 2"/>
          <p:cNvSpPr>
            <a:spLocks noGrp="true"/>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a:p>
        </p:txBody>
      </p:sp>
      <p:sp>
        <p:nvSpPr>
          <p:cNvPr id="4" name="Text Placeholder 3"/>
          <p:cNvSpPr>
            <a:spLocks noGrp="true"/>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F5F5CDA0-80DA-48D8-B4CB-109B8CD7869F}"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42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Vertical Text Placeholder 2"/>
          <p:cNvSpPr>
            <a:spLocks noGrp="true"/>
          </p:cNvSpPr>
          <p:nvPr>
            <p:ph type="body" orient="vert" idx="1"/>
          </p:nvPr>
        </p:nvSpPr>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DB245EC0-5CDC-4F83-ABFB-A17F42046F02}"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42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true"/>
          </p:cNvSpPr>
          <p:nvPr>
            <p:ph type="title" orient="vert"/>
          </p:nvPr>
        </p:nvSpPr>
        <p:spPr>
          <a:xfrm>
            <a:off x="6629400" y="457200"/>
            <a:ext cx="2057400" cy="5410200"/>
          </a:xfrm>
        </p:spPr>
        <p:txBody>
          <a:bodyPr vert="eaVert"/>
          <a:lstStyle/>
          <a:p>
            <a:r>
              <a:rPr lang="en-US"/>
              <a:t>Click to edit Master title style</a:t>
            </a:r>
            <a:endParaRPr lang="en-US"/>
          </a:p>
        </p:txBody>
      </p:sp>
      <p:sp>
        <p:nvSpPr>
          <p:cNvPr id="3" name="Vertical Text Placeholder 2"/>
          <p:cNvSpPr>
            <a:spLocks noGrp="true"/>
          </p:cNvSpPr>
          <p:nvPr>
            <p:ph type="body" orient="vert" idx="1"/>
          </p:nvPr>
        </p:nvSpPr>
        <p:spPr>
          <a:xfrm>
            <a:off x="457200" y="457200"/>
            <a:ext cx="6019800" cy="5410200"/>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A0F1A974-5EB8-46E3-AD55-FFDCE36963EC}"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4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457200"/>
            <a:ext cx="2949575" cy="1600200"/>
          </a:xfrm>
        </p:spPr>
        <p:txBody>
          <a:bodyPr anchor="b"/>
          <a:lstStyle>
            <a:lvl1pPr>
              <a:defRPr sz="3200"/>
            </a:lvl1pPr>
          </a:lstStyle>
          <a:p>
            <a:r>
              <a:rPr lang="en-US"/>
              <a:t>Click to edit Master title style</a:t>
            </a:r>
            <a:endParaRPr lang="en-US"/>
          </a:p>
        </p:txBody>
      </p:sp>
      <p:sp>
        <p:nvSpPr>
          <p:cNvPr id="3" name="Picture Placeholder 2"/>
          <p:cNvSpPr>
            <a:spLocks noGrp="true"/>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a:p>
        </p:txBody>
      </p:sp>
      <p:sp>
        <p:nvSpPr>
          <p:cNvPr id="4" name="Text Placeholder 3"/>
          <p:cNvSpPr>
            <a:spLocks noGrp="true"/>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F5F5CDA0-80DA-48D8-B4CB-109B8CD7869F}"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430.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Online Image Placeholder 3"/>
          <p:cNvSpPr>
            <a:spLocks noGrp="true"/>
          </p:cNvSpPr>
          <p:nvPr>
            <p:ph type="clipArt" sz="half" idx="2" hasCustomPrompt="true"/>
          </p:nvPr>
        </p:nvSpPr>
        <p:spPr>
          <a:xfrm>
            <a:off x="4648200" y="1981200"/>
            <a:ext cx="4038600" cy="3886200"/>
          </a:xfrm>
        </p:spPr>
        <p:txBody>
          <a:bodyPr/>
          <a:lstStyle/>
          <a:p>
            <a:r>
              <a:rPr lang="en-US"/>
              <a:t>Click icon to add online image</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D1FA0DF1-69A4-49BC-8004-2A306D22542E}"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431.xml><?xml version="1.0" encoding="utf-8"?>
<p:sldLayout xmlns:a="http://schemas.openxmlformats.org/drawingml/2006/main" xmlns:r="http://schemas.openxmlformats.org/officeDocument/2006/relationships" xmlns:p="http://schemas.openxmlformats.org/presentationml/2006/main" type="clipArtAndTx" preserve="1">
  <p:cSld name="Title, Clip Art and Tex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Online Image Placeholder 2"/>
          <p:cNvSpPr>
            <a:spLocks noGrp="true"/>
          </p:cNvSpPr>
          <p:nvPr>
            <p:ph type="clipArt" sz="half" idx="1" hasCustomPrompt="true"/>
          </p:nvPr>
        </p:nvSpPr>
        <p:spPr>
          <a:xfrm>
            <a:off x="457200" y="1981200"/>
            <a:ext cx="4038600" cy="3886200"/>
          </a:xfrm>
        </p:spPr>
        <p:txBody>
          <a:bodyPr/>
          <a:lstStyle/>
          <a:p>
            <a:r>
              <a:rPr lang="en-US"/>
              <a:t>Click icon to add online image</a:t>
            </a:r>
            <a:endParaRPr lang="en-US"/>
          </a:p>
        </p:txBody>
      </p:sp>
      <p:sp>
        <p:nvSpPr>
          <p:cNvPr id="4" name="Text Placeholder 3"/>
          <p:cNvSpPr>
            <a:spLocks noGrp="true"/>
          </p:cNvSpPr>
          <p:nvPr>
            <p:ph type="body"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B7E8BFF1-E06B-44F8-B74E-0941AEA927AF}"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432.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8229600" cy="18669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true"/>
          </p:cNvSpPr>
          <p:nvPr>
            <p:ph sz="half" idx="2"/>
          </p:nvPr>
        </p:nvSpPr>
        <p:spPr>
          <a:xfrm>
            <a:off x="457200" y="4000500"/>
            <a:ext cx="8229600" cy="18669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30A26CE2-9548-48BB-BFD6-B9FA4A2E6551}"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43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pic>
        <p:nvPicPr>
          <p:cNvPr id="8" name="Graphic 7"/>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true"/>
          </p:cNvSpPr>
          <p:nvPr>
            <p:ph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46577E7E-26B3-4112-A923-A16012F7B175}"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434.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90128" name="Rectangle 16"/>
          <p:cNvSpPr>
            <a:spLocks noGrp="true" noChangeArrowheads="true"/>
          </p:cNvSpPr>
          <p:nvPr>
            <p:ph type="dt" sz="half" idx="2"/>
          </p:nvPr>
        </p:nvSpPr>
        <p:spPr>
          <a:xfrm>
            <a:off x="457200" y="6248400"/>
            <a:ext cx="2133600" cy="457200"/>
          </a:xfrm>
        </p:spPr>
        <p:txBody>
          <a:bodyPr/>
          <a:lstStyle>
            <a:lvl1pPr>
              <a:defRPr/>
            </a:lvl1pPr>
          </a:lstStyle>
          <a:p>
            <a:endParaRPr lang="en-US" altLang="en-US"/>
          </a:p>
        </p:txBody>
      </p:sp>
      <p:sp>
        <p:nvSpPr>
          <p:cNvPr id="90129" name="Rectangle 17"/>
          <p:cNvSpPr>
            <a:spLocks noGrp="true" noChangeArrowheads="true"/>
          </p:cNvSpPr>
          <p:nvPr>
            <p:ph type="ftr" sz="quarter" idx="3"/>
          </p:nvPr>
        </p:nvSpPr>
        <p:spPr/>
        <p:txBody>
          <a:bodyPr/>
          <a:lstStyle>
            <a:lvl1pPr>
              <a:defRPr/>
            </a:lvl1pPr>
          </a:lstStyle>
          <a:p>
            <a:endParaRPr lang="en-US" altLang="en-US"/>
          </a:p>
        </p:txBody>
      </p:sp>
      <p:sp>
        <p:nvSpPr>
          <p:cNvPr id="90130" name="Rectangle 18"/>
          <p:cNvSpPr>
            <a:spLocks noGrp="true" noChangeArrowheads="true"/>
          </p:cNvSpPr>
          <p:nvPr>
            <p:ph type="sldNum" sz="quarter" idx="4"/>
          </p:nvPr>
        </p:nvSpPr>
        <p:spPr/>
        <p:txBody>
          <a:bodyPr/>
          <a:lstStyle>
            <a:lvl1pPr>
              <a:defRPr/>
            </a:lvl1pPr>
          </a:lstStyle>
          <a:p>
            <a:fld id="{2757A297-25DA-4E2C-BAB7-44199D986FBE}" type="slidenum">
              <a:rPr lang="en-US" altLang="en-US" smtClean="0"/>
            </a:fld>
            <a:endParaRPr lang="en-US" altLang="en-US" dirty="0"/>
          </a:p>
        </p:txBody>
      </p:sp>
      <p:sp>
        <p:nvSpPr>
          <p:cNvPr id="90131" name="Rectangle 19"/>
          <p:cNvSpPr>
            <a:spLocks noGrp="true" noChangeArrowheads="true"/>
          </p:cNvSpPr>
          <p:nvPr>
            <p:ph type="ctrTitle"/>
          </p:nvPr>
        </p:nvSpPr>
        <p:spPr>
          <a:xfrm>
            <a:off x="457200" y="1828800"/>
            <a:ext cx="6019800" cy="2209800"/>
          </a:xfrm>
        </p:spPr>
        <p:txBody>
          <a:bodyPr/>
          <a:lstStyle>
            <a:lvl1pPr>
              <a:defRPr>
                <a:solidFill>
                  <a:schemeClr val="accent3"/>
                </a:solidFill>
              </a:defRPr>
            </a:lvl1pPr>
          </a:lstStyle>
          <a:p>
            <a:pPr lvl="0"/>
            <a:r>
              <a:rPr lang="en-US" altLang="en-US" noProof="0"/>
              <a:t>Click to edit Master title style</a:t>
            </a:r>
            <a:endParaRPr lang="en-US" altLang="en-US" noProof="0"/>
          </a:p>
        </p:txBody>
      </p:sp>
      <p:sp>
        <p:nvSpPr>
          <p:cNvPr id="90132" name="Rectangle 20"/>
          <p:cNvSpPr>
            <a:spLocks noGrp="true" noChangeArrowheads="true"/>
          </p:cNvSpPr>
          <p:nvPr>
            <p:ph type="subTitle" idx="1"/>
          </p:nvPr>
        </p:nvSpPr>
        <p:spPr>
          <a:xfrm>
            <a:off x="457200" y="4267200"/>
            <a:ext cx="6019800" cy="1752600"/>
          </a:xfrm>
        </p:spPr>
        <p:txBody>
          <a:bodyPr/>
          <a:lstStyle>
            <a:lvl1pPr marL="0" indent="0" algn="l">
              <a:buFont typeface="Wingdings" panose="05000000000000000000" pitchFamily="2" charset="2"/>
              <a:buNone/>
              <a:defRPr>
                <a:solidFill>
                  <a:schemeClr val="accent1"/>
                </a:solidFill>
              </a:defRPr>
            </a:lvl1pPr>
          </a:lstStyle>
          <a:p>
            <a:pPr lvl="0"/>
            <a:r>
              <a:rPr lang="en-US" altLang="en-US" noProof="0"/>
              <a:t>Click to edit Master subtitle style</a:t>
            </a:r>
            <a:endParaRPr lang="en-US" altLang="en-US" noProof="0"/>
          </a:p>
        </p:txBody>
      </p:sp>
    </p:spTree>
  </p:cSld>
  <p:clrMapOvr>
    <a:masterClrMapping/>
  </p:clrMapOvr>
  <p:transition spd="slow"/>
</p:sldLayout>
</file>

<file path=ppt/slideLayouts/slideLayout43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7" name="Graphic 6"/>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8" name="Teardrop 7"/>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2" name="Title 1"/>
          <p:cNvSpPr>
            <a:spLocks noGrp="true"/>
          </p:cNvSpPr>
          <p:nvPr>
            <p:ph type="title"/>
          </p:nvPr>
        </p:nvSpPr>
        <p:spPr>
          <a:xfrm>
            <a:off x="457200" y="457200"/>
            <a:ext cx="6629400" cy="1371600"/>
          </a:xfrm>
        </p:spPr>
        <p:txBody>
          <a:bodyPr/>
          <a:lstStyle>
            <a:lvl1pPr>
              <a:defRPr>
                <a:solidFill>
                  <a:schemeClr val="accent3"/>
                </a:solidFill>
              </a:defRPr>
            </a:lvl1pPr>
          </a:lstStyle>
          <a:p>
            <a:r>
              <a:rPr lang="en-US"/>
              <a:t>Click to edit Master title style</a:t>
            </a:r>
            <a:endParaRPr lang="en-US" dirty="0"/>
          </a:p>
        </p:txBody>
      </p:sp>
      <p:sp>
        <p:nvSpPr>
          <p:cNvPr id="3" name="Content Placeholder 2"/>
          <p:cNvSpPr>
            <a:spLocks noGrp="true"/>
          </p:cNvSpPr>
          <p:nvPr>
            <p:ph idx="1"/>
          </p:nvPr>
        </p:nvSpPr>
        <p:spPr>
          <a:xfrm>
            <a:off x="457200" y="1981200"/>
            <a:ext cx="8229600" cy="2286000"/>
          </a:xfrm>
        </p:spPr>
        <p:txBody>
          <a:bodyPr/>
          <a:lstStyle>
            <a:lvl1pPr marL="0" indent="0">
              <a:buNone/>
              <a:defRPr>
                <a:solidFill>
                  <a:schemeClr val="accent1"/>
                </a:solidFill>
              </a:defRPr>
            </a:lvl1pPr>
            <a:lvl2pPr marL="742950" indent="-285750">
              <a:buClr>
                <a:schemeClr val="accent3"/>
              </a:buClr>
              <a:buFont typeface="Arial" panose="020B0604020202020204" pitchFamily="34" charset="0"/>
              <a:buChar char="•"/>
              <a:defRPr/>
            </a:lvl2pPr>
            <a:lvl3pPr marL="1143000" indent="-228600">
              <a:buClr>
                <a:schemeClr val="accent3"/>
              </a:buClr>
              <a:buFont typeface="Arial" panose="020B0604020202020204" pitchFamily="34" charset="0"/>
              <a:buChar char="•"/>
              <a:defRPr/>
            </a:lvl3pPr>
            <a:lvl4pPr marL="1600200" indent="-228600">
              <a:buClr>
                <a:schemeClr val="accent3"/>
              </a:buClr>
              <a:buFont typeface="Arial" panose="020B0604020202020204" pitchFamily="34" charset="0"/>
              <a:buChar char="•"/>
              <a:defRPr/>
            </a:lvl4pPr>
            <a:lvl5pPr marL="2057400" indent="-228600">
              <a:buClr>
                <a:schemeClr val="accent3"/>
              </a:buClr>
              <a:buFont typeface="Arial" panose="020B0604020202020204" pitchFamily="34" charset="0"/>
              <a:buChar char="•"/>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3" name="Text Placeholder 12"/>
          <p:cNvSpPr>
            <a:spLocks noGrp="true"/>
          </p:cNvSpPr>
          <p:nvPr>
            <p:ph type="body" sz="quarter" idx="13" hasCustomPrompt="true"/>
          </p:nvPr>
        </p:nvSpPr>
        <p:spPr>
          <a:xfrm>
            <a:off x="457199" y="4813699"/>
            <a:ext cx="3943165" cy="1763915"/>
          </a:xfrm>
        </p:spPr>
        <p:txBody>
          <a:bodyPr/>
          <a:lstStyle>
            <a:lvl1pPr marL="0" indent="0">
              <a:buFont typeface="Arial" panose="020B0604020202020204" pitchFamily="34" charset="0"/>
              <a:buNone/>
              <a:defRPr lang="en-US" sz="1600" b="0" i="0" smtClean="0">
                <a:effectLst/>
                <a:latin typeface="Lucida Console" panose="020B060904050402020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b="0" i="0" dirty="0">
                <a:solidFill>
                  <a:srgbClr val="000000"/>
                </a:solidFill>
                <a:effectLst/>
                <a:latin typeface="Open Sans" panose="020B0606030504020204" pitchFamily="34" charset="0"/>
              </a:rPr>
              <a:t>Lorem ipsum dolor sit </a:t>
            </a:r>
            <a:r>
              <a:rPr lang="en-US" b="0" i="0" dirty="0" err="1">
                <a:solidFill>
                  <a:srgbClr val="000000"/>
                </a:solidFill>
                <a:effectLst/>
                <a:latin typeface="Open Sans" panose="020B0606030504020204" pitchFamily="34" charset="0"/>
              </a:rPr>
              <a:t>amet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consectetur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adipiscing</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sed</a:t>
            </a:r>
            <a:r>
              <a:rPr lang="en-US" b="0" i="0" dirty="0">
                <a:solidFill>
                  <a:srgbClr val="000000"/>
                </a:solidFill>
                <a:effectLst/>
                <a:latin typeface="Open Sans" panose="020B0606030504020204" pitchFamily="34" charset="0"/>
              </a:rPr>
              <a:t> do </a:t>
            </a:r>
            <a:r>
              <a:rPr lang="en-US" b="0" i="0" dirty="0" err="1">
                <a:solidFill>
                  <a:srgbClr val="000000"/>
                </a:solidFill>
                <a:effectLst/>
                <a:latin typeface="Open Sans" panose="020B0606030504020204" pitchFamily="34" charset="0"/>
              </a:rPr>
              <a:t>eiusmod</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tempor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incididunt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labore</a:t>
            </a:r>
            <a:r>
              <a:rPr lang="en-US" b="0" i="0" dirty="0">
                <a:solidFill>
                  <a:srgbClr val="000000"/>
                </a:solidFill>
                <a:effectLst/>
                <a:latin typeface="Open Sans" panose="020B0606030504020204" pitchFamily="34" charset="0"/>
              </a:rPr>
              <a:t> et dolore magna </a:t>
            </a:r>
            <a:r>
              <a:rPr lang="en-US" b="0" i="0" dirty="0" err="1">
                <a:solidFill>
                  <a:srgbClr val="000000"/>
                </a:solidFill>
                <a:effectLst/>
                <a:latin typeface="Open Sans" panose="020B0606030504020204" pitchFamily="34" charset="0"/>
              </a:rPr>
              <a:t>aliqua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enim</a:t>
            </a:r>
            <a:r>
              <a:rPr lang="en-US" b="0" i="0" dirty="0">
                <a:solidFill>
                  <a:srgbClr val="000000"/>
                </a:solidFill>
                <a:effectLst/>
                <a:latin typeface="Open Sans" panose="020B0606030504020204" pitchFamily="34" charset="0"/>
              </a:rPr>
              <a:t> ad minim </a:t>
            </a:r>
            <a:r>
              <a:rPr lang="en-US" b="0" i="0" dirty="0" err="1">
                <a:solidFill>
                  <a:srgbClr val="000000"/>
                </a:solidFill>
                <a:effectLst/>
                <a:latin typeface="Open Sans" panose="020B0606030504020204" pitchFamily="34" charset="0"/>
              </a:rPr>
              <a:t>veniam</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quis</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nostrud</a:t>
            </a:r>
            <a:r>
              <a:rPr lang="en-US" b="0" i="0" dirty="0">
                <a:solidFill>
                  <a:srgbClr val="000000"/>
                </a:solidFill>
                <a:effectLst/>
                <a:latin typeface="Open Sans" panose="020B0606030504020204" pitchFamily="34" charset="0"/>
              </a:rPr>
              <a:t> exercitation </a:t>
            </a:r>
            <a:r>
              <a:rPr lang="en-US" b="0" i="0" dirty="0" err="1">
                <a:solidFill>
                  <a:srgbClr val="000000"/>
                </a:solidFill>
                <a:effectLst/>
                <a:latin typeface="Open Sans" panose="020B0606030504020204" pitchFamily="34" charset="0"/>
              </a:rPr>
              <a:t>ullamco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laboris</a:t>
            </a:r>
            <a:r>
              <a:rPr lang="en-US" b="0" i="0" dirty="0">
                <a:solidFill>
                  <a:srgbClr val="000000"/>
                </a:solidFill>
                <a:effectLst/>
                <a:latin typeface="Open Sans" panose="020B0606030504020204" pitchFamily="34" charset="0"/>
              </a:rPr>
              <a:t> nisi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aliquip</a:t>
            </a:r>
            <a:r>
              <a:rPr lang="en-US" b="0" i="0" dirty="0">
                <a:solidFill>
                  <a:srgbClr val="000000"/>
                </a:solidFill>
                <a:effectLst/>
                <a:latin typeface="Open Sans" panose="020B0606030504020204" pitchFamily="34" charset="0"/>
              </a:rPr>
              <a:t> ex </a:t>
            </a:r>
            <a:r>
              <a:rPr lang="en-US" b="0" i="0" dirty="0" err="1">
                <a:solidFill>
                  <a:srgbClr val="000000"/>
                </a:solidFill>
                <a:effectLst/>
                <a:latin typeface="Open Sans" panose="020B0606030504020204" pitchFamily="34" charset="0"/>
              </a:rPr>
              <a:t>ea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commodo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consequat</a:t>
            </a:r>
            <a:r>
              <a:rPr lang="en-US" b="0" i="0" dirty="0">
                <a:solidFill>
                  <a:srgbClr val="000000"/>
                </a:solidFill>
                <a:effectLst/>
                <a:latin typeface="Open Sans" panose="020B0606030504020204" pitchFamily="34" charset="0"/>
              </a:rPr>
              <a:t>. </a:t>
            </a:r>
            <a:endParaRPr lang="en-US" dirty="0"/>
          </a:p>
        </p:txBody>
      </p:sp>
      <p:sp>
        <p:nvSpPr>
          <p:cNvPr id="15" name="Text Placeholder 14"/>
          <p:cNvSpPr>
            <a:spLocks noGrp="true"/>
          </p:cNvSpPr>
          <p:nvPr>
            <p:ph type="body" sz="quarter" idx="14" hasCustomPrompt="true"/>
          </p:nvPr>
        </p:nvSpPr>
        <p:spPr>
          <a:xfrm>
            <a:off x="4743634" y="4819356"/>
            <a:ext cx="3943165" cy="1752600"/>
          </a:xfrm>
        </p:spPr>
        <p:txBody>
          <a:bodyPr/>
          <a:lstStyle>
            <a:lvl1pPr>
              <a:defRPr sz="1600">
                <a:latin typeface="Lucida Console" panose="020B0609040504020204" charset="0"/>
              </a:defRPr>
            </a:lvl1pPr>
          </a:lstStyle>
          <a:p>
            <a:pPr lvl="0"/>
            <a:r>
              <a:rPr lang="en-US" b="0" i="0" dirty="0">
                <a:solidFill>
                  <a:srgbClr val="000000"/>
                </a:solidFill>
                <a:effectLst/>
                <a:latin typeface="Open Sans" panose="020B0606030504020204" pitchFamily="34" charset="0"/>
              </a:rPr>
              <a:t>Duis </a:t>
            </a:r>
            <a:r>
              <a:rPr lang="en-US" b="0" i="0" dirty="0" err="1">
                <a:solidFill>
                  <a:srgbClr val="000000"/>
                </a:solidFill>
                <a:effectLst/>
                <a:latin typeface="Open Sans" panose="020B0606030504020204" pitchFamily="34" charset="0"/>
              </a:rPr>
              <a:t>aute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irure</a:t>
            </a:r>
            <a:r>
              <a:rPr lang="en-US" b="0" i="0" dirty="0">
                <a:solidFill>
                  <a:srgbClr val="000000"/>
                </a:solidFill>
                <a:effectLst/>
                <a:latin typeface="Open Sans" panose="020B0606030504020204" pitchFamily="34" charset="0"/>
              </a:rPr>
              <a:t> dolor in </a:t>
            </a:r>
            <a:r>
              <a:rPr lang="en-US" b="0" i="0" dirty="0" err="1">
                <a:solidFill>
                  <a:srgbClr val="000000"/>
                </a:solidFill>
                <a:effectLst/>
                <a:latin typeface="Open Sans" panose="020B0606030504020204" pitchFamily="34" charset="0"/>
              </a:rPr>
              <a:t>reprehenderit</a:t>
            </a:r>
            <a:r>
              <a:rPr lang="en-US" b="0" i="0" dirty="0">
                <a:solidFill>
                  <a:srgbClr val="000000"/>
                </a:solidFill>
                <a:effectLst/>
                <a:latin typeface="Open Sans" panose="020B0606030504020204" pitchFamily="34" charset="0"/>
              </a:rPr>
              <a:t> in </a:t>
            </a:r>
            <a:r>
              <a:rPr lang="en-US" b="0" i="0" dirty="0" err="1">
                <a:solidFill>
                  <a:srgbClr val="000000"/>
                </a:solidFill>
                <a:effectLst/>
                <a:latin typeface="Open Sans" panose="020B0606030504020204" pitchFamily="34" charset="0"/>
              </a:rPr>
              <a:t>voluptate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velit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esse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cillum</a:t>
            </a:r>
            <a:r>
              <a:rPr lang="en-US" b="0" i="0" dirty="0">
                <a:solidFill>
                  <a:srgbClr val="000000"/>
                </a:solidFill>
                <a:effectLst/>
                <a:latin typeface="Open Sans" panose="020B0606030504020204" pitchFamily="34" charset="0"/>
              </a:rPr>
              <a:t> dolore </a:t>
            </a:r>
            <a:r>
              <a:rPr lang="en-US" b="0" i="0" dirty="0" err="1">
                <a:solidFill>
                  <a:srgbClr val="000000"/>
                </a:solidFill>
                <a:effectLst/>
                <a:latin typeface="Open Sans" panose="020B0606030504020204" pitchFamily="34" charset="0"/>
              </a:rPr>
              <a:t>eu</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fugiat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nulla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pariatur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Excepteur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sint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occaecat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cupidatat</a:t>
            </a:r>
            <a:r>
              <a:rPr lang="en-US" b="0" i="0" dirty="0">
                <a:solidFill>
                  <a:srgbClr val="000000"/>
                </a:solidFill>
                <a:effectLst/>
                <a:latin typeface="Open Sans" panose="020B0606030504020204" pitchFamily="34" charset="0"/>
              </a:rPr>
              <a:t> non </a:t>
            </a:r>
            <a:r>
              <a:rPr lang="en-US" b="0" i="0" dirty="0" err="1">
                <a:solidFill>
                  <a:srgbClr val="000000"/>
                </a:solidFill>
                <a:effectLst/>
                <a:latin typeface="Open Sans" panose="020B0606030504020204" pitchFamily="34" charset="0"/>
              </a:rPr>
              <a:t>proident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sunt</a:t>
            </a:r>
            <a:r>
              <a:rPr lang="en-US" b="0" i="0" dirty="0">
                <a:solidFill>
                  <a:srgbClr val="000000"/>
                </a:solidFill>
                <a:effectLst/>
                <a:latin typeface="Open Sans" panose="020B0606030504020204" pitchFamily="34" charset="0"/>
              </a:rPr>
              <a:t> in culpa qui </a:t>
            </a:r>
            <a:r>
              <a:rPr lang="en-US" b="0" i="0" dirty="0" err="1">
                <a:solidFill>
                  <a:srgbClr val="000000"/>
                </a:solidFill>
                <a:effectLst/>
                <a:latin typeface="Open Sans" panose="020B0606030504020204" pitchFamily="34" charset="0"/>
              </a:rPr>
              <a:t>officia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deserunt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mollit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anim</a:t>
            </a:r>
            <a:r>
              <a:rPr lang="en-US" b="0" i="0" dirty="0">
                <a:solidFill>
                  <a:srgbClr val="000000"/>
                </a:solidFill>
                <a:effectLst/>
                <a:latin typeface="Open Sans" panose="020B0606030504020204" pitchFamily="34" charset="0"/>
              </a:rPr>
              <a:t> id </a:t>
            </a:r>
            <a:r>
              <a:rPr lang="en-US" b="0" i="0" dirty="0" err="1">
                <a:solidFill>
                  <a:srgbClr val="000000"/>
                </a:solidFill>
                <a:effectLst/>
                <a:latin typeface="Open Sans" panose="020B0606030504020204" pitchFamily="34" charset="0"/>
              </a:rPr>
              <a:t>est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laborum</a:t>
            </a:r>
            <a:r>
              <a:rPr lang="en-US" b="0" i="0" dirty="0">
                <a:solidFill>
                  <a:srgbClr val="000000"/>
                </a:solidFill>
                <a:effectLst/>
                <a:latin typeface="Open Sans" panose="020B0606030504020204" pitchFamily="34" charset="0"/>
              </a:rPr>
              <a:t>.</a:t>
            </a:r>
            <a:endParaRPr lang="en-US" dirty="0"/>
          </a:p>
        </p:txBody>
      </p:sp>
      <p:sp>
        <p:nvSpPr>
          <p:cNvPr id="16" name="Rectangle 15"/>
          <p:cNvSpPr/>
          <p:nvPr userDrawn="true"/>
        </p:nvSpPr>
        <p:spPr bwMode="auto">
          <a:xfrm>
            <a:off x="-19235" y="6653815"/>
            <a:ext cx="1162235" cy="204186"/>
          </a:xfrm>
          <a:prstGeom prst="rect">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7" name="Rectangle 16"/>
          <p:cNvSpPr/>
          <p:nvPr userDrawn="true"/>
        </p:nvSpPr>
        <p:spPr bwMode="auto">
          <a:xfrm>
            <a:off x="1143000" y="6653814"/>
            <a:ext cx="1162235" cy="204186"/>
          </a:xfrm>
          <a:prstGeom prst="rect">
            <a:avLst/>
          </a:prstGeom>
          <a:solidFill>
            <a:schemeClr val="accent6"/>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8" name="Rectangle 17"/>
          <p:cNvSpPr/>
          <p:nvPr userDrawn="true"/>
        </p:nvSpPr>
        <p:spPr bwMode="auto">
          <a:xfrm>
            <a:off x="2305235" y="6655200"/>
            <a:ext cx="1162235" cy="204186"/>
          </a:xfrm>
          <a:prstGeom prst="rect">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transition spd="slow"/>
</p:sldLayout>
</file>

<file path=ppt/slideLayouts/slideLayout436.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9" name="Rectangle 8"/>
          <p:cNvSpPr/>
          <p:nvPr userDrawn="true"/>
        </p:nvSpPr>
        <p:spPr bwMode="auto">
          <a:xfrm>
            <a:off x="-19235" y="6653815"/>
            <a:ext cx="1162235" cy="204186"/>
          </a:xfrm>
          <a:prstGeom prst="rect">
            <a:avLst/>
          </a:prstGeom>
          <a:solidFill>
            <a:schemeClr val="accent4"/>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0" name="Rectangle 9"/>
          <p:cNvSpPr/>
          <p:nvPr userDrawn="true"/>
        </p:nvSpPr>
        <p:spPr bwMode="auto">
          <a:xfrm>
            <a:off x="1143000" y="6653814"/>
            <a:ext cx="1162235" cy="204186"/>
          </a:xfrm>
          <a:prstGeom prst="rect">
            <a:avLst/>
          </a:prstGeom>
          <a:solidFill>
            <a:schemeClr val="bg2"/>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pic>
        <p:nvPicPr>
          <p:cNvPr id="7" name="Graphic 6"/>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8" name="Teardrop 7"/>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2" name="Title 1"/>
          <p:cNvSpPr>
            <a:spLocks noGrp="true"/>
          </p:cNvSpPr>
          <p:nvPr>
            <p:ph type="title"/>
          </p:nvPr>
        </p:nvSpPr>
        <p:spPr>
          <a:xfrm>
            <a:off x="457200" y="457200"/>
            <a:ext cx="6629400" cy="1371600"/>
          </a:xfrm>
        </p:spPr>
        <p:txBody>
          <a:bodyPr/>
          <a:lstStyle>
            <a:lvl1pPr>
              <a:defRPr>
                <a:solidFill>
                  <a:schemeClr val="accent5"/>
                </a:solidFill>
              </a:defRPr>
            </a:lvl1pPr>
          </a:lstStyle>
          <a:p>
            <a:r>
              <a:rPr lang="en-US"/>
              <a:t>Click to edit Master title style</a:t>
            </a:r>
            <a:endParaRPr lang="en-US" dirty="0"/>
          </a:p>
        </p:txBody>
      </p:sp>
      <p:sp>
        <p:nvSpPr>
          <p:cNvPr id="3" name="Content Placeholder 2"/>
          <p:cNvSpPr>
            <a:spLocks noGrp="true"/>
          </p:cNvSpPr>
          <p:nvPr>
            <p:ph idx="1"/>
          </p:nvPr>
        </p:nvSpPr>
        <p:spPr>
          <a:xfrm>
            <a:off x="457200" y="1981200"/>
            <a:ext cx="8229600" cy="2286000"/>
          </a:xfrm>
        </p:spPr>
        <p:txBody>
          <a:bodyPr/>
          <a:lstStyle>
            <a:lvl1pPr marL="0" indent="0">
              <a:buNone/>
              <a:defRPr>
                <a:solidFill>
                  <a:schemeClr val="accent1"/>
                </a:solidFill>
              </a:defRPr>
            </a:lvl1pPr>
            <a:lvl2pPr marL="742950" indent="-285750">
              <a:buClr>
                <a:schemeClr val="accent3"/>
              </a:buClr>
              <a:buFont typeface="Arial" panose="020B0604020202020204" pitchFamily="34" charset="0"/>
              <a:buChar char="•"/>
              <a:defRPr/>
            </a:lvl2pPr>
            <a:lvl3pPr marL="1143000" indent="-228600">
              <a:buClr>
                <a:schemeClr val="accent3"/>
              </a:buClr>
              <a:buFont typeface="Arial" panose="020B0604020202020204" pitchFamily="34" charset="0"/>
              <a:buChar char="•"/>
              <a:defRPr/>
            </a:lvl3pPr>
            <a:lvl4pPr marL="1600200" indent="-228600">
              <a:buClr>
                <a:schemeClr val="accent3"/>
              </a:buClr>
              <a:buFont typeface="Arial" panose="020B0604020202020204" pitchFamily="34" charset="0"/>
              <a:buChar char="•"/>
              <a:defRPr/>
            </a:lvl4pPr>
            <a:lvl5pPr marL="2057400" indent="-228600">
              <a:buClr>
                <a:schemeClr val="accent3"/>
              </a:buClr>
              <a:buFont typeface="Arial" panose="020B0604020202020204" pitchFamily="34" charset="0"/>
              <a:buChar char="•"/>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1" name="Rectangle 10"/>
          <p:cNvSpPr/>
          <p:nvPr userDrawn="true"/>
        </p:nvSpPr>
        <p:spPr bwMode="auto">
          <a:xfrm>
            <a:off x="2305235" y="6655200"/>
            <a:ext cx="1162235" cy="204186"/>
          </a:xfrm>
          <a:prstGeom prst="rect">
            <a:avLst/>
          </a:prstGeom>
          <a:solidFill>
            <a:schemeClr val="accent5"/>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2" name="Text Placeholder 12"/>
          <p:cNvSpPr>
            <a:spLocks noGrp="true"/>
          </p:cNvSpPr>
          <p:nvPr>
            <p:ph type="body" sz="quarter" idx="13" hasCustomPrompt="true"/>
          </p:nvPr>
        </p:nvSpPr>
        <p:spPr>
          <a:xfrm>
            <a:off x="457199" y="4843770"/>
            <a:ext cx="3943165" cy="1763915"/>
          </a:xfrm>
        </p:spPr>
        <p:txBody>
          <a:bodyPr/>
          <a:lstStyle>
            <a:lvl1pPr marL="0" indent="0">
              <a:buFont typeface="Arial" panose="020B0604020202020204" pitchFamily="34" charset="0"/>
              <a:buNone/>
              <a:defRPr lang="en-US" sz="1600" b="0" i="0" smtClean="0">
                <a:effectLst/>
                <a:latin typeface="Lucida Console" panose="020B060904050402020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b="0" i="0" dirty="0">
                <a:solidFill>
                  <a:srgbClr val="000000"/>
                </a:solidFill>
                <a:effectLst/>
                <a:latin typeface="Open Sans" panose="020B0606030504020204" pitchFamily="34" charset="0"/>
              </a:rPr>
              <a:t>Lorem ipsum dolor sit </a:t>
            </a:r>
            <a:r>
              <a:rPr lang="en-US" b="0" i="0" dirty="0" err="1">
                <a:solidFill>
                  <a:srgbClr val="000000"/>
                </a:solidFill>
                <a:effectLst/>
                <a:latin typeface="Open Sans" panose="020B0606030504020204" pitchFamily="34" charset="0"/>
              </a:rPr>
              <a:t>amet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consectetur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adipiscing</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sed</a:t>
            </a:r>
            <a:r>
              <a:rPr lang="en-US" b="0" i="0" dirty="0">
                <a:solidFill>
                  <a:srgbClr val="000000"/>
                </a:solidFill>
                <a:effectLst/>
                <a:latin typeface="Open Sans" panose="020B0606030504020204" pitchFamily="34" charset="0"/>
              </a:rPr>
              <a:t> do </a:t>
            </a:r>
            <a:r>
              <a:rPr lang="en-US" b="0" i="0" dirty="0" err="1">
                <a:solidFill>
                  <a:srgbClr val="000000"/>
                </a:solidFill>
                <a:effectLst/>
                <a:latin typeface="Open Sans" panose="020B0606030504020204" pitchFamily="34" charset="0"/>
              </a:rPr>
              <a:t>eiusmod</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tempor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incididunt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labore</a:t>
            </a:r>
            <a:r>
              <a:rPr lang="en-US" b="0" i="0" dirty="0">
                <a:solidFill>
                  <a:srgbClr val="000000"/>
                </a:solidFill>
                <a:effectLst/>
                <a:latin typeface="Open Sans" panose="020B0606030504020204" pitchFamily="34" charset="0"/>
              </a:rPr>
              <a:t> et dolore magna </a:t>
            </a:r>
            <a:r>
              <a:rPr lang="en-US" b="0" i="0" dirty="0" err="1">
                <a:solidFill>
                  <a:srgbClr val="000000"/>
                </a:solidFill>
                <a:effectLst/>
                <a:latin typeface="Open Sans" panose="020B0606030504020204" pitchFamily="34" charset="0"/>
              </a:rPr>
              <a:t>aliqua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enim</a:t>
            </a:r>
            <a:r>
              <a:rPr lang="en-US" b="0" i="0" dirty="0">
                <a:solidFill>
                  <a:srgbClr val="000000"/>
                </a:solidFill>
                <a:effectLst/>
                <a:latin typeface="Open Sans" panose="020B0606030504020204" pitchFamily="34" charset="0"/>
              </a:rPr>
              <a:t> ad minim </a:t>
            </a:r>
            <a:r>
              <a:rPr lang="en-US" b="0" i="0" dirty="0" err="1">
                <a:solidFill>
                  <a:srgbClr val="000000"/>
                </a:solidFill>
                <a:effectLst/>
                <a:latin typeface="Open Sans" panose="020B0606030504020204" pitchFamily="34" charset="0"/>
              </a:rPr>
              <a:t>veniam</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quis</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nostrud</a:t>
            </a:r>
            <a:r>
              <a:rPr lang="en-US" b="0" i="0" dirty="0">
                <a:solidFill>
                  <a:srgbClr val="000000"/>
                </a:solidFill>
                <a:effectLst/>
                <a:latin typeface="Open Sans" panose="020B0606030504020204" pitchFamily="34" charset="0"/>
              </a:rPr>
              <a:t> exercitation </a:t>
            </a:r>
            <a:r>
              <a:rPr lang="en-US" b="0" i="0" dirty="0" err="1">
                <a:solidFill>
                  <a:srgbClr val="000000"/>
                </a:solidFill>
                <a:effectLst/>
                <a:latin typeface="Open Sans" panose="020B0606030504020204" pitchFamily="34" charset="0"/>
              </a:rPr>
              <a:t>ullamco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laboris</a:t>
            </a:r>
            <a:r>
              <a:rPr lang="en-US" b="0" i="0" dirty="0">
                <a:solidFill>
                  <a:srgbClr val="000000"/>
                </a:solidFill>
                <a:effectLst/>
                <a:latin typeface="Open Sans" panose="020B0606030504020204" pitchFamily="34" charset="0"/>
              </a:rPr>
              <a:t> nisi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aliquip</a:t>
            </a:r>
            <a:r>
              <a:rPr lang="en-US" b="0" i="0" dirty="0">
                <a:solidFill>
                  <a:srgbClr val="000000"/>
                </a:solidFill>
                <a:effectLst/>
                <a:latin typeface="Open Sans" panose="020B0606030504020204" pitchFamily="34" charset="0"/>
              </a:rPr>
              <a:t> ex </a:t>
            </a:r>
            <a:r>
              <a:rPr lang="en-US" b="0" i="0" dirty="0" err="1">
                <a:solidFill>
                  <a:srgbClr val="000000"/>
                </a:solidFill>
                <a:effectLst/>
                <a:latin typeface="Open Sans" panose="020B0606030504020204" pitchFamily="34" charset="0"/>
              </a:rPr>
              <a:t>ea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commodo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consequat</a:t>
            </a:r>
            <a:r>
              <a:rPr lang="en-US" b="0" i="0" dirty="0">
                <a:solidFill>
                  <a:srgbClr val="000000"/>
                </a:solidFill>
                <a:effectLst/>
                <a:latin typeface="Open Sans" panose="020B0606030504020204" pitchFamily="34" charset="0"/>
              </a:rPr>
              <a:t>. </a:t>
            </a:r>
            <a:endParaRPr lang="en-US" dirty="0"/>
          </a:p>
        </p:txBody>
      </p:sp>
      <p:sp>
        <p:nvSpPr>
          <p:cNvPr id="13" name="Text Placeholder 14"/>
          <p:cNvSpPr>
            <a:spLocks noGrp="true"/>
          </p:cNvSpPr>
          <p:nvPr>
            <p:ph type="body" sz="quarter" idx="14" hasCustomPrompt="true"/>
          </p:nvPr>
        </p:nvSpPr>
        <p:spPr>
          <a:xfrm>
            <a:off x="4743634" y="4849427"/>
            <a:ext cx="3943165" cy="1752600"/>
          </a:xfrm>
        </p:spPr>
        <p:txBody>
          <a:bodyPr/>
          <a:lstStyle>
            <a:lvl1pPr>
              <a:defRPr sz="1600">
                <a:latin typeface="Lucida Console" panose="020B0609040504020204" charset="0"/>
              </a:defRPr>
            </a:lvl1pPr>
          </a:lstStyle>
          <a:p>
            <a:pPr lvl="0"/>
            <a:r>
              <a:rPr lang="en-US" b="0" i="0" dirty="0">
                <a:solidFill>
                  <a:srgbClr val="000000"/>
                </a:solidFill>
                <a:effectLst/>
                <a:latin typeface="Open Sans" panose="020B0606030504020204" pitchFamily="34" charset="0"/>
              </a:rPr>
              <a:t>Duis </a:t>
            </a:r>
            <a:r>
              <a:rPr lang="en-US" b="0" i="0" dirty="0" err="1">
                <a:solidFill>
                  <a:srgbClr val="000000"/>
                </a:solidFill>
                <a:effectLst/>
                <a:latin typeface="Open Sans" panose="020B0606030504020204" pitchFamily="34" charset="0"/>
              </a:rPr>
              <a:t>aute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irure</a:t>
            </a:r>
            <a:r>
              <a:rPr lang="en-US" b="0" i="0" dirty="0">
                <a:solidFill>
                  <a:srgbClr val="000000"/>
                </a:solidFill>
                <a:effectLst/>
                <a:latin typeface="Open Sans" panose="020B0606030504020204" pitchFamily="34" charset="0"/>
              </a:rPr>
              <a:t> dolor in </a:t>
            </a:r>
            <a:r>
              <a:rPr lang="en-US" b="0" i="0" dirty="0" err="1">
                <a:solidFill>
                  <a:srgbClr val="000000"/>
                </a:solidFill>
                <a:effectLst/>
                <a:latin typeface="Open Sans" panose="020B0606030504020204" pitchFamily="34" charset="0"/>
              </a:rPr>
              <a:t>reprehenderit</a:t>
            </a:r>
            <a:r>
              <a:rPr lang="en-US" b="0" i="0" dirty="0">
                <a:solidFill>
                  <a:srgbClr val="000000"/>
                </a:solidFill>
                <a:effectLst/>
                <a:latin typeface="Open Sans" panose="020B0606030504020204" pitchFamily="34" charset="0"/>
              </a:rPr>
              <a:t> in </a:t>
            </a:r>
            <a:r>
              <a:rPr lang="en-US" b="0" i="0" dirty="0" err="1">
                <a:solidFill>
                  <a:srgbClr val="000000"/>
                </a:solidFill>
                <a:effectLst/>
                <a:latin typeface="Open Sans" panose="020B0606030504020204" pitchFamily="34" charset="0"/>
              </a:rPr>
              <a:t>voluptate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velit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esse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cillum</a:t>
            </a:r>
            <a:r>
              <a:rPr lang="en-US" b="0" i="0" dirty="0">
                <a:solidFill>
                  <a:srgbClr val="000000"/>
                </a:solidFill>
                <a:effectLst/>
                <a:latin typeface="Open Sans" panose="020B0606030504020204" pitchFamily="34" charset="0"/>
              </a:rPr>
              <a:t> dolore </a:t>
            </a:r>
            <a:r>
              <a:rPr lang="en-US" b="0" i="0" dirty="0" err="1">
                <a:solidFill>
                  <a:srgbClr val="000000"/>
                </a:solidFill>
                <a:effectLst/>
                <a:latin typeface="Open Sans" panose="020B0606030504020204" pitchFamily="34" charset="0"/>
              </a:rPr>
              <a:t>eu</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fugiat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nulla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pariatur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Excepteur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sint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occaecat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cupidatat</a:t>
            </a:r>
            <a:r>
              <a:rPr lang="en-US" b="0" i="0" dirty="0">
                <a:solidFill>
                  <a:srgbClr val="000000"/>
                </a:solidFill>
                <a:effectLst/>
                <a:latin typeface="Open Sans" panose="020B0606030504020204" pitchFamily="34" charset="0"/>
              </a:rPr>
              <a:t> non </a:t>
            </a:r>
            <a:r>
              <a:rPr lang="en-US" b="0" i="0" dirty="0" err="1">
                <a:solidFill>
                  <a:srgbClr val="000000"/>
                </a:solidFill>
                <a:effectLst/>
                <a:latin typeface="Open Sans" panose="020B0606030504020204" pitchFamily="34" charset="0"/>
              </a:rPr>
              <a:t>proident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sunt</a:t>
            </a:r>
            <a:r>
              <a:rPr lang="en-US" b="0" i="0" dirty="0">
                <a:solidFill>
                  <a:srgbClr val="000000"/>
                </a:solidFill>
                <a:effectLst/>
                <a:latin typeface="Open Sans" panose="020B0606030504020204" pitchFamily="34" charset="0"/>
              </a:rPr>
              <a:t> in culpa qui </a:t>
            </a:r>
            <a:r>
              <a:rPr lang="en-US" b="0" i="0" dirty="0" err="1">
                <a:solidFill>
                  <a:srgbClr val="000000"/>
                </a:solidFill>
                <a:effectLst/>
                <a:latin typeface="Open Sans" panose="020B0606030504020204" pitchFamily="34" charset="0"/>
              </a:rPr>
              <a:t>officia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deserunt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mollit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anim</a:t>
            </a:r>
            <a:r>
              <a:rPr lang="en-US" b="0" i="0" dirty="0">
                <a:solidFill>
                  <a:srgbClr val="000000"/>
                </a:solidFill>
                <a:effectLst/>
                <a:latin typeface="Open Sans" panose="020B0606030504020204" pitchFamily="34" charset="0"/>
              </a:rPr>
              <a:t> id </a:t>
            </a:r>
            <a:r>
              <a:rPr lang="en-US" b="0" i="0" dirty="0" err="1">
                <a:solidFill>
                  <a:srgbClr val="000000"/>
                </a:solidFill>
                <a:effectLst/>
                <a:latin typeface="Open Sans" panose="020B0606030504020204" pitchFamily="34" charset="0"/>
              </a:rPr>
              <a:t>est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laborum</a:t>
            </a:r>
            <a:r>
              <a:rPr lang="en-US" b="0" i="0" dirty="0">
                <a:solidFill>
                  <a:srgbClr val="000000"/>
                </a:solidFill>
                <a:effectLst/>
                <a:latin typeface="Open Sans" panose="020B0606030504020204" pitchFamily="34" charset="0"/>
              </a:rPr>
              <a:t>.</a:t>
            </a:r>
            <a:endParaRPr lang="en-US" dirty="0"/>
          </a:p>
        </p:txBody>
      </p:sp>
    </p:spTree>
  </p:cSld>
  <p:clrMapOvr>
    <a:masterClrMapping/>
  </p:clrMapOvr>
  <p:transition spd="slow"/>
</p:sldLayout>
</file>

<file path=ppt/slideLayouts/slideLayout43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true"/>
          </p:cNvSpPr>
          <p:nvPr>
            <p:ph type="title"/>
          </p:nvPr>
        </p:nvSpPr>
        <p:spPr>
          <a:xfrm>
            <a:off x="623888" y="1709738"/>
            <a:ext cx="7886700" cy="2852737"/>
          </a:xfrm>
        </p:spPr>
        <p:txBody>
          <a:bodyPr anchor="b"/>
          <a:lstStyle>
            <a:lvl1pPr>
              <a:defRPr sz="6000"/>
            </a:lvl1pPr>
          </a:lstStyle>
          <a:p>
            <a:r>
              <a:rPr lang="en-US"/>
              <a:t>Click to edit Master title style</a:t>
            </a:r>
            <a:endParaRPr lang="en-US"/>
          </a:p>
        </p:txBody>
      </p:sp>
      <p:sp>
        <p:nvSpPr>
          <p:cNvPr id="3" name="Text Placeholder 2"/>
          <p:cNvSpPr>
            <a:spLocks noGrp="true"/>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1B9C6344-3052-44C1-9017-6FC986659251}"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dirty="0"/>
          </a:p>
        </p:txBody>
      </p:sp>
    </p:spTree>
  </p:cSld>
  <p:clrMapOvr>
    <a:masterClrMapping/>
  </p:clrMapOvr>
  <p:transition spd="slow"/>
</p:sldLayout>
</file>

<file path=ppt/slideLayouts/slideLayout43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Content Placeholder 2"/>
          <p:cNvSpPr>
            <a:spLocks noGrp="true"/>
          </p:cNvSpPr>
          <p:nvPr>
            <p:ph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true"/>
          </p:cNvSpPr>
          <p:nvPr>
            <p:ph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A78529B3-D109-4045-8674-05A0BCB6F47C}"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43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365125"/>
            <a:ext cx="7886700" cy="1325563"/>
          </a:xfrm>
        </p:spPr>
        <p:txBody>
          <a:bodyPr/>
          <a:lstStyle/>
          <a:p>
            <a:r>
              <a:rPr lang="en-US"/>
              <a:t>Click to edit Master title style</a:t>
            </a:r>
            <a:endParaRPr lang="en-US"/>
          </a:p>
        </p:txBody>
      </p:sp>
      <p:sp>
        <p:nvSpPr>
          <p:cNvPr id="3" name="Text Placeholder 2"/>
          <p:cNvSpPr>
            <a:spLocks noGrp="true"/>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4" name="Content Placeholder 3"/>
          <p:cNvSpPr>
            <a:spLocks noGrp="true"/>
          </p:cNvSpPr>
          <p:nvPr>
            <p:ph sz="half" idx="2"/>
          </p:nvPr>
        </p:nvSpPr>
        <p:spPr>
          <a:xfrm>
            <a:off x="630238" y="2505075"/>
            <a:ext cx="3868737"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true"/>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6" name="Content Placeholder 5"/>
          <p:cNvSpPr>
            <a:spLocks noGrp="true"/>
          </p:cNvSpPr>
          <p:nvPr>
            <p:ph sz="quarter" idx="4"/>
          </p:nvPr>
        </p:nvSpPr>
        <p:spPr>
          <a:xfrm>
            <a:off x="4629150" y="2505075"/>
            <a:ext cx="3887788"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Footer Placeholder 6"/>
          <p:cNvSpPr>
            <a:spLocks noGrp="true"/>
          </p:cNvSpPr>
          <p:nvPr>
            <p:ph type="ftr" sz="quarter" idx="10"/>
          </p:nvPr>
        </p:nvSpPr>
        <p:spPr/>
        <p:txBody>
          <a:bodyPr/>
          <a:lstStyle>
            <a:lvl1pPr>
              <a:defRPr/>
            </a:lvl1pPr>
          </a:lstStyle>
          <a:p>
            <a:endParaRPr lang="en-US" altLang="en-US"/>
          </a:p>
        </p:txBody>
      </p:sp>
      <p:sp>
        <p:nvSpPr>
          <p:cNvPr id="8" name="Slide Number Placeholder 7"/>
          <p:cNvSpPr>
            <a:spLocks noGrp="true"/>
          </p:cNvSpPr>
          <p:nvPr>
            <p:ph type="sldNum" sz="quarter" idx="11"/>
          </p:nvPr>
        </p:nvSpPr>
        <p:spPr/>
        <p:txBody>
          <a:bodyPr/>
          <a:lstStyle>
            <a:lvl1pPr>
              <a:defRPr/>
            </a:lvl1pPr>
          </a:lstStyle>
          <a:p>
            <a:fld id="{5CE7979A-3B8C-4A9C-9E48-FBBF83626624}" type="slidenum">
              <a:rPr lang="en-US" altLang="en-US"/>
            </a:fld>
            <a:endParaRPr lang="en-US" altLang="en-US"/>
          </a:p>
        </p:txBody>
      </p:sp>
      <p:sp>
        <p:nvSpPr>
          <p:cNvPr id="9" name="Date Placeholder 8"/>
          <p:cNvSpPr>
            <a:spLocks noGrp="true"/>
          </p:cNvSpPr>
          <p:nvPr>
            <p:ph type="dt" sz="half" idx="12"/>
          </p:nvPr>
        </p:nvSpPr>
        <p:spPr/>
        <p:txBody>
          <a:bodyPr/>
          <a:lstStyle>
            <a:lvl1pPr>
              <a:defRPr/>
            </a:lvl1pPr>
          </a:lstStyle>
          <a:p>
            <a:endParaRPr lang="en-US" altLang="en-US"/>
          </a:p>
        </p:txBody>
      </p:sp>
      <p:sp>
        <p:nvSpPr>
          <p:cNvPr id="10" name="Rectangle 9"/>
          <p:cNvSpPr/>
          <p:nvPr userDrawn="true"/>
        </p:nvSpPr>
        <p:spPr bwMode="auto">
          <a:xfrm>
            <a:off x="-19235" y="6705601"/>
            <a:ext cx="1162235" cy="152399"/>
          </a:xfrm>
          <a:prstGeom prst="rect">
            <a:avLst/>
          </a:prstGeom>
          <a:solidFill>
            <a:schemeClr val="accent1"/>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1" name="Rectangle 10"/>
          <p:cNvSpPr/>
          <p:nvPr userDrawn="true"/>
        </p:nvSpPr>
        <p:spPr bwMode="auto">
          <a:xfrm>
            <a:off x="1143000" y="6705600"/>
            <a:ext cx="1162235" cy="152399"/>
          </a:xfrm>
          <a:prstGeom prst="rect">
            <a:avLst/>
          </a:prstGeom>
          <a:solidFill>
            <a:schemeClr val="accent6"/>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2" name="Teardrop 11"/>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13" name="Rectangle 12"/>
          <p:cNvSpPr/>
          <p:nvPr userDrawn="true"/>
        </p:nvSpPr>
        <p:spPr bwMode="auto">
          <a:xfrm>
            <a:off x="2305235" y="6706986"/>
            <a:ext cx="1162235" cy="152399"/>
          </a:xfrm>
          <a:prstGeom prst="rect">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transition spd="slow"/>
</p:sldLayout>
</file>

<file path=ppt/slideLayouts/slideLayout4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Vertical Text Placeholder 2"/>
          <p:cNvSpPr>
            <a:spLocks noGrp="true"/>
          </p:cNvSpPr>
          <p:nvPr>
            <p:ph type="body" orient="vert" idx="1"/>
          </p:nvPr>
        </p:nvSpPr>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DB245EC0-5CDC-4F83-ABFB-A17F42046F02}"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44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Footer Placeholder 2"/>
          <p:cNvSpPr>
            <a:spLocks noGrp="true"/>
          </p:cNvSpPr>
          <p:nvPr>
            <p:ph type="ftr" sz="quarter" idx="10"/>
          </p:nvPr>
        </p:nvSpPr>
        <p:spPr/>
        <p:txBody>
          <a:bodyPr/>
          <a:lstStyle>
            <a:lvl1pPr>
              <a:defRPr/>
            </a:lvl1pPr>
          </a:lstStyle>
          <a:p>
            <a:endParaRPr lang="en-US" altLang="en-US"/>
          </a:p>
        </p:txBody>
      </p:sp>
      <p:sp>
        <p:nvSpPr>
          <p:cNvPr id="4" name="Slide Number Placeholder 3"/>
          <p:cNvSpPr>
            <a:spLocks noGrp="true"/>
          </p:cNvSpPr>
          <p:nvPr>
            <p:ph type="sldNum" sz="quarter" idx="11"/>
          </p:nvPr>
        </p:nvSpPr>
        <p:spPr/>
        <p:txBody>
          <a:bodyPr/>
          <a:lstStyle>
            <a:lvl1pPr>
              <a:defRPr/>
            </a:lvl1pPr>
          </a:lstStyle>
          <a:p>
            <a:fld id="{18761A08-01FA-414B-AF34-7CBBE177D9AB}" type="slidenum">
              <a:rPr lang="en-US" altLang="en-US"/>
            </a:fld>
            <a:endParaRPr lang="en-US" altLang="en-US"/>
          </a:p>
        </p:txBody>
      </p:sp>
      <p:sp>
        <p:nvSpPr>
          <p:cNvPr id="5" name="Date Placeholder 4"/>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44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true"/>
          </p:cNvSpPr>
          <p:nvPr>
            <p:ph type="ftr" sz="quarter" idx="10"/>
          </p:nvPr>
        </p:nvSpPr>
        <p:spPr/>
        <p:txBody>
          <a:bodyPr/>
          <a:lstStyle>
            <a:lvl1pPr>
              <a:defRPr/>
            </a:lvl1pPr>
          </a:lstStyle>
          <a:p>
            <a:endParaRPr lang="en-US" altLang="en-US"/>
          </a:p>
        </p:txBody>
      </p:sp>
      <p:sp>
        <p:nvSpPr>
          <p:cNvPr id="3" name="Slide Number Placeholder 2"/>
          <p:cNvSpPr>
            <a:spLocks noGrp="true"/>
          </p:cNvSpPr>
          <p:nvPr>
            <p:ph type="sldNum" sz="quarter" idx="11"/>
          </p:nvPr>
        </p:nvSpPr>
        <p:spPr/>
        <p:txBody>
          <a:bodyPr/>
          <a:lstStyle>
            <a:lvl1pPr>
              <a:defRPr/>
            </a:lvl1pPr>
          </a:lstStyle>
          <a:p>
            <a:fld id="{054509E2-2EA7-4CCF-BFE3-9B166712C5C7}" type="slidenum">
              <a:rPr lang="en-US" altLang="en-US"/>
            </a:fld>
            <a:endParaRPr lang="en-US" altLang="en-US"/>
          </a:p>
        </p:txBody>
      </p:sp>
      <p:sp>
        <p:nvSpPr>
          <p:cNvPr id="4" name="Date Placeholder 3"/>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44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457200"/>
            <a:ext cx="2949575" cy="1600200"/>
          </a:xfrm>
        </p:spPr>
        <p:txBody>
          <a:bodyPr anchor="b"/>
          <a:lstStyle>
            <a:lvl1pPr>
              <a:defRPr sz="3200"/>
            </a:lvl1pPr>
          </a:lstStyle>
          <a:p>
            <a:r>
              <a:rPr lang="en-US"/>
              <a:t>Click to edit Master title style</a:t>
            </a:r>
            <a:endParaRPr lang="en-US"/>
          </a:p>
        </p:txBody>
      </p:sp>
      <p:sp>
        <p:nvSpPr>
          <p:cNvPr id="3" name="Content Placeholder 2"/>
          <p:cNvSpPr>
            <a:spLocks noGrp="true"/>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true"/>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BA59A777-624F-47A9-880B-D8E9EAD0858F}"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44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457200"/>
            <a:ext cx="2949575" cy="1600200"/>
          </a:xfrm>
        </p:spPr>
        <p:txBody>
          <a:bodyPr anchor="b"/>
          <a:lstStyle>
            <a:lvl1pPr>
              <a:defRPr sz="3200"/>
            </a:lvl1pPr>
          </a:lstStyle>
          <a:p>
            <a:r>
              <a:rPr lang="en-US"/>
              <a:t>Click to edit Master title style</a:t>
            </a:r>
            <a:endParaRPr lang="en-US"/>
          </a:p>
        </p:txBody>
      </p:sp>
      <p:sp>
        <p:nvSpPr>
          <p:cNvPr id="3" name="Picture Placeholder 2"/>
          <p:cNvSpPr>
            <a:spLocks noGrp="true"/>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a:p>
        </p:txBody>
      </p:sp>
      <p:sp>
        <p:nvSpPr>
          <p:cNvPr id="4" name="Text Placeholder 3"/>
          <p:cNvSpPr>
            <a:spLocks noGrp="true"/>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F5F5CDA0-80DA-48D8-B4CB-109B8CD7869F}"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44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Vertical Text Placeholder 2"/>
          <p:cNvSpPr>
            <a:spLocks noGrp="true"/>
          </p:cNvSpPr>
          <p:nvPr>
            <p:ph type="body" orient="vert" idx="1"/>
          </p:nvPr>
        </p:nvSpPr>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DB245EC0-5CDC-4F83-ABFB-A17F42046F02}"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44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true"/>
          </p:cNvSpPr>
          <p:nvPr>
            <p:ph type="title" orient="vert"/>
          </p:nvPr>
        </p:nvSpPr>
        <p:spPr>
          <a:xfrm>
            <a:off x="6629400" y="457200"/>
            <a:ext cx="2057400" cy="5410200"/>
          </a:xfrm>
        </p:spPr>
        <p:txBody>
          <a:bodyPr vert="eaVert"/>
          <a:lstStyle/>
          <a:p>
            <a:r>
              <a:rPr lang="en-US"/>
              <a:t>Click to edit Master title style</a:t>
            </a:r>
            <a:endParaRPr lang="en-US"/>
          </a:p>
        </p:txBody>
      </p:sp>
      <p:sp>
        <p:nvSpPr>
          <p:cNvPr id="3" name="Vertical Text Placeholder 2"/>
          <p:cNvSpPr>
            <a:spLocks noGrp="true"/>
          </p:cNvSpPr>
          <p:nvPr>
            <p:ph type="body" orient="vert" idx="1"/>
          </p:nvPr>
        </p:nvSpPr>
        <p:spPr>
          <a:xfrm>
            <a:off x="457200" y="457200"/>
            <a:ext cx="6019800" cy="5410200"/>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A0F1A974-5EB8-46E3-AD55-FFDCE36963EC}"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446.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Online Image Placeholder 3"/>
          <p:cNvSpPr>
            <a:spLocks noGrp="true"/>
          </p:cNvSpPr>
          <p:nvPr>
            <p:ph type="clipArt" sz="half" idx="2" hasCustomPrompt="true"/>
          </p:nvPr>
        </p:nvSpPr>
        <p:spPr>
          <a:xfrm>
            <a:off x="4648200" y="1981200"/>
            <a:ext cx="4038600" cy="3886200"/>
          </a:xfrm>
        </p:spPr>
        <p:txBody>
          <a:bodyPr/>
          <a:lstStyle/>
          <a:p>
            <a:r>
              <a:rPr lang="en-US"/>
              <a:t>Click icon to add online image</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D1FA0DF1-69A4-49BC-8004-2A306D22542E}"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447.xml><?xml version="1.0" encoding="utf-8"?>
<p:sldLayout xmlns:a="http://schemas.openxmlformats.org/drawingml/2006/main" xmlns:r="http://schemas.openxmlformats.org/officeDocument/2006/relationships" xmlns:p="http://schemas.openxmlformats.org/presentationml/2006/main" type="clipArtAndTx" preserve="1">
  <p:cSld name="Title, Clip Art and Tex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Online Image Placeholder 2"/>
          <p:cNvSpPr>
            <a:spLocks noGrp="true"/>
          </p:cNvSpPr>
          <p:nvPr>
            <p:ph type="clipArt" sz="half" idx="1" hasCustomPrompt="true"/>
          </p:nvPr>
        </p:nvSpPr>
        <p:spPr>
          <a:xfrm>
            <a:off x="457200" y="1981200"/>
            <a:ext cx="4038600" cy="3886200"/>
          </a:xfrm>
        </p:spPr>
        <p:txBody>
          <a:bodyPr/>
          <a:lstStyle/>
          <a:p>
            <a:r>
              <a:rPr lang="en-US"/>
              <a:t>Click icon to add online image</a:t>
            </a:r>
            <a:endParaRPr lang="en-US"/>
          </a:p>
        </p:txBody>
      </p:sp>
      <p:sp>
        <p:nvSpPr>
          <p:cNvPr id="4" name="Text Placeholder 3"/>
          <p:cNvSpPr>
            <a:spLocks noGrp="true"/>
          </p:cNvSpPr>
          <p:nvPr>
            <p:ph type="body"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B7E8BFF1-E06B-44F8-B74E-0941AEA927AF}"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448.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8229600" cy="18669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true"/>
          </p:cNvSpPr>
          <p:nvPr>
            <p:ph sz="half" idx="2"/>
          </p:nvPr>
        </p:nvSpPr>
        <p:spPr>
          <a:xfrm>
            <a:off x="457200" y="4000500"/>
            <a:ext cx="8229600" cy="18669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30A26CE2-9548-48BB-BFD6-B9FA4A2E6551}"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449.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pic>
        <p:nvPicPr>
          <p:cNvPr id="8" name="Graphic 7"/>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true"/>
          </p:cNvSpPr>
          <p:nvPr>
            <p:ph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46577E7E-26B3-4112-A923-A16012F7B175}"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4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true"/>
          </p:cNvSpPr>
          <p:nvPr>
            <p:ph type="title" orient="vert"/>
          </p:nvPr>
        </p:nvSpPr>
        <p:spPr>
          <a:xfrm>
            <a:off x="6629400" y="457200"/>
            <a:ext cx="2057400" cy="5410200"/>
          </a:xfrm>
        </p:spPr>
        <p:txBody>
          <a:bodyPr vert="eaVert"/>
          <a:lstStyle/>
          <a:p>
            <a:r>
              <a:rPr lang="en-US"/>
              <a:t>Click to edit Master title style</a:t>
            </a:r>
            <a:endParaRPr lang="en-US"/>
          </a:p>
        </p:txBody>
      </p:sp>
      <p:sp>
        <p:nvSpPr>
          <p:cNvPr id="3" name="Vertical Text Placeholder 2"/>
          <p:cNvSpPr>
            <a:spLocks noGrp="true"/>
          </p:cNvSpPr>
          <p:nvPr>
            <p:ph type="body" orient="vert" idx="1"/>
          </p:nvPr>
        </p:nvSpPr>
        <p:spPr>
          <a:xfrm>
            <a:off x="457200" y="457200"/>
            <a:ext cx="6019800" cy="5410200"/>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A0F1A974-5EB8-46E3-AD55-FFDCE36963EC}"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450.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90128" name="Rectangle 16"/>
          <p:cNvSpPr>
            <a:spLocks noGrp="true" noChangeArrowheads="true"/>
          </p:cNvSpPr>
          <p:nvPr>
            <p:ph type="dt" sz="half" idx="2"/>
          </p:nvPr>
        </p:nvSpPr>
        <p:spPr>
          <a:xfrm>
            <a:off x="457200" y="6248400"/>
            <a:ext cx="2133600" cy="457200"/>
          </a:xfrm>
        </p:spPr>
        <p:txBody>
          <a:bodyPr/>
          <a:lstStyle>
            <a:lvl1pPr>
              <a:defRPr/>
            </a:lvl1pPr>
          </a:lstStyle>
          <a:p>
            <a:endParaRPr lang="en-US" altLang="en-US"/>
          </a:p>
        </p:txBody>
      </p:sp>
      <p:sp>
        <p:nvSpPr>
          <p:cNvPr id="90129" name="Rectangle 17"/>
          <p:cNvSpPr>
            <a:spLocks noGrp="true" noChangeArrowheads="true"/>
          </p:cNvSpPr>
          <p:nvPr>
            <p:ph type="ftr" sz="quarter" idx="3"/>
          </p:nvPr>
        </p:nvSpPr>
        <p:spPr/>
        <p:txBody>
          <a:bodyPr/>
          <a:lstStyle>
            <a:lvl1pPr>
              <a:defRPr/>
            </a:lvl1pPr>
          </a:lstStyle>
          <a:p>
            <a:endParaRPr lang="en-US" altLang="en-US"/>
          </a:p>
        </p:txBody>
      </p:sp>
      <p:sp>
        <p:nvSpPr>
          <p:cNvPr id="90130" name="Rectangle 18"/>
          <p:cNvSpPr>
            <a:spLocks noGrp="true" noChangeArrowheads="true"/>
          </p:cNvSpPr>
          <p:nvPr>
            <p:ph type="sldNum" sz="quarter" idx="4"/>
          </p:nvPr>
        </p:nvSpPr>
        <p:spPr/>
        <p:txBody>
          <a:bodyPr/>
          <a:lstStyle>
            <a:lvl1pPr>
              <a:defRPr/>
            </a:lvl1pPr>
          </a:lstStyle>
          <a:p>
            <a:fld id="{2757A297-25DA-4E2C-BAB7-44199D986FBE}" type="slidenum">
              <a:rPr lang="en-US" altLang="en-US" smtClean="0"/>
            </a:fld>
            <a:endParaRPr lang="en-US" altLang="en-US" dirty="0"/>
          </a:p>
        </p:txBody>
      </p:sp>
      <p:sp>
        <p:nvSpPr>
          <p:cNvPr id="90131" name="Rectangle 19"/>
          <p:cNvSpPr>
            <a:spLocks noGrp="true" noChangeArrowheads="true"/>
          </p:cNvSpPr>
          <p:nvPr>
            <p:ph type="ctrTitle"/>
          </p:nvPr>
        </p:nvSpPr>
        <p:spPr>
          <a:xfrm>
            <a:off x="457200" y="1828800"/>
            <a:ext cx="6019800" cy="2209800"/>
          </a:xfrm>
        </p:spPr>
        <p:txBody>
          <a:bodyPr/>
          <a:lstStyle>
            <a:lvl1pPr>
              <a:defRPr>
                <a:solidFill>
                  <a:schemeClr val="accent3"/>
                </a:solidFill>
              </a:defRPr>
            </a:lvl1pPr>
          </a:lstStyle>
          <a:p>
            <a:pPr lvl="0"/>
            <a:r>
              <a:rPr lang="en-US" altLang="en-US" noProof="0"/>
              <a:t>Click to edit Master title style</a:t>
            </a:r>
            <a:endParaRPr lang="en-US" altLang="en-US" noProof="0"/>
          </a:p>
        </p:txBody>
      </p:sp>
      <p:sp>
        <p:nvSpPr>
          <p:cNvPr id="90132" name="Rectangle 20"/>
          <p:cNvSpPr>
            <a:spLocks noGrp="true" noChangeArrowheads="true"/>
          </p:cNvSpPr>
          <p:nvPr>
            <p:ph type="subTitle" idx="1"/>
          </p:nvPr>
        </p:nvSpPr>
        <p:spPr>
          <a:xfrm>
            <a:off x="457200" y="4267200"/>
            <a:ext cx="6019800" cy="1752600"/>
          </a:xfrm>
        </p:spPr>
        <p:txBody>
          <a:bodyPr/>
          <a:lstStyle>
            <a:lvl1pPr marL="0" indent="0" algn="l">
              <a:buFont typeface="Wingdings" panose="05000000000000000000" pitchFamily="2" charset="2"/>
              <a:buNone/>
              <a:defRPr>
                <a:solidFill>
                  <a:schemeClr val="accent1"/>
                </a:solidFill>
              </a:defRPr>
            </a:lvl1pPr>
          </a:lstStyle>
          <a:p>
            <a:pPr lvl="0"/>
            <a:r>
              <a:rPr lang="en-US" altLang="en-US" noProof="0"/>
              <a:t>Click to edit Master subtitle style</a:t>
            </a:r>
            <a:endParaRPr lang="en-US" altLang="en-US" noProof="0"/>
          </a:p>
        </p:txBody>
      </p:sp>
    </p:spTree>
  </p:cSld>
  <p:clrMapOvr>
    <a:masterClrMapping/>
  </p:clrMapOvr>
  <p:transition spd="slow"/>
</p:sldLayout>
</file>

<file path=ppt/slideLayouts/slideLayout45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7" name="Graphic 6"/>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8" name="Teardrop 7"/>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2" name="Title 1"/>
          <p:cNvSpPr>
            <a:spLocks noGrp="true"/>
          </p:cNvSpPr>
          <p:nvPr>
            <p:ph type="title"/>
          </p:nvPr>
        </p:nvSpPr>
        <p:spPr>
          <a:xfrm>
            <a:off x="457200" y="457200"/>
            <a:ext cx="6629400" cy="1371600"/>
          </a:xfrm>
        </p:spPr>
        <p:txBody>
          <a:bodyPr/>
          <a:lstStyle>
            <a:lvl1pPr>
              <a:defRPr>
                <a:solidFill>
                  <a:schemeClr val="accent3"/>
                </a:solidFill>
              </a:defRPr>
            </a:lvl1pPr>
          </a:lstStyle>
          <a:p>
            <a:r>
              <a:rPr lang="en-US"/>
              <a:t>Click to edit Master title style</a:t>
            </a:r>
            <a:endParaRPr lang="en-US" dirty="0"/>
          </a:p>
        </p:txBody>
      </p:sp>
      <p:sp>
        <p:nvSpPr>
          <p:cNvPr id="3" name="Content Placeholder 2"/>
          <p:cNvSpPr>
            <a:spLocks noGrp="true"/>
          </p:cNvSpPr>
          <p:nvPr>
            <p:ph idx="1"/>
          </p:nvPr>
        </p:nvSpPr>
        <p:spPr>
          <a:xfrm>
            <a:off x="457200" y="1981200"/>
            <a:ext cx="8229600" cy="2286000"/>
          </a:xfrm>
        </p:spPr>
        <p:txBody>
          <a:bodyPr/>
          <a:lstStyle>
            <a:lvl1pPr marL="0" indent="0">
              <a:buNone/>
              <a:defRPr>
                <a:solidFill>
                  <a:schemeClr val="accent1"/>
                </a:solidFill>
              </a:defRPr>
            </a:lvl1pPr>
            <a:lvl2pPr marL="742950" indent="-285750">
              <a:buClr>
                <a:schemeClr val="accent3"/>
              </a:buClr>
              <a:buFont typeface="Arial" panose="020B0604020202020204" pitchFamily="34" charset="0"/>
              <a:buChar char="•"/>
              <a:defRPr/>
            </a:lvl2pPr>
            <a:lvl3pPr marL="1143000" indent="-228600">
              <a:buClr>
                <a:schemeClr val="accent3"/>
              </a:buClr>
              <a:buFont typeface="Arial" panose="020B0604020202020204" pitchFamily="34" charset="0"/>
              <a:buChar char="•"/>
              <a:defRPr/>
            </a:lvl3pPr>
            <a:lvl4pPr marL="1600200" indent="-228600">
              <a:buClr>
                <a:schemeClr val="accent3"/>
              </a:buClr>
              <a:buFont typeface="Arial" panose="020B0604020202020204" pitchFamily="34" charset="0"/>
              <a:buChar char="•"/>
              <a:defRPr/>
            </a:lvl4pPr>
            <a:lvl5pPr marL="2057400" indent="-228600">
              <a:buClr>
                <a:schemeClr val="accent3"/>
              </a:buClr>
              <a:buFont typeface="Arial" panose="020B0604020202020204" pitchFamily="34" charset="0"/>
              <a:buChar char="•"/>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3" name="Text Placeholder 12"/>
          <p:cNvSpPr>
            <a:spLocks noGrp="true"/>
          </p:cNvSpPr>
          <p:nvPr>
            <p:ph type="body" sz="quarter" idx="13" hasCustomPrompt="true"/>
          </p:nvPr>
        </p:nvSpPr>
        <p:spPr>
          <a:xfrm>
            <a:off x="457199" y="4813699"/>
            <a:ext cx="3943165" cy="1763915"/>
          </a:xfrm>
        </p:spPr>
        <p:txBody>
          <a:bodyPr/>
          <a:lstStyle>
            <a:lvl1pPr marL="0" indent="0">
              <a:buFont typeface="Arial" panose="020B0604020202020204" pitchFamily="34" charset="0"/>
              <a:buNone/>
              <a:defRPr lang="en-US" sz="1600" b="0" i="0" smtClean="0">
                <a:effectLst/>
                <a:latin typeface="Lucida Console" panose="020B060904050402020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b="0" i="0" dirty="0">
                <a:solidFill>
                  <a:srgbClr val="000000"/>
                </a:solidFill>
                <a:effectLst/>
                <a:latin typeface="Open Sans" panose="020B0606030504020204" pitchFamily="34" charset="0"/>
              </a:rPr>
              <a:t>Lorem ipsum dolor sit </a:t>
            </a:r>
            <a:r>
              <a:rPr lang="en-US" b="0" i="0" dirty="0" err="1">
                <a:solidFill>
                  <a:srgbClr val="000000"/>
                </a:solidFill>
                <a:effectLst/>
                <a:latin typeface="Open Sans" panose="020B0606030504020204" pitchFamily="34" charset="0"/>
              </a:rPr>
              <a:t>amet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consectetur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adipiscing</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sed</a:t>
            </a:r>
            <a:r>
              <a:rPr lang="en-US" b="0" i="0" dirty="0">
                <a:solidFill>
                  <a:srgbClr val="000000"/>
                </a:solidFill>
                <a:effectLst/>
                <a:latin typeface="Open Sans" panose="020B0606030504020204" pitchFamily="34" charset="0"/>
              </a:rPr>
              <a:t> do </a:t>
            </a:r>
            <a:r>
              <a:rPr lang="en-US" b="0" i="0" dirty="0" err="1">
                <a:solidFill>
                  <a:srgbClr val="000000"/>
                </a:solidFill>
                <a:effectLst/>
                <a:latin typeface="Open Sans" panose="020B0606030504020204" pitchFamily="34" charset="0"/>
              </a:rPr>
              <a:t>eiusmod</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tempor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incididunt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labore</a:t>
            </a:r>
            <a:r>
              <a:rPr lang="en-US" b="0" i="0" dirty="0">
                <a:solidFill>
                  <a:srgbClr val="000000"/>
                </a:solidFill>
                <a:effectLst/>
                <a:latin typeface="Open Sans" panose="020B0606030504020204" pitchFamily="34" charset="0"/>
              </a:rPr>
              <a:t> et dolore magna </a:t>
            </a:r>
            <a:r>
              <a:rPr lang="en-US" b="0" i="0" dirty="0" err="1">
                <a:solidFill>
                  <a:srgbClr val="000000"/>
                </a:solidFill>
                <a:effectLst/>
                <a:latin typeface="Open Sans" panose="020B0606030504020204" pitchFamily="34" charset="0"/>
              </a:rPr>
              <a:t>aliqua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enim</a:t>
            </a:r>
            <a:r>
              <a:rPr lang="en-US" b="0" i="0" dirty="0">
                <a:solidFill>
                  <a:srgbClr val="000000"/>
                </a:solidFill>
                <a:effectLst/>
                <a:latin typeface="Open Sans" panose="020B0606030504020204" pitchFamily="34" charset="0"/>
              </a:rPr>
              <a:t> ad minim </a:t>
            </a:r>
            <a:r>
              <a:rPr lang="en-US" b="0" i="0" dirty="0" err="1">
                <a:solidFill>
                  <a:srgbClr val="000000"/>
                </a:solidFill>
                <a:effectLst/>
                <a:latin typeface="Open Sans" panose="020B0606030504020204" pitchFamily="34" charset="0"/>
              </a:rPr>
              <a:t>veniam</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quis</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nostrud</a:t>
            </a:r>
            <a:r>
              <a:rPr lang="en-US" b="0" i="0" dirty="0">
                <a:solidFill>
                  <a:srgbClr val="000000"/>
                </a:solidFill>
                <a:effectLst/>
                <a:latin typeface="Open Sans" panose="020B0606030504020204" pitchFamily="34" charset="0"/>
              </a:rPr>
              <a:t> exercitation </a:t>
            </a:r>
            <a:r>
              <a:rPr lang="en-US" b="0" i="0" dirty="0" err="1">
                <a:solidFill>
                  <a:srgbClr val="000000"/>
                </a:solidFill>
                <a:effectLst/>
                <a:latin typeface="Open Sans" panose="020B0606030504020204" pitchFamily="34" charset="0"/>
              </a:rPr>
              <a:t>ullamco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laboris</a:t>
            </a:r>
            <a:r>
              <a:rPr lang="en-US" b="0" i="0" dirty="0">
                <a:solidFill>
                  <a:srgbClr val="000000"/>
                </a:solidFill>
                <a:effectLst/>
                <a:latin typeface="Open Sans" panose="020B0606030504020204" pitchFamily="34" charset="0"/>
              </a:rPr>
              <a:t> nisi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aliquip</a:t>
            </a:r>
            <a:r>
              <a:rPr lang="en-US" b="0" i="0" dirty="0">
                <a:solidFill>
                  <a:srgbClr val="000000"/>
                </a:solidFill>
                <a:effectLst/>
                <a:latin typeface="Open Sans" panose="020B0606030504020204" pitchFamily="34" charset="0"/>
              </a:rPr>
              <a:t> ex </a:t>
            </a:r>
            <a:r>
              <a:rPr lang="en-US" b="0" i="0" dirty="0" err="1">
                <a:solidFill>
                  <a:srgbClr val="000000"/>
                </a:solidFill>
                <a:effectLst/>
                <a:latin typeface="Open Sans" panose="020B0606030504020204" pitchFamily="34" charset="0"/>
              </a:rPr>
              <a:t>ea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commodo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consequat</a:t>
            </a:r>
            <a:r>
              <a:rPr lang="en-US" b="0" i="0" dirty="0">
                <a:solidFill>
                  <a:srgbClr val="000000"/>
                </a:solidFill>
                <a:effectLst/>
                <a:latin typeface="Open Sans" panose="020B0606030504020204" pitchFamily="34" charset="0"/>
              </a:rPr>
              <a:t>. </a:t>
            </a:r>
            <a:endParaRPr lang="en-US" dirty="0"/>
          </a:p>
        </p:txBody>
      </p:sp>
      <p:sp>
        <p:nvSpPr>
          <p:cNvPr id="15" name="Text Placeholder 14"/>
          <p:cNvSpPr>
            <a:spLocks noGrp="true"/>
          </p:cNvSpPr>
          <p:nvPr>
            <p:ph type="body" sz="quarter" idx="14" hasCustomPrompt="true"/>
          </p:nvPr>
        </p:nvSpPr>
        <p:spPr>
          <a:xfrm>
            <a:off x="4743634" y="4819356"/>
            <a:ext cx="3943165" cy="1752600"/>
          </a:xfrm>
        </p:spPr>
        <p:txBody>
          <a:bodyPr/>
          <a:lstStyle>
            <a:lvl1pPr>
              <a:defRPr sz="1600">
                <a:latin typeface="Lucida Console" panose="020B0609040504020204" charset="0"/>
              </a:defRPr>
            </a:lvl1pPr>
          </a:lstStyle>
          <a:p>
            <a:pPr lvl="0"/>
            <a:r>
              <a:rPr lang="en-US" b="0" i="0" dirty="0">
                <a:solidFill>
                  <a:srgbClr val="000000"/>
                </a:solidFill>
                <a:effectLst/>
                <a:latin typeface="Open Sans" panose="020B0606030504020204" pitchFamily="34" charset="0"/>
              </a:rPr>
              <a:t>Duis </a:t>
            </a:r>
            <a:r>
              <a:rPr lang="en-US" b="0" i="0" dirty="0" err="1">
                <a:solidFill>
                  <a:srgbClr val="000000"/>
                </a:solidFill>
                <a:effectLst/>
                <a:latin typeface="Open Sans" panose="020B0606030504020204" pitchFamily="34" charset="0"/>
              </a:rPr>
              <a:t>aute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irure</a:t>
            </a:r>
            <a:r>
              <a:rPr lang="en-US" b="0" i="0" dirty="0">
                <a:solidFill>
                  <a:srgbClr val="000000"/>
                </a:solidFill>
                <a:effectLst/>
                <a:latin typeface="Open Sans" panose="020B0606030504020204" pitchFamily="34" charset="0"/>
              </a:rPr>
              <a:t> dolor in </a:t>
            </a:r>
            <a:r>
              <a:rPr lang="en-US" b="0" i="0" dirty="0" err="1">
                <a:solidFill>
                  <a:srgbClr val="000000"/>
                </a:solidFill>
                <a:effectLst/>
                <a:latin typeface="Open Sans" panose="020B0606030504020204" pitchFamily="34" charset="0"/>
              </a:rPr>
              <a:t>reprehenderit</a:t>
            </a:r>
            <a:r>
              <a:rPr lang="en-US" b="0" i="0" dirty="0">
                <a:solidFill>
                  <a:srgbClr val="000000"/>
                </a:solidFill>
                <a:effectLst/>
                <a:latin typeface="Open Sans" panose="020B0606030504020204" pitchFamily="34" charset="0"/>
              </a:rPr>
              <a:t> in </a:t>
            </a:r>
            <a:r>
              <a:rPr lang="en-US" b="0" i="0" dirty="0" err="1">
                <a:solidFill>
                  <a:srgbClr val="000000"/>
                </a:solidFill>
                <a:effectLst/>
                <a:latin typeface="Open Sans" panose="020B0606030504020204" pitchFamily="34" charset="0"/>
              </a:rPr>
              <a:t>voluptate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velit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esse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cillum</a:t>
            </a:r>
            <a:r>
              <a:rPr lang="en-US" b="0" i="0" dirty="0">
                <a:solidFill>
                  <a:srgbClr val="000000"/>
                </a:solidFill>
                <a:effectLst/>
                <a:latin typeface="Open Sans" panose="020B0606030504020204" pitchFamily="34" charset="0"/>
              </a:rPr>
              <a:t> dolore </a:t>
            </a:r>
            <a:r>
              <a:rPr lang="en-US" b="0" i="0" dirty="0" err="1">
                <a:solidFill>
                  <a:srgbClr val="000000"/>
                </a:solidFill>
                <a:effectLst/>
                <a:latin typeface="Open Sans" panose="020B0606030504020204" pitchFamily="34" charset="0"/>
              </a:rPr>
              <a:t>eu</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fugiat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nulla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pariatur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Excepteur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sint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occaecat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cupidatat</a:t>
            </a:r>
            <a:r>
              <a:rPr lang="en-US" b="0" i="0" dirty="0">
                <a:solidFill>
                  <a:srgbClr val="000000"/>
                </a:solidFill>
                <a:effectLst/>
                <a:latin typeface="Open Sans" panose="020B0606030504020204" pitchFamily="34" charset="0"/>
              </a:rPr>
              <a:t> non </a:t>
            </a:r>
            <a:r>
              <a:rPr lang="en-US" b="0" i="0" dirty="0" err="1">
                <a:solidFill>
                  <a:srgbClr val="000000"/>
                </a:solidFill>
                <a:effectLst/>
                <a:latin typeface="Open Sans" panose="020B0606030504020204" pitchFamily="34" charset="0"/>
              </a:rPr>
              <a:t>proident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sunt</a:t>
            </a:r>
            <a:r>
              <a:rPr lang="en-US" b="0" i="0" dirty="0">
                <a:solidFill>
                  <a:srgbClr val="000000"/>
                </a:solidFill>
                <a:effectLst/>
                <a:latin typeface="Open Sans" panose="020B0606030504020204" pitchFamily="34" charset="0"/>
              </a:rPr>
              <a:t> in culpa qui </a:t>
            </a:r>
            <a:r>
              <a:rPr lang="en-US" b="0" i="0" dirty="0" err="1">
                <a:solidFill>
                  <a:srgbClr val="000000"/>
                </a:solidFill>
                <a:effectLst/>
                <a:latin typeface="Open Sans" panose="020B0606030504020204" pitchFamily="34" charset="0"/>
              </a:rPr>
              <a:t>officia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deserunt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mollit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anim</a:t>
            </a:r>
            <a:r>
              <a:rPr lang="en-US" b="0" i="0" dirty="0">
                <a:solidFill>
                  <a:srgbClr val="000000"/>
                </a:solidFill>
                <a:effectLst/>
                <a:latin typeface="Open Sans" panose="020B0606030504020204" pitchFamily="34" charset="0"/>
              </a:rPr>
              <a:t> id </a:t>
            </a:r>
            <a:r>
              <a:rPr lang="en-US" b="0" i="0" dirty="0" err="1">
                <a:solidFill>
                  <a:srgbClr val="000000"/>
                </a:solidFill>
                <a:effectLst/>
                <a:latin typeface="Open Sans" panose="020B0606030504020204" pitchFamily="34" charset="0"/>
              </a:rPr>
              <a:t>est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laborum</a:t>
            </a:r>
            <a:r>
              <a:rPr lang="en-US" b="0" i="0" dirty="0">
                <a:solidFill>
                  <a:srgbClr val="000000"/>
                </a:solidFill>
                <a:effectLst/>
                <a:latin typeface="Open Sans" panose="020B0606030504020204" pitchFamily="34" charset="0"/>
              </a:rPr>
              <a:t>.</a:t>
            </a:r>
            <a:endParaRPr lang="en-US" dirty="0"/>
          </a:p>
        </p:txBody>
      </p:sp>
      <p:sp>
        <p:nvSpPr>
          <p:cNvPr id="16" name="Rectangle 15"/>
          <p:cNvSpPr/>
          <p:nvPr userDrawn="true"/>
        </p:nvSpPr>
        <p:spPr bwMode="auto">
          <a:xfrm>
            <a:off x="-19235" y="6653815"/>
            <a:ext cx="1162235" cy="204186"/>
          </a:xfrm>
          <a:prstGeom prst="rect">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7" name="Rectangle 16"/>
          <p:cNvSpPr/>
          <p:nvPr userDrawn="true"/>
        </p:nvSpPr>
        <p:spPr bwMode="auto">
          <a:xfrm>
            <a:off x="1143000" y="6653814"/>
            <a:ext cx="1162235" cy="204186"/>
          </a:xfrm>
          <a:prstGeom prst="rect">
            <a:avLst/>
          </a:prstGeom>
          <a:solidFill>
            <a:schemeClr val="accent6"/>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8" name="Rectangle 17"/>
          <p:cNvSpPr/>
          <p:nvPr userDrawn="true"/>
        </p:nvSpPr>
        <p:spPr bwMode="auto">
          <a:xfrm>
            <a:off x="2305235" y="6655200"/>
            <a:ext cx="1162235" cy="204186"/>
          </a:xfrm>
          <a:prstGeom prst="rect">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transition spd="slow"/>
</p:sldLayout>
</file>

<file path=ppt/slideLayouts/slideLayout45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9" name="Rectangle 8"/>
          <p:cNvSpPr/>
          <p:nvPr userDrawn="true"/>
        </p:nvSpPr>
        <p:spPr bwMode="auto">
          <a:xfrm>
            <a:off x="-19235" y="6653815"/>
            <a:ext cx="1162235" cy="204186"/>
          </a:xfrm>
          <a:prstGeom prst="rect">
            <a:avLst/>
          </a:prstGeom>
          <a:solidFill>
            <a:schemeClr val="accent4"/>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0" name="Rectangle 9"/>
          <p:cNvSpPr/>
          <p:nvPr userDrawn="true"/>
        </p:nvSpPr>
        <p:spPr bwMode="auto">
          <a:xfrm>
            <a:off x="1143000" y="6653814"/>
            <a:ext cx="1162235" cy="204186"/>
          </a:xfrm>
          <a:prstGeom prst="rect">
            <a:avLst/>
          </a:prstGeom>
          <a:solidFill>
            <a:schemeClr val="bg2"/>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pic>
        <p:nvPicPr>
          <p:cNvPr id="7" name="Graphic 6"/>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8" name="Teardrop 7"/>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2" name="Title 1"/>
          <p:cNvSpPr>
            <a:spLocks noGrp="true"/>
          </p:cNvSpPr>
          <p:nvPr>
            <p:ph type="title"/>
          </p:nvPr>
        </p:nvSpPr>
        <p:spPr>
          <a:xfrm>
            <a:off x="457200" y="457200"/>
            <a:ext cx="6629400" cy="1371600"/>
          </a:xfrm>
        </p:spPr>
        <p:txBody>
          <a:bodyPr/>
          <a:lstStyle>
            <a:lvl1pPr>
              <a:defRPr>
                <a:solidFill>
                  <a:schemeClr val="accent5"/>
                </a:solidFill>
              </a:defRPr>
            </a:lvl1pPr>
          </a:lstStyle>
          <a:p>
            <a:r>
              <a:rPr lang="en-US"/>
              <a:t>Click to edit Master title style</a:t>
            </a:r>
            <a:endParaRPr lang="en-US" dirty="0"/>
          </a:p>
        </p:txBody>
      </p:sp>
      <p:sp>
        <p:nvSpPr>
          <p:cNvPr id="3" name="Content Placeholder 2"/>
          <p:cNvSpPr>
            <a:spLocks noGrp="true"/>
          </p:cNvSpPr>
          <p:nvPr>
            <p:ph idx="1"/>
          </p:nvPr>
        </p:nvSpPr>
        <p:spPr>
          <a:xfrm>
            <a:off x="457200" y="1981200"/>
            <a:ext cx="8229600" cy="2286000"/>
          </a:xfrm>
        </p:spPr>
        <p:txBody>
          <a:bodyPr/>
          <a:lstStyle>
            <a:lvl1pPr marL="0" indent="0">
              <a:buNone/>
              <a:defRPr>
                <a:solidFill>
                  <a:schemeClr val="accent1"/>
                </a:solidFill>
              </a:defRPr>
            </a:lvl1pPr>
            <a:lvl2pPr marL="742950" indent="-285750">
              <a:buClr>
                <a:schemeClr val="accent3"/>
              </a:buClr>
              <a:buFont typeface="Arial" panose="020B0604020202020204" pitchFamily="34" charset="0"/>
              <a:buChar char="•"/>
              <a:defRPr/>
            </a:lvl2pPr>
            <a:lvl3pPr marL="1143000" indent="-228600">
              <a:buClr>
                <a:schemeClr val="accent3"/>
              </a:buClr>
              <a:buFont typeface="Arial" panose="020B0604020202020204" pitchFamily="34" charset="0"/>
              <a:buChar char="•"/>
              <a:defRPr/>
            </a:lvl3pPr>
            <a:lvl4pPr marL="1600200" indent="-228600">
              <a:buClr>
                <a:schemeClr val="accent3"/>
              </a:buClr>
              <a:buFont typeface="Arial" panose="020B0604020202020204" pitchFamily="34" charset="0"/>
              <a:buChar char="•"/>
              <a:defRPr/>
            </a:lvl4pPr>
            <a:lvl5pPr marL="2057400" indent="-228600">
              <a:buClr>
                <a:schemeClr val="accent3"/>
              </a:buClr>
              <a:buFont typeface="Arial" panose="020B0604020202020204" pitchFamily="34" charset="0"/>
              <a:buChar char="•"/>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1" name="Rectangle 10"/>
          <p:cNvSpPr/>
          <p:nvPr userDrawn="true"/>
        </p:nvSpPr>
        <p:spPr bwMode="auto">
          <a:xfrm>
            <a:off x="2305235" y="6655200"/>
            <a:ext cx="1162235" cy="204186"/>
          </a:xfrm>
          <a:prstGeom prst="rect">
            <a:avLst/>
          </a:prstGeom>
          <a:solidFill>
            <a:schemeClr val="accent5"/>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2" name="Text Placeholder 12"/>
          <p:cNvSpPr>
            <a:spLocks noGrp="true"/>
          </p:cNvSpPr>
          <p:nvPr>
            <p:ph type="body" sz="quarter" idx="13" hasCustomPrompt="true"/>
          </p:nvPr>
        </p:nvSpPr>
        <p:spPr>
          <a:xfrm>
            <a:off x="457199" y="4843770"/>
            <a:ext cx="3943165" cy="1763915"/>
          </a:xfrm>
        </p:spPr>
        <p:txBody>
          <a:bodyPr/>
          <a:lstStyle>
            <a:lvl1pPr marL="0" indent="0">
              <a:buFont typeface="Arial" panose="020B0604020202020204" pitchFamily="34" charset="0"/>
              <a:buNone/>
              <a:defRPr lang="en-US" sz="1600" b="0" i="0" smtClean="0">
                <a:effectLst/>
                <a:latin typeface="Lucida Console" panose="020B060904050402020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b="0" i="0" dirty="0">
                <a:solidFill>
                  <a:srgbClr val="000000"/>
                </a:solidFill>
                <a:effectLst/>
                <a:latin typeface="Open Sans" panose="020B0606030504020204" pitchFamily="34" charset="0"/>
              </a:rPr>
              <a:t>Lorem ipsum dolor sit </a:t>
            </a:r>
            <a:r>
              <a:rPr lang="en-US" b="0" i="0" dirty="0" err="1">
                <a:solidFill>
                  <a:srgbClr val="000000"/>
                </a:solidFill>
                <a:effectLst/>
                <a:latin typeface="Open Sans" panose="020B0606030504020204" pitchFamily="34" charset="0"/>
              </a:rPr>
              <a:t>amet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consectetur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adipiscing</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sed</a:t>
            </a:r>
            <a:r>
              <a:rPr lang="en-US" b="0" i="0" dirty="0">
                <a:solidFill>
                  <a:srgbClr val="000000"/>
                </a:solidFill>
                <a:effectLst/>
                <a:latin typeface="Open Sans" panose="020B0606030504020204" pitchFamily="34" charset="0"/>
              </a:rPr>
              <a:t> do </a:t>
            </a:r>
            <a:r>
              <a:rPr lang="en-US" b="0" i="0" dirty="0" err="1">
                <a:solidFill>
                  <a:srgbClr val="000000"/>
                </a:solidFill>
                <a:effectLst/>
                <a:latin typeface="Open Sans" panose="020B0606030504020204" pitchFamily="34" charset="0"/>
              </a:rPr>
              <a:t>eiusmod</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tempor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incididunt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labore</a:t>
            </a:r>
            <a:r>
              <a:rPr lang="en-US" b="0" i="0" dirty="0">
                <a:solidFill>
                  <a:srgbClr val="000000"/>
                </a:solidFill>
                <a:effectLst/>
                <a:latin typeface="Open Sans" panose="020B0606030504020204" pitchFamily="34" charset="0"/>
              </a:rPr>
              <a:t> et dolore magna </a:t>
            </a:r>
            <a:r>
              <a:rPr lang="en-US" b="0" i="0" dirty="0" err="1">
                <a:solidFill>
                  <a:srgbClr val="000000"/>
                </a:solidFill>
                <a:effectLst/>
                <a:latin typeface="Open Sans" panose="020B0606030504020204" pitchFamily="34" charset="0"/>
              </a:rPr>
              <a:t>aliqua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enim</a:t>
            </a:r>
            <a:r>
              <a:rPr lang="en-US" b="0" i="0" dirty="0">
                <a:solidFill>
                  <a:srgbClr val="000000"/>
                </a:solidFill>
                <a:effectLst/>
                <a:latin typeface="Open Sans" panose="020B0606030504020204" pitchFamily="34" charset="0"/>
              </a:rPr>
              <a:t> ad minim </a:t>
            </a:r>
            <a:r>
              <a:rPr lang="en-US" b="0" i="0" dirty="0" err="1">
                <a:solidFill>
                  <a:srgbClr val="000000"/>
                </a:solidFill>
                <a:effectLst/>
                <a:latin typeface="Open Sans" panose="020B0606030504020204" pitchFamily="34" charset="0"/>
              </a:rPr>
              <a:t>veniam</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quis</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nostrud</a:t>
            </a:r>
            <a:r>
              <a:rPr lang="en-US" b="0" i="0" dirty="0">
                <a:solidFill>
                  <a:srgbClr val="000000"/>
                </a:solidFill>
                <a:effectLst/>
                <a:latin typeface="Open Sans" panose="020B0606030504020204" pitchFamily="34" charset="0"/>
              </a:rPr>
              <a:t> exercitation </a:t>
            </a:r>
            <a:r>
              <a:rPr lang="en-US" b="0" i="0" dirty="0" err="1">
                <a:solidFill>
                  <a:srgbClr val="000000"/>
                </a:solidFill>
                <a:effectLst/>
                <a:latin typeface="Open Sans" panose="020B0606030504020204" pitchFamily="34" charset="0"/>
              </a:rPr>
              <a:t>ullamco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laboris</a:t>
            </a:r>
            <a:r>
              <a:rPr lang="en-US" b="0" i="0" dirty="0">
                <a:solidFill>
                  <a:srgbClr val="000000"/>
                </a:solidFill>
                <a:effectLst/>
                <a:latin typeface="Open Sans" panose="020B0606030504020204" pitchFamily="34" charset="0"/>
              </a:rPr>
              <a:t> nisi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aliquip</a:t>
            </a:r>
            <a:r>
              <a:rPr lang="en-US" b="0" i="0" dirty="0">
                <a:solidFill>
                  <a:srgbClr val="000000"/>
                </a:solidFill>
                <a:effectLst/>
                <a:latin typeface="Open Sans" panose="020B0606030504020204" pitchFamily="34" charset="0"/>
              </a:rPr>
              <a:t> ex </a:t>
            </a:r>
            <a:r>
              <a:rPr lang="en-US" b="0" i="0" dirty="0" err="1">
                <a:solidFill>
                  <a:srgbClr val="000000"/>
                </a:solidFill>
                <a:effectLst/>
                <a:latin typeface="Open Sans" panose="020B0606030504020204" pitchFamily="34" charset="0"/>
              </a:rPr>
              <a:t>ea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commodo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consequat</a:t>
            </a:r>
            <a:r>
              <a:rPr lang="en-US" b="0" i="0" dirty="0">
                <a:solidFill>
                  <a:srgbClr val="000000"/>
                </a:solidFill>
                <a:effectLst/>
                <a:latin typeface="Open Sans" panose="020B0606030504020204" pitchFamily="34" charset="0"/>
              </a:rPr>
              <a:t>. </a:t>
            </a:r>
            <a:endParaRPr lang="en-US" dirty="0"/>
          </a:p>
        </p:txBody>
      </p:sp>
      <p:sp>
        <p:nvSpPr>
          <p:cNvPr id="13" name="Text Placeholder 14"/>
          <p:cNvSpPr>
            <a:spLocks noGrp="true"/>
          </p:cNvSpPr>
          <p:nvPr>
            <p:ph type="body" sz="quarter" idx="14" hasCustomPrompt="true"/>
          </p:nvPr>
        </p:nvSpPr>
        <p:spPr>
          <a:xfrm>
            <a:off x="4743634" y="4849427"/>
            <a:ext cx="3943165" cy="1752600"/>
          </a:xfrm>
        </p:spPr>
        <p:txBody>
          <a:bodyPr/>
          <a:lstStyle>
            <a:lvl1pPr>
              <a:defRPr sz="1600">
                <a:latin typeface="Lucida Console" panose="020B0609040504020204" charset="0"/>
              </a:defRPr>
            </a:lvl1pPr>
          </a:lstStyle>
          <a:p>
            <a:pPr lvl="0"/>
            <a:r>
              <a:rPr lang="en-US" b="0" i="0" dirty="0">
                <a:solidFill>
                  <a:srgbClr val="000000"/>
                </a:solidFill>
                <a:effectLst/>
                <a:latin typeface="Open Sans" panose="020B0606030504020204" pitchFamily="34" charset="0"/>
              </a:rPr>
              <a:t>Duis </a:t>
            </a:r>
            <a:r>
              <a:rPr lang="en-US" b="0" i="0" dirty="0" err="1">
                <a:solidFill>
                  <a:srgbClr val="000000"/>
                </a:solidFill>
                <a:effectLst/>
                <a:latin typeface="Open Sans" panose="020B0606030504020204" pitchFamily="34" charset="0"/>
              </a:rPr>
              <a:t>aute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irure</a:t>
            </a:r>
            <a:r>
              <a:rPr lang="en-US" b="0" i="0" dirty="0">
                <a:solidFill>
                  <a:srgbClr val="000000"/>
                </a:solidFill>
                <a:effectLst/>
                <a:latin typeface="Open Sans" panose="020B0606030504020204" pitchFamily="34" charset="0"/>
              </a:rPr>
              <a:t> dolor in </a:t>
            </a:r>
            <a:r>
              <a:rPr lang="en-US" b="0" i="0" dirty="0" err="1">
                <a:solidFill>
                  <a:srgbClr val="000000"/>
                </a:solidFill>
                <a:effectLst/>
                <a:latin typeface="Open Sans" panose="020B0606030504020204" pitchFamily="34" charset="0"/>
              </a:rPr>
              <a:t>reprehenderit</a:t>
            </a:r>
            <a:r>
              <a:rPr lang="en-US" b="0" i="0" dirty="0">
                <a:solidFill>
                  <a:srgbClr val="000000"/>
                </a:solidFill>
                <a:effectLst/>
                <a:latin typeface="Open Sans" panose="020B0606030504020204" pitchFamily="34" charset="0"/>
              </a:rPr>
              <a:t> in </a:t>
            </a:r>
            <a:r>
              <a:rPr lang="en-US" b="0" i="0" dirty="0" err="1">
                <a:solidFill>
                  <a:srgbClr val="000000"/>
                </a:solidFill>
                <a:effectLst/>
                <a:latin typeface="Open Sans" panose="020B0606030504020204" pitchFamily="34" charset="0"/>
              </a:rPr>
              <a:t>voluptate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velit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esse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cillum</a:t>
            </a:r>
            <a:r>
              <a:rPr lang="en-US" b="0" i="0" dirty="0">
                <a:solidFill>
                  <a:srgbClr val="000000"/>
                </a:solidFill>
                <a:effectLst/>
                <a:latin typeface="Open Sans" panose="020B0606030504020204" pitchFamily="34" charset="0"/>
              </a:rPr>
              <a:t> dolore </a:t>
            </a:r>
            <a:r>
              <a:rPr lang="en-US" b="0" i="0" dirty="0" err="1">
                <a:solidFill>
                  <a:srgbClr val="000000"/>
                </a:solidFill>
                <a:effectLst/>
                <a:latin typeface="Open Sans" panose="020B0606030504020204" pitchFamily="34" charset="0"/>
              </a:rPr>
              <a:t>eu</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fugiat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nulla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pariatur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Excepteur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sint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occaecat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cupidatat</a:t>
            </a:r>
            <a:r>
              <a:rPr lang="en-US" b="0" i="0" dirty="0">
                <a:solidFill>
                  <a:srgbClr val="000000"/>
                </a:solidFill>
                <a:effectLst/>
                <a:latin typeface="Open Sans" panose="020B0606030504020204" pitchFamily="34" charset="0"/>
              </a:rPr>
              <a:t> non </a:t>
            </a:r>
            <a:r>
              <a:rPr lang="en-US" b="0" i="0" dirty="0" err="1">
                <a:solidFill>
                  <a:srgbClr val="000000"/>
                </a:solidFill>
                <a:effectLst/>
                <a:latin typeface="Open Sans" panose="020B0606030504020204" pitchFamily="34" charset="0"/>
              </a:rPr>
              <a:t>proident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sunt</a:t>
            </a:r>
            <a:r>
              <a:rPr lang="en-US" b="0" i="0" dirty="0">
                <a:solidFill>
                  <a:srgbClr val="000000"/>
                </a:solidFill>
                <a:effectLst/>
                <a:latin typeface="Open Sans" panose="020B0606030504020204" pitchFamily="34" charset="0"/>
              </a:rPr>
              <a:t> in culpa qui </a:t>
            </a:r>
            <a:r>
              <a:rPr lang="en-US" b="0" i="0" dirty="0" err="1">
                <a:solidFill>
                  <a:srgbClr val="000000"/>
                </a:solidFill>
                <a:effectLst/>
                <a:latin typeface="Open Sans" panose="020B0606030504020204" pitchFamily="34" charset="0"/>
              </a:rPr>
              <a:t>officia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deserunt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mollit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anim</a:t>
            </a:r>
            <a:r>
              <a:rPr lang="en-US" b="0" i="0" dirty="0">
                <a:solidFill>
                  <a:srgbClr val="000000"/>
                </a:solidFill>
                <a:effectLst/>
                <a:latin typeface="Open Sans" panose="020B0606030504020204" pitchFamily="34" charset="0"/>
              </a:rPr>
              <a:t> id </a:t>
            </a:r>
            <a:r>
              <a:rPr lang="en-US" b="0" i="0" dirty="0" err="1">
                <a:solidFill>
                  <a:srgbClr val="000000"/>
                </a:solidFill>
                <a:effectLst/>
                <a:latin typeface="Open Sans" panose="020B0606030504020204" pitchFamily="34" charset="0"/>
              </a:rPr>
              <a:t>est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laborum</a:t>
            </a:r>
            <a:r>
              <a:rPr lang="en-US" b="0" i="0" dirty="0">
                <a:solidFill>
                  <a:srgbClr val="000000"/>
                </a:solidFill>
                <a:effectLst/>
                <a:latin typeface="Open Sans" panose="020B0606030504020204" pitchFamily="34" charset="0"/>
              </a:rPr>
              <a:t>.</a:t>
            </a:r>
            <a:endParaRPr lang="en-US" dirty="0"/>
          </a:p>
        </p:txBody>
      </p:sp>
    </p:spTree>
  </p:cSld>
  <p:clrMapOvr>
    <a:masterClrMapping/>
  </p:clrMapOvr>
  <p:transition spd="slow"/>
</p:sldLayout>
</file>

<file path=ppt/slideLayouts/slideLayout45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true"/>
          </p:cNvSpPr>
          <p:nvPr>
            <p:ph type="title"/>
          </p:nvPr>
        </p:nvSpPr>
        <p:spPr>
          <a:xfrm>
            <a:off x="623888" y="1709738"/>
            <a:ext cx="7886700" cy="2852737"/>
          </a:xfrm>
        </p:spPr>
        <p:txBody>
          <a:bodyPr anchor="b"/>
          <a:lstStyle>
            <a:lvl1pPr>
              <a:defRPr sz="6000"/>
            </a:lvl1pPr>
          </a:lstStyle>
          <a:p>
            <a:r>
              <a:rPr lang="en-US"/>
              <a:t>Click to edit Master title style</a:t>
            </a:r>
            <a:endParaRPr lang="en-US"/>
          </a:p>
        </p:txBody>
      </p:sp>
      <p:sp>
        <p:nvSpPr>
          <p:cNvPr id="3" name="Text Placeholder 2"/>
          <p:cNvSpPr>
            <a:spLocks noGrp="true"/>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1B9C6344-3052-44C1-9017-6FC986659251}"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dirty="0"/>
          </a:p>
        </p:txBody>
      </p:sp>
    </p:spTree>
  </p:cSld>
  <p:clrMapOvr>
    <a:masterClrMapping/>
  </p:clrMapOvr>
  <p:transition spd="slow"/>
</p:sldLayout>
</file>

<file path=ppt/slideLayouts/slideLayout45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Content Placeholder 2"/>
          <p:cNvSpPr>
            <a:spLocks noGrp="true"/>
          </p:cNvSpPr>
          <p:nvPr>
            <p:ph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true"/>
          </p:cNvSpPr>
          <p:nvPr>
            <p:ph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A78529B3-D109-4045-8674-05A0BCB6F47C}"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45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365125"/>
            <a:ext cx="7886700" cy="1325563"/>
          </a:xfrm>
        </p:spPr>
        <p:txBody>
          <a:bodyPr/>
          <a:lstStyle/>
          <a:p>
            <a:r>
              <a:rPr lang="en-US"/>
              <a:t>Click to edit Master title style</a:t>
            </a:r>
            <a:endParaRPr lang="en-US"/>
          </a:p>
        </p:txBody>
      </p:sp>
      <p:sp>
        <p:nvSpPr>
          <p:cNvPr id="3" name="Text Placeholder 2"/>
          <p:cNvSpPr>
            <a:spLocks noGrp="true"/>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4" name="Content Placeholder 3"/>
          <p:cNvSpPr>
            <a:spLocks noGrp="true"/>
          </p:cNvSpPr>
          <p:nvPr>
            <p:ph sz="half" idx="2"/>
          </p:nvPr>
        </p:nvSpPr>
        <p:spPr>
          <a:xfrm>
            <a:off x="630238" y="2505075"/>
            <a:ext cx="3868737"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true"/>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6" name="Content Placeholder 5"/>
          <p:cNvSpPr>
            <a:spLocks noGrp="true"/>
          </p:cNvSpPr>
          <p:nvPr>
            <p:ph sz="quarter" idx="4"/>
          </p:nvPr>
        </p:nvSpPr>
        <p:spPr>
          <a:xfrm>
            <a:off x="4629150" y="2505075"/>
            <a:ext cx="3887788"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Footer Placeholder 6"/>
          <p:cNvSpPr>
            <a:spLocks noGrp="true"/>
          </p:cNvSpPr>
          <p:nvPr>
            <p:ph type="ftr" sz="quarter" idx="10"/>
          </p:nvPr>
        </p:nvSpPr>
        <p:spPr/>
        <p:txBody>
          <a:bodyPr/>
          <a:lstStyle>
            <a:lvl1pPr>
              <a:defRPr/>
            </a:lvl1pPr>
          </a:lstStyle>
          <a:p>
            <a:endParaRPr lang="en-US" altLang="en-US"/>
          </a:p>
        </p:txBody>
      </p:sp>
      <p:sp>
        <p:nvSpPr>
          <p:cNvPr id="8" name="Slide Number Placeholder 7"/>
          <p:cNvSpPr>
            <a:spLocks noGrp="true"/>
          </p:cNvSpPr>
          <p:nvPr>
            <p:ph type="sldNum" sz="quarter" idx="11"/>
          </p:nvPr>
        </p:nvSpPr>
        <p:spPr/>
        <p:txBody>
          <a:bodyPr/>
          <a:lstStyle>
            <a:lvl1pPr>
              <a:defRPr/>
            </a:lvl1pPr>
          </a:lstStyle>
          <a:p>
            <a:fld id="{5CE7979A-3B8C-4A9C-9E48-FBBF83626624}" type="slidenum">
              <a:rPr lang="en-US" altLang="en-US"/>
            </a:fld>
            <a:endParaRPr lang="en-US" altLang="en-US"/>
          </a:p>
        </p:txBody>
      </p:sp>
      <p:sp>
        <p:nvSpPr>
          <p:cNvPr id="9" name="Date Placeholder 8"/>
          <p:cNvSpPr>
            <a:spLocks noGrp="true"/>
          </p:cNvSpPr>
          <p:nvPr>
            <p:ph type="dt" sz="half" idx="12"/>
          </p:nvPr>
        </p:nvSpPr>
        <p:spPr/>
        <p:txBody>
          <a:bodyPr/>
          <a:lstStyle>
            <a:lvl1pPr>
              <a:defRPr/>
            </a:lvl1pPr>
          </a:lstStyle>
          <a:p>
            <a:endParaRPr lang="en-US" altLang="en-US"/>
          </a:p>
        </p:txBody>
      </p:sp>
      <p:sp>
        <p:nvSpPr>
          <p:cNvPr id="10" name="Rectangle 9"/>
          <p:cNvSpPr/>
          <p:nvPr userDrawn="true"/>
        </p:nvSpPr>
        <p:spPr bwMode="auto">
          <a:xfrm>
            <a:off x="-19235" y="6705601"/>
            <a:ext cx="1162235" cy="152399"/>
          </a:xfrm>
          <a:prstGeom prst="rect">
            <a:avLst/>
          </a:prstGeom>
          <a:solidFill>
            <a:schemeClr val="accent1"/>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1" name="Rectangle 10"/>
          <p:cNvSpPr/>
          <p:nvPr userDrawn="true"/>
        </p:nvSpPr>
        <p:spPr bwMode="auto">
          <a:xfrm>
            <a:off x="1143000" y="6705600"/>
            <a:ext cx="1162235" cy="152399"/>
          </a:xfrm>
          <a:prstGeom prst="rect">
            <a:avLst/>
          </a:prstGeom>
          <a:solidFill>
            <a:schemeClr val="accent6"/>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2" name="Teardrop 11"/>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13" name="Rectangle 12"/>
          <p:cNvSpPr/>
          <p:nvPr userDrawn="true"/>
        </p:nvSpPr>
        <p:spPr bwMode="auto">
          <a:xfrm>
            <a:off x="2305235" y="6706986"/>
            <a:ext cx="1162235" cy="152399"/>
          </a:xfrm>
          <a:prstGeom prst="rect">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transition spd="slow"/>
</p:sldLayout>
</file>

<file path=ppt/slideLayouts/slideLayout45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Footer Placeholder 2"/>
          <p:cNvSpPr>
            <a:spLocks noGrp="true"/>
          </p:cNvSpPr>
          <p:nvPr>
            <p:ph type="ftr" sz="quarter" idx="10"/>
          </p:nvPr>
        </p:nvSpPr>
        <p:spPr/>
        <p:txBody>
          <a:bodyPr/>
          <a:lstStyle>
            <a:lvl1pPr>
              <a:defRPr/>
            </a:lvl1pPr>
          </a:lstStyle>
          <a:p>
            <a:endParaRPr lang="en-US" altLang="en-US"/>
          </a:p>
        </p:txBody>
      </p:sp>
      <p:sp>
        <p:nvSpPr>
          <p:cNvPr id="4" name="Slide Number Placeholder 3"/>
          <p:cNvSpPr>
            <a:spLocks noGrp="true"/>
          </p:cNvSpPr>
          <p:nvPr>
            <p:ph type="sldNum" sz="quarter" idx="11"/>
          </p:nvPr>
        </p:nvSpPr>
        <p:spPr/>
        <p:txBody>
          <a:bodyPr/>
          <a:lstStyle>
            <a:lvl1pPr>
              <a:defRPr/>
            </a:lvl1pPr>
          </a:lstStyle>
          <a:p>
            <a:fld id="{18761A08-01FA-414B-AF34-7CBBE177D9AB}" type="slidenum">
              <a:rPr lang="en-US" altLang="en-US"/>
            </a:fld>
            <a:endParaRPr lang="en-US" altLang="en-US"/>
          </a:p>
        </p:txBody>
      </p:sp>
      <p:sp>
        <p:nvSpPr>
          <p:cNvPr id="5" name="Date Placeholder 4"/>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45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true"/>
          </p:cNvSpPr>
          <p:nvPr>
            <p:ph type="ftr" sz="quarter" idx="10"/>
          </p:nvPr>
        </p:nvSpPr>
        <p:spPr/>
        <p:txBody>
          <a:bodyPr/>
          <a:lstStyle>
            <a:lvl1pPr>
              <a:defRPr/>
            </a:lvl1pPr>
          </a:lstStyle>
          <a:p>
            <a:endParaRPr lang="en-US" altLang="en-US"/>
          </a:p>
        </p:txBody>
      </p:sp>
      <p:sp>
        <p:nvSpPr>
          <p:cNvPr id="3" name="Slide Number Placeholder 2"/>
          <p:cNvSpPr>
            <a:spLocks noGrp="true"/>
          </p:cNvSpPr>
          <p:nvPr>
            <p:ph type="sldNum" sz="quarter" idx="11"/>
          </p:nvPr>
        </p:nvSpPr>
        <p:spPr/>
        <p:txBody>
          <a:bodyPr/>
          <a:lstStyle>
            <a:lvl1pPr>
              <a:defRPr/>
            </a:lvl1pPr>
          </a:lstStyle>
          <a:p>
            <a:fld id="{054509E2-2EA7-4CCF-BFE3-9B166712C5C7}" type="slidenum">
              <a:rPr lang="en-US" altLang="en-US"/>
            </a:fld>
            <a:endParaRPr lang="en-US" altLang="en-US"/>
          </a:p>
        </p:txBody>
      </p:sp>
      <p:sp>
        <p:nvSpPr>
          <p:cNvPr id="4" name="Date Placeholder 3"/>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45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457200"/>
            <a:ext cx="2949575" cy="1600200"/>
          </a:xfrm>
        </p:spPr>
        <p:txBody>
          <a:bodyPr anchor="b"/>
          <a:lstStyle>
            <a:lvl1pPr>
              <a:defRPr sz="3200"/>
            </a:lvl1pPr>
          </a:lstStyle>
          <a:p>
            <a:r>
              <a:rPr lang="en-US"/>
              <a:t>Click to edit Master title style</a:t>
            </a:r>
            <a:endParaRPr lang="en-US"/>
          </a:p>
        </p:txBody>
      </p:sp>
      <p:sp>
        <p:nvSpPr>
          <p:cNvPr id="3" name="Content Placeholder 2"/>
          <p:cNvSpPr>
            <a:spLocks noGrp="true"/>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true"/>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BA59A777-624F-47A9-880B-D8E9EAD0858F}"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45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457200"/>
            <a:ext cx="2949575" cy="1600200"/>
          </a:xfrm>
        </p:spPr>
        <p:txBody>
          <a:bodyPr anchor="b"/>
          <a:lstStyle>
            <a:lvl1pPr>
              <a:defRPr sz="3200"/>
            </a:lvl1pPr>
          </a:lstStyle>
          <a:p>
            <a:r>
              <a:rPr lang="en-US"/>
              <a:t>Click to edit Master title style</a:t>
            </a:r>
            <a:endParaRPr lang="en-US"/>
          </a:p>
        </p:txBody>
      </p:sp>
      <p:sp>
        <p:nvSpPr>
          <p:cNvPr id="3" name="Picture Placeholder 2"/>
          <p:cNvSpPr>
            <a:spLocks noGrp="true"/>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a:p>
        </p:txBody>
      </p:sp>
      <p:sp>
        <p:nvSpPr>
          <p:cNvPr id="4" name="Text Placeholder 3"/>
          <p:cNvSpPr>
            <a:spLocks noGrp="true"/>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F5F5CDA0-80DA-48D8-B4CB-109B8CD7869F}"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46.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Online Image Placeholder 3"/>
          <p:cNvSpPr>
            <a:spLocks noGrp="true"/>
          </p:cNvSpPr>
          <p:nvPr>
            <p:ph type="clipArt" sz="half" idx="2" hasCustomPrompt="true"/>
          </p:nvPr>
        </p:nvSpPr>
        <p:spPr>
          <a:xfrm>
            <a:off x="4648200" y="1981200"/>
            <a:ext cx="4038600" cy="3886200"/>
          </a:xfrm>
        </p:spPr>
        <p:txBody>
          <a:bodyPr/>
          <a:lstStyle/>
          <a:p>
            <a:r>
              <a:rPr lang="en-US"/>
              <a:t>Click icon to add online image</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D1FA0DF1-69A4-49BC-8004-2A306D22542E}"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46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Vertical Text Placeholder 2"/>
          <p:cNvSpPr>
            <a:spLocks noGrp="true"/>
          </p:cNvSpPr>
          <p:nvPr>
            <p:ph type="body" orient="vert" idx="1"/>
          </p:nvPr>
        </p:nvSpPr>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DB245EC0-5CDC-4F83-ABFB-A17F42046F02}"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46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true"/>
          </p:cNvSpPr>
          <p:nvPr>
            <p:ph type="title" orient="vert"/>
          </p:nvPr>
        </p:nvSpPr>
        <p:spPr>
          <a:xfrm>
            <a:off x="6629400" y="457200"/>
            <a:ext cx="2057400" cy="5410200"/>
          </a:xfrm>
        </p:spPr>
        <p:txBody>
          <a:bodyPr vert="eaVert"/>
          <a:lstStyle/>
          <a:p>
            <a:r>
              <a:rPr lang="en-US"/>
              <a:t>Click to edit Master title style</a:t>
            </a:r>
            <a:endParaRPr lang="en-US"/>
          </a:p>
        </p:txBody>
      </p:sp>
      <p:sp>
        <p:nvSpPr>
          <p:cNvPr id="3" name="Vertical Text Placeholder 2"/>
          <p:cNvSpPr>
            <a:spLocks noGrp="true"/>
          </p:cNvSpPr>
          <p:nvPr>
            <p:ph type="body" orient="vert" idx="1"/>
          </p:nvPr>
        </p:nvSpPr>
        <p:spPr>
          <a:xfrm>
            <a:off x="457200" y="457200"/>
            <a:ext cx="6019800" cy="5410200"/>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A0F1A974-5EB8-46E3-AD55-FFDCE36963EC}"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462.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Online Image Placeholder 3"/>
          <p:cNvSpPr>
            <a:spLocks noGrp="true"/>
          </p:cNvSpPr>
          <p:nvPr>
            <p:ph type="clipArt" sz="half" idx="2" hasCustomPrompt="true"/>
          </p:nvPr>
        </p:nvSpPr>
        <p:spPr>
          <a:xfrm>
            <a:off x="4648200" y="1981200"/>
            <a:ext cx="4038600" cy="3886200"/>
          </a:xfrm>
        </p:spPr>
        <p:txBody>
          <a:bodyPr/>
          <a:lstStyle/>
          <a:p>
            <a:r>
              <a:rPr lang="en-US"/>
              <a:t>Click icon to add online image</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D1FA0DF1-69A4-49BC-8004-2A306D22542E}"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463.xml><?xml version="1.0" encoding="utf-8"?>
<p:sldLayout xmlns:a="http://schemas.openxmlformats.org/drawingml/2006/main" xmlns:r="http://schemas.openxmlformats.org/officeDocument/2006/relationships" xmlns:p="http://schemas.openxmlformats.org/presentationml/2006/main" type="clipArtAndTx" preserve="1">
  <p:cSld name="Title, Clip Art and Tex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Online Image Placeholder 2"/>
          <p:cNvSpPr>
            <a:spLocks noGrp="true"/>
          </p:cNvSpPr>
          <p:nvPr>
            <p:ph type="clipArt" sz="half" idx="1" hasCustomPrompt="true"/>
          </p:nvPr>
        </p:nvSpPr>
        <p:spPr>
          <a:xfrm>
            <a:off x="457200" y="1981200"/>
            <a:ext cx="4038600" cy="3886200"/>
          </a:xfrm>
        </p:spPr>
        <p:txBody>
          <a:bodyPr/>
          <a:lstStyle/>
          <a:p>
            <a:r>
              <a:rPr lang="en-US"/>
              <a:t>Click icon to add online image</a:t>
            </a:r>
            <a:endParaRPr lang="en-US"/>
          </a:p>
        </p:txBody>
      </p:sp>
      <p:sp>
        <p:nvSpPr>
          <p:cNvPr id="4" name="Text Placeholder 3"/>
          <p:cNvSpPr>
            <a:spLocks noGrp="true"/>
          </p:cNvSpPr>
          <p:nvPr>
            <p:ph type="body"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B7E8BFF1-E06B-44F8-B74E-0941AEA927AF}"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464.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8229600" cy="18669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true"/>
          </p:cNvSpPr>
          <p:nvPr>
            <p:ph sz="half" idx="2"/>
          </p:nvPr>
        </p:nvSpPr>
        <p:spPr>
          <a:xfrm>
            <a:off x="457200" y="4000500"/>
            <a:ext cx="8229600" cy="18669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30A26CE2-9548-48BB-BFD6-B9FA4A2E6551}"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465.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pic>
        <p:nvPicPr>
          <p:cNvPr id="8" name="Graphic 7"/>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true"/>
          </p:cNvSpPr>
          <p:nvPr>
            <p:ph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46577E7E-26B3-4112-A923-A16012F7B175}"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466.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90128" name="Rectangle 16"/>
          <p:cNvSpPr>
            <a:spLocks noGrp="true" noChangeArrowheads="true"/>
          </p:cNvSpPr>
          <p:nvPr>
            <p:ph type="dt" sz="half" idx="2"/>
          </p:nvPr>
        </p:nvSpPr>
        <p:spPr>
          <a:xfrm>
            <a:off x="457200" y="6248400"/>
            <a:ext cx="2133600" cy="457200"/>
          </a:xfrm>
        </p:spPr>
        <p:txBody>
          <a:bodyPr/>
          <a:lstStyle>
            <a:lvl1pPr>
              <a:defRPr/>
            </a:lvl1pPr>
          </a:lstStyle>
          <a:p>
            <a:endParaRPr lang="en-US" altLang="en-US"/>
          </a:p>
        </p:txBody>
      </p:sp>
      <p:sp>
        <p:nvSpPr>
          <p:cNvPr id="90129" name="Rectangle 17"/>
          <p:cNvSpPr>
            <a:spLocks noGrp="true" noChangeArrowheads="true"/>
          </p:cNvSpPr>
          <p:nvPr>
            <p:ph type="ftr" sz="quarter" idx="3"/>
          </p:nvPr>
        </p:nvSpPr>
        <p:spPr/>
        <p:txBody>
          <a:bodyPr/>
          <a:lstStyle>
            <a:lvl1pPr>
              <a:defRPr/>
            </a:lvl1pPr>
          </a:lstStyle>
          <a:p>
            <a:endParaRPr lang="en-US" altLang="en-US"/>
          </a:p>
        </p:txBody>
      </p:sp>
      <p:sp>
        <p:nvSpPr>
          <p:cNvPr id="90130" name="Rectangle 18"/>
          <p:cNvSpPr>
            <a:spLocks noGrp="true" noChangeArrowheads="true"/>
          </p:cNvSpPr>
          <p:nvPr>
            <p:ph type="sldNum" sz="quarter" idx="4"/>
          </p:nvPr>
        </p:nvSpPr>
        <p:spPr/>
        <p:txBody>
          <a:bodyPr/>
          <a:lstStyle>
            <a:lvl1pPr>
              <a:defRPr/>
            </a:lvl1pPr>
          </a:lstStyle>
          <a:p>
            <a:fld id="{2757A297-25DA-4E2C-BAB7-44199D986FBE}" type="slidenum">
              <a:rPr lang="en-US" altLang="en-US" smtClean="0"/>
            </a:fld>
            <a:endParaRPr lang="en-US" altLang="en-US" dirty="0"/>
          </a:p>
        </p:txBody>
      </p:sp>
      <p:sp>
        <p:nvSpPr>
          <p:cNvPr id="90131" name="Rectangle 19"/>
          <p:cNvSpPr>
            <a:spLocks noGrp="true" noChangeArrowheads="true"/>
          </p:cNvSpPr>
          <p:nvPr>
            <p:ph type="ctrTitle"/>
          </p:nvPr>
        </p:nvSpPr>
        <p:spPr>
          <a:xfrm>
            <a:off x="457200" y="1828800"/>
            <a:ext cx="6019800" cy="2209800"/>
          </a:xfrm>
        </p:spPr>
        <p:txBody>
          <a:bodyPr/>
          <a:lstStyle>
            <a:lvl1pPr>
              <a:defRPr>
                <a:solidFill>
                  <a:schemeClr val="accent3"/>
                </a:solidFill>
              </a:defRPr>
            </a:lvl1pPr>
          </a:lstStyle>
          <a:p>
            <a:pPr lvl="0"/>
            <a:r>
              <a:rPr lang="en-US" altLang="en-US" noProof="0"/>
              <a:t>Click to edit Master title style</a:t>
            </a:r>
            <a:endParaRPr lang="en-US" altLang="en-US" noProof="0"/>
          </a:p>
        </p:txBody>
      </p:sp>
      <p:sp>
        <p:nvSpPr>
          <p:cNvPr id="90132" name="Rectangle 20"/>
          <p:cNvSpPr>
            <a:spLocks noGrp="true" noChangeArrowheads="true"/>
          </p:cNvSpPr>
          <p:nvPr>
            <p:ph type="subTitle" idx="1"/>
          </p:nvPr>
        </p:nvSpPr>
        <p:spPr>
          <a:xfrm>
            <a:off x="457200" y="4267200"/>
            <a:ext cx="6019800" cy="1752600"/>
          </a:xfrm>
        </p:spPr>
        <p:txBody>
          <a:bodyPr/>
          <a:lstStyle>
            <a:lvl1pPr marL="0" indent="0" algn="l">
              <a:buFont typeface="Wingdings" panose="05000000000000000000" pitchFamily="2" charset="2"/>
              <a:buNone/>
              <a:defRPr>
                <a:solidFill>
                  <a:schemeClr val="accent1"/>
                </a:solidFill>
              </a:defRPr>
            </a:lvl1pPr>
          </a:lstStyle>
          <a:p>
            <a:pPr lvl="0"/>
            <a:r>
              <a:rPr lang="en-US" altLang="en-US" noProof="0"/>
              <a:t>Click to edit Master subtitle style</a:t>
            </a:r>
            <a:endParaRPr lang="en-US" altLang="en-US" noProof="0"/>
          </a:p>
        </p:txBody>
      </p:sp>
    </p:spTree>
  </p:cSld>
  <p:clrMapOvr>
    <a:masterClrMapping/>
  </p:clrMapOvr>
  <p:transition spd="slow"/>
</p:sldLayout>
</file>

<file path=ppt/slideLayouts/slideLayout46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7" name="Graphic 6"/>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8" name="Teardrop 7"/>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2" name="Title 1"/>
          <p:cNvSpPr>
            <a:spLocks noGrp="true"/>
          </p:cNvSpPr>
          <p:nvPr>
            <p:ph type="title"/>
          </p:nvPr>
        </p:nvSpPr>
        <p:spPr>
          <a:xfrm>
            <a:off x="457200" y="457200"/>
            <a:ext cx="6629400" cy="1371600"/>
          </a:xfrm>
        </p:spPr>
        <p:txBody>
          <a:bodyPr/>
          <a:lstStyle>
            <a:lvl1pPr>
              <a:defRPr>
                <a:solidFill>
                  <a:schemeClr val="accent3"/>
                </a:solidFill>
              </a:defRPr>
            </a:lvl1pPr>
          </a:lstStyle>
          <a:p>
            <a:r>
              <a:rPr lang="en-US"/>
              <a:t>Click to edit Master title style</a:t>
            </a:r>
            <a:endParaRPr lang="en-US" dirty="0"/>
          </a:p>
        </p:txBody>
      </p:sp>
      <p:sp>
        <p:nvSpPr>
          <p:cNvPr id="3" name="Content Placeholder 2"/>
          <p:cNvSpPr>
            <a:spLocks noGrp="true"/>
          </p:cNvSpPr>
          <p:nvPr>
            <p:ph idx="1"/>
          </p:nvPr>
        </p:nvSpPr>
        <p:spPr>
          <a:xfrm>
            <a:off x="457200" y="1981200"/>
            <a:ext cx="8229600" cy="2286000"/>
          </a:xfrm>
        </p:spPr>
        <p:txBody>
          <a:bodyPr/>
          <a:lstStyle>
            <a:lvl1pPr marL="0" indent="0">
              <a:buNone/>
              <a:defRPr>
                <a:solidFill>
                  <a:schemeClr val="accent1"/>
                </a:solidFill>
              </a:defRPr>
            </a:lvl1pPr>
            <a:lvl2pPr marL="742950" indent="-285750">
              <a:buClr>
                <a:schemeClr val="accent3"/>
              </a:buClr>
              <a:buFont typeface="Arial" panose="020B0604020202020204" pitchFamily="34" charset="0"/>
              <a:buChar char="•"/>
              <a:defRPr/>
            </a:lvl2pPr>
            <a:lvl3pPr marL="1143000" indent="-228600">
              <a:buClr>
                <a:schemeClr val="accent3"/>
              </a:buClr>
              <a:buFont typeface="Arial" panose="020B0604020202020204" pitchFamily="34" charset="0"/>
              <a:buChar char="•"/>
              <a:defRPr/>
            </a:lvl3pPr>
            <a:lvl4pPr marL="1600200" indent="-228600">
              <a:buClr>
                <a:schemeClr val="accent3"/>
              </a:buClr>
              <a:buFont typeface="Arial" panose="020B0604020202020204" pitchFamily="34" charset="0"/>
              <a:buChar char="•"/>
              <a:defRPr/>
            </a:lvl4pPr>
            <a:lvl5pPr marL="2057400" indent="-228600">
              <a:buClr>
                <a:schemeClr val="accent3"/>
              </a:buClr>
              <a:buFont typeface="Arial" panose="020B0604020202020204" pitchFamily="34" charset="0"/>
              <a:buChar char="•"/>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3" name="Text Placeholder 12"/>
          <p:cNvSpPr>
            <a:spLocks noGrp="true"/>
          </p:cNvSpPr>
          <p:nvPr>
            <p:ph type="body" sz="quarter" idx="13" hasCustomPrompt="true"/>
          </p:nvPr>
        </p:nvSpPr>
        <p:spPr>
          <a:xfrm>
            <a:off x="457199" y="4813699"/>
            <a:ext cx="3943165" cy="1763915"/>
          </a:xfrm>
        </p:spPr>
        <p:txBody>
          <a:bodyPr/>
          <a:lstStyle>
            <a:lvl1pPr marL="0" indent="0">
              <a:buFont typeface="Arial" panose="020B0604020202020204" pitchFamily="34" charset="0"/>
              <a:buNone/>
              <a:defRPr lang="en-US" sz="1600" b="0" i="0" smtClean="0">
                <a:effectLst/>
                <a:latin typeface="Lucida Console" panose="020B060904050402020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b="0" i="0" dirty="0">
                <a:solidFill>
                  <a:srgbClr val="000000"/>
                </a:solidFill>
                <a:effectLst/>
                <a:latin typeface="Open Sans" panose="020B0606030504020204" pitchFamily="34" charset="0"/>
              </a:rPr>
              <a:t>Lorem ipsum dolor sit </a:t>
            </a:r>
            <a:r>
              <a:rPr lang="en-US" b="0" i="0" dirty="0" err="1">
                <a:solidFill>
                  <a:srgbClr val="000000"/>
                </a:solidFill>
                <a:effectLst/>
                <a:latin typeface="Open Sans" panose="020B0606030504020204" pitchFamily="34" charset="0"/>
              </a:rPr>
              <a:t>amet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consectetur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adipiscing</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sed</a:t>
            </a:r>
            <a:r>
              <a:rPr lang="en-US" b="0" i="0" dirty="0">
                <a:solidFill>
                  <a:srgbClr val="000000"/>
                </a:solidFill>
                <a:effectLst/>
                <a:latin typeface="Open Sans" panose="020B0606030504020204" pitchFamily="34" charset="0"/>
              </a:rPr>
              <a:t> do </a:t>
            </a:r>
            <a:r>
              <a:rPr lang="en-US" b="0" i="0" dirty="0" err="1">
                <a:solidFill>
                  <a:srgbClr val="000000"/>
                </a:solidFill>
                <a:effectLst/>
                <a:latin typeface="Open Sans" panose="020B0606030504020204" pitchFamily="34" charset="0"/>
              </a:rPr>
              <a:t>eiusmod</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tempor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incididunt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labore</a:t>
            </a:r>
            <a:r>
              <a:rPr lang="en-US" b="0" i="0" dirty="0">
                <a:solidFill>
                  <a:srgbClr val="000000"/>
                </a:solidFill>
                <a:effectLst/>
                <a:latin typeface="Open Sans" panose="020B0606030504020204" pitchFamily="34" charset="0"/>
              </a:rPr>
              <a:t> et dolore magna </a:t>
            </a:r>
            <a:r>
              <a:rPr lang="en-US" b="0" i="0" dirty="0" err="1">
                <a:solidFill>
                  <a:srgbClr val="000000"/>
                </a:solidFill>
                <a:effectLst/>
                <a:latin typeface="Open Sans" panose="020B0606030504020204" pitchFamily="34" charset="0"/>
              </a:rPr>
              <a:t>aliqua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enim</a:t>
            </a:r>
            <a:r>
              <a:rPr lang="en-US" b="0" i="0" dirty="0">
                <a:solidFill>
                  <a:srgbClr val="000000"/>
                </a:solidFill>
                <a:effectLst/>
                <a:latin typeface="Open Sans" panose="020B0606030504020204" pitchFamily="34" charset="0"/>
              </a:rPr>
              <a:t> ad minim </a:t>
            </a:r>
            <a:r>
              <a:rPr lang="en-US" b="0" i="0" dirty="0" err="1">
                <a:solidFill>
                  <a:srgbClr val="000000"/>
                </a:solidFill>
                <a:effectLst/>
                <a:latin typeface="Open Sans" panose="020B0606030504020204" pitchFamily="34" charset="0"/>
              </a:rPr>
              <a:t>veniam</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quis</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nostrud</a:t>
            </a:r>
            <a:r>
              <a:rPr lang="en-US" b="0" i="0" dirty="0">
                <a:solidFill>
                  <a:srgbClr val="000000"/>
                </a:solidFill>
                <a:effectLst/>
                <a:latin typeface="Open Sans" panose="020B0606030504020204" pitchFamily="34" charset="0"/>
              </a:rPr>
              <a:t> exercitation </a:t>
            </a:r>
            <a:r>
              <a:rPr lang="en-US" b="0" i="0" dirty="0" err="1">
                <a:solidFill>
                  <a:srgbClr val="000000"/>
                </a:solidFill>
                <a:effectLst/>
                <a:latin typeface="Open Sans" panose="020B0606030504020204" pitchFamily="34" charset="0"/>
              </a:rPr>
              <a:t>ullamco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laboris</a:t>
            </a:r>
            <a:r>
              <a:rPr lang="en-US" b="0" i="0" dirty="0">
                <a:solidFill>
                  <a:srgbClr val="000000"/>
                </a:solidFill>
                <a:effectLst/>
                <a:latin typeface="Open Sans" panose="020B0606030504020204" pitchFamily="34" charset="0"/>
              </a:rPr>
              <a:t> nisi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aliquip</a:t>
            </a:r>
            <a:r>
              <a:rPr lang="en-US" b="0" i="0" dirty="0">
                <a:solidFill>
                  <a:srgbClr val="000000"/>
                </a:solidFill>
                <a:effectLst/>
                <a:latin typeface="Open Sans" panose="020B0606030504020204" pitchFamily="34" charset="0"/>
              </a:rPr>
              <a:t> ex </a:t>
            </a:r>
            <a:r>
              <a:rPr lang="en-US" b="0" i="0" dirty="0" err="1">
                <a:solidFill>
                  <a:srgbClr val="000000"/>
                </a:solidFill>
                <a:effectLst/>
                <a:latin typeface="Open Sans" panose="020B0606030504020204" pitchFamily="34" charset="0"/>
              </a:rPr>
              <a:t>ea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commodo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consequat</a:t>
            </a:r>
            <a:r>
              <a:rPr lang="en-US" b="0" i="0" dirty="0">
                <a:solidFill>
                  <a:srgbClr val="000000"/>
                </a:solidFill>
                <a:effectLst/>
                <a:latin typeface="Open Sans" panose="020B0606030504020204" pitchFamily="34" charset="0"/>
              </a:rPr>
              <a:t>. </a:t>
            </a:r>
            <a:endParaRPr lang="en-US" dirty="0"/>
          </a:p>
        </p:txBody>
      </p:sp>
      <p:sp>
        <p:nvSpPr>
          <p:cNvPr id="15" name="Text Placeholder 14"/>
          <p:cNvSpPr>
            <a:spLocks noGrp="true"/>
          </p:cNvSpPr>
          <p:nvPr>
            <p:ph type="body" sz="quarter" idx="14" hasCustomPrompt="true"/>
          </p:nvPr>
        </p:nvSpPr>
        <p:spPr>
          <a:xfrm>
            <a:off x="4743634" y="4819356"/>
            <a:ext cx="3943165" cy="1752600"/>
          </a:xfrm>
        </p:spPr>
        <p:txBody>
          <a:bodyPr/>
          <a:lstStyle>
            <a:lvl1pPr>
              <a:defRPr sz="1600">
                <a:latin typeface="Lucida Console" panose="020B0609040504020204" charset="0"/>
              </a:defRPr>
            </a:lvl1pPr>
          </a:lstStyle>
          <a:p>
            <a:pPr lvl="0"/>
            <a:r>
              <a:rPr lang="en-US" b="0" i="0" dirty="0">
                <a:solidFill>
                  <a:srgbClr val="000000"/>
                </a:solidFill>
                <a:effectLst/>
                <a:latin typeface="Open Sans" panose="020B0606030504020204" pitchFamily="34" charset="0"/>
              </a:rPr>
              <a:t>Duis </a:t>
            </a:r>
            <a:r>
              <a:rPr lang="en-US" b="0" i="0" dirty="0" err="1">
                <a:solidFill>
                  <a:srgbClr val="000000"/>
                </a:solidFill>
                <a:effectLst/>
                <a:latin typeface="Open Sans" panose="020B0606030504020204" pitchFamily="34" charset="0"/>
              </a:rPr>
              <a:t>aute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irure</a:t>
            </a:r>
            <a:r>
              <a:rPr lang="en-US" b="0" i="0" dirty="0">
                <a:solidFill>
                  <a:srgbClr val="000000"/>
                </a:solidFill>
                <a:effectLst/>
                <a:latin typeface="Open Sans" panose="020B0606030504020204" pitchFamily="34" charset="0"/>
              </a:rPr>
              <a:t> dolor in </a:t>
            </a:r>
            <a:r>
              <a:rPr lang="en-US" b="0" i="0" dirty="0" err="1">
                <a:solidFill>
                  <a:srgbClr val="000000"/>
                </a:solidFill>
                <a:effectLst/>
                <a:latin typeface="Open Sans" panose="020B0606030504020204" pitchFamily="34" charset="0"/>
              </a:rPr>
              <a:t>reprehenderit</a:t>
            </a:r>
            <a:r>
              <a:rPr lang="en-US" b="0" i="0" dirty="0">
                <a:solidFill>
                  <a:srgbClr val="000000"/>
                </a:solidFill>
                <a:effectLst/>
                <a:latin typeface="Open Sans" panose="020B0606030504020204" pitchFamily="34" charset="0"/>
              </a:rPr>
              <a:t> in </a:t>
            </a:r>
            <a:r>
              <a:rPr lang="en-US" b="0" i="0" dirty="0" err="1">
                <a:solidFill>
                  <a:srgbClr val="000000"/>
                </a:solidFill>
                <a:effectLst/>
                <a:latin typeface="Open Sans" panose="020B0606030504020204" pitchFamily="34" charset="0"/>
              </a:rPr>
              <a:t>voluptate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velit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esse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cillum</a:t>
            </a:r>
            <a:r>
              <a:rPr lang="en-US" b="0" i="0" dirty="0">
                <a:solidFill>
                  <a:srgbClr val="000000"/>
                </a:solidFill>
                <a:effectLst/>
                <a:latin typeface="Open Sans" panose="020B0606030504020204" pitchFamily="34" charset="0"/>
              </a:rPr>
              <a:t> dolore </a:t>
            </a:r>
            <a:r>
              <a:rPr lang="en-US" b="0" i="0" dirty="0" err="1">
                <a:solidFill>
                  <a:srgbClr val="000000"/>
                </a:solidFill>
                <a:effectLst/>
                <a:latin typeface="Open Sans" panose="020B0606030504020204" pitchFamily="34" charset="0"/>
              </a:rPr>
              <a:t>eu</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fugiat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nulla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pariatur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Excepteur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sint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occaecat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cupidatat</a:t>
            </a:r>
            <a:r>
              <a:rPr lang="en-US" b="0" i="0" dirty="0">
                <a:solidFill>
                  <a:srgbClr val="000000"/>
                </a:solidFill>
                <a:effectLst/>
                <a:latin typeface="Open Sans" panose="020B0606030504020204" pitchFamily="34" charset="0"/>
              </a:rPr>
              <a:t> non </a:t>
            </a:r>
            <a:r>
              <a:rPr lang="en-US" b="0" i="0" dirty="0" err="1">
                <a:solidFill>
                  <a:srgbClr val="000000"/>
                </a:solidFill>
                <a:effectLst/>
                <a:latin typeface="Open Sans" panose="020B0606030504020204" pitchFamily="34" charset="0"/>
              </a:rPr>
              <a:t>proident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sunt</a:t>
            </a:r>
            <a:r>
              <a:rPr lang="en-US" b="0" i="0" dirty="0">
                <a:solidFill>
                  <a:srgbClr val="000000"/>
                </a:solidFill>
                <a:effectLst/>
                <a:latin typeface="Open Sans" panose="020B0606030504020204" pitchFamily="34" charset="0"/>
              </a:rPr>
              <a:t> in culpa qui </a:t>
            </a:r>
            <a:r>
              <a:rPr lang="en-US" b="0" i="0" dirty="0" err="1">
                <a:solidFill>
                  <a:srgbClr val="000000"/>
                </a:solidFill>
                <a:effectLst/>
                <a:latin typeface="Open Sans" panose="020B0606030504020204" pitchFamily="34" charset="0"/>
              </a:rPr>
              <a:t>officia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deserunt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mollit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anim</a:t>
            </a:r>
            <a:r>
              <a:rPr lang="en-US" b="0" i="0" dirty="0">
                <a:solidFill>
                  <a:srgbClr val="000000"/>
                </a:solidFill>
                <a:effectLst/>
                <a:latin typeface="Open Sans" panose="020B0606030504020204" pitchFamily="34" charset="0"/>
              </a:rPr>
              <a:t> id </a:t>
            </a:r>
            <a:r>
              <a:rPr lang="en-US" b="0" i="0" dirty="0" err="1">
                <a:solidFill>
                  <a:srgbClr val="000000"/>
                </a:solidFill>
                <a:effectLst/>
                <a:latin typeface="Open Sans" panose="020B0606030504020204" pitchFamily="34" charset="0"/>
              </a:rPr>
              <a:t>est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laborum</a:t>
            </a:r>
            <a:r>
              <a:rPr lang="en-US" b="0" i="0" dirty="0">
                <a:solidFill>
                  <a:srgbClr val="000000"/>
                </a:solidFill>
                <a:effectLst/>
                <a:latin typeface="Open Sans" panose="020B0606030504020204" pitchFamily="34" charset="0"/>
              </a:rPr>
              <a:t>.</a:t>
            </a:r>
            <a:endParaRPr lang="en-US" dirty="0"/>
          </a:p>
        </p:txBody>
      </p:sp>
      <p:sp>
        <p:nvSpPr>
          <p:cNvPr id="16" name="Rectangle 15"/>
          <p:cNvSpPr/>
          <p:nvPr userDrawn="true"/>
        </p:nvSpPr>
        <p:spPr bwMode="auto">
          <a:xfrm>
            <a:off x="-19235" y="6653815"/>
            <a:ext cx="1162235" cy="204186"/>
          </a:xfrm>
          <a:prstGeom prst="rect">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7" name="Rectangle 16"/>
          <p:cNvSpPr/>
          <p:nvPr userDrawn="true"/>
        </p:nvSpPr>
        <p:spPr bwMode="auto">
          <a:xfrm>
            <a:off x="1143000" y="6653814"/>
            <a:ext cx="1162235" cy="204186"/>
          </a:xfrm>
          <a:prstGeom prst="rect">
            <a:avLst/>
          </a:prstGeom>
          <a:solidFill>
            <a:schemeClr val="accent6"/>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8" name="Rectangle 17"/>
          <p:cNvSpPr/>
          <p:nvPr userDrawn="true"/>
        </p:nvSpPr>
        <p:spPr bwMode="auto">
          <a:xfrm>
            <a:off x="2305235" y="6655200"/>
            <a:ext cx="1162235" cy="204186"/>
          </a:xfrm>
          <a:prstGeom prst="rect">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transition spd="slow"/>
</p:sldLayout>
</file>

<file path=ppt/slideLayouts/slideLayout468.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9" name="Rectangle 8"/>
          <p:cNvSpPr/>
          <p:nvPr userDrawn="true"/>
        </p:nvSpPr>
        <p:spPr bwMode="auto">
          <a:xfrm>
            <a:off x="-19235" y="6653815"/>
            <a:ext cx="1162235" cy="204186"/>
          </a:xfrm>
          <a:prstGeom prst="rect">
            <a:avLst/>
          </a:prstGeom>
          <a:solidFill>
            <a:schemeClr val="accent4"/>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0" name="Rectangle 9"/>
          <p:cNvSpPr/>
          <p:nvPr userDrawn="true"/>
        </p:nvSpPr>
        <p:spPr bwMode="auto">
          <a:xfrm>
            <a:off x="1143000" y="6653814"/>
            <a:ext cx="1162235" cy="204186"/>
          </a:xfrm>
          <a:prstGeom prst="rect">
            <a:avLst/>
          </a:prstGeom>
          <a:solidFill>
            <a:schemeClr val="bg2"/>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pic>
        <p:nvPicPr>
          <p:cNvPr id="7" name="Graphic 6"/>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8" name="Teardrop 7"/>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2" name="Title 1"/>
          <p:cNvSpPr>
            <a:spLocks noGrp="true"/>
          </p:cNvSpPr>
          <p:nvPr>
            <p:ph type="title"/>
          </p:nvPr>
        </p:nvSpPr>
        <p:spPr>
          <a:xfrm>
            <a:off x="457200" y="457200"/>
            <a:ext cx="6629400" cy="1371600"/>
          </a:xfrm>
        </p:spPr>
        <p:txBody>
          <a:bodyPr/>
          <a:lstStyle>
            <a:lvl1pPr>
              <a:defRPr>
                <a:solidFill>
                  <a:schemeClr val="accent5"/>
                </a:solidFill>
              </a:defRPr>
            </a:lvl1pPr>
          </a:lstStyle>
          <a:p>
            <a:r>
              <a:rPr lang="en-US"/>
              <a:t>Click to edit Master title style</a:t>
            </a:r>
            <a:endParaRPr lang="en-US" dirty="0"/>
          </a:p>
        </p:txBody>
      </p:sp>
      <p:sp>
        <p:nvSpPr>
          <p:cNvPr id="3" name="Content Placeholder 2"/>
          <p:cNvSpPr>
            <a:spLocks noGrp="true"/>
          </p:cNvSpPr>
          <p:nvPr>
            <p:ph idx="1"/>
          </p:nvPr>
        </p:nvSpPr>
        <p:spPr>
          <a:xfrm>
            <a:off x="457200" y="1981200"/>
            <a:ext cx="8229600" cy="2286000"/>
          </a:xfrm>
        </p:spPr>
        <p:txBody>
          <a:bodyPr/>
          <a:lstStyle>
            <a:lvl1pPr marL="0" indent="0">
              <a:buNone/>
              <a:defRPr>
                <a:solidFill>
                  <a:schemeClr val="accent1"/>
                </a:solidFill>
              </a:defRPr>
            </a:lvl1pPr>
            <a:lvl2pPr marL="742950" indent="-285750">
              <a:buClr>
                <a:schemeClr val="accent3"/>
              </a:buClr>
              <a:buFont typeface="Arial" panose="020B0604020202020204" pitchFamily="34" charset="0"/>
              <a:buChar char="•"/>
              <a:defRPr/>
            </a:lvl2pPr>
            <a:lvl3pPr marL="1143000" indent="-228600">
              <a:buClr>
                <a:schemeClr val="accent3"/>
              </a:buClr>
              <a:buFont typeface="Arial" panose="020B0604020202020204" pitchFamily="34" charset="0"/>
              <a:buChar char="•"/>
              <a:defRPr/>
            </a:lvl3pPr>
            <a:lvl4pPr marL="1600200" indent="-228600">
              <a:buClr>
                <a:schemeClr val="accent3"/>
              </a:buClr>
              <a:buFont typeface="Arial" panose="020B0604020202020204" pitchFamily="34" charset="0"/>
              <a:buChar char="•"/>
              <a:defRPr/>
            </a:lvl4pPr>
            <a:lvl5pPr marL="2057400" indent="-228600">
              <a:buClr>
                <a:schemeClr val="accent3"/>
              </a:buClr>
              <a:buFont typeface="Arial" panose="020B0604020202020204" pitchFamily="34" charset="0"/>
              <a:buChar char="•"/>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1" name="Rectangle 10"/>
          <p:cNvSpPr/>
          <p:nvPr userDrawn="true"/>
        </p:nvSpPr>
        <p:spPr bwMode="auto">
          <a:xfrm>
            <a:off x="2305235" y="6655200"/>
            <a:ext cx="1162235" cy="204186"/>
          </a:xfrm>
          <a:prstGeom prst="rect">
            <a:avLst/>
          </a:prstGeom>
          <a:solidFill>
            <a:schemeClr val="accent5"/>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2" name="Text Placeholder 12"/>
          <p:cNvSpPr>
            <a:spLocks noGrp="true"/>
          </p:cNvSpPr>
          <p:nvPr>
            <p:ph type="body" sz="quarter" idx="13" hasCustomPrompt="true"/>
          </p:nvPr>
        </p:nvSpPr>
        <p:spPr>
          <a:xfrm>
            <a:off x="457199" y="4843770"/>
            <a:ext cx="3943165" cy="1763915"/>
          </a:xfrm>
        </p:spPr>
        <p:txBody>
          <a:bodyPr/>
          <a:lstStyle>
            <a:lvl1pPr marL="0" indent="0">
              <a:buFont typeface="Arial" panose="020B0604020202020204" pitchFamily="34" charset="0"/>
              <a:buNone/>
              <a:defRPr lang="en-US" sz="1600" b="0" i="0" smtClean="0">
                <a:effectLst/>
                <a:latin typeface="Lucida Console" panose="020B060904050402020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b="0" i="0" dirty="0">
                <a:solidFill>
                  <a:srgbClr val="000000"/>
                </a:solidFill>
                <a:effectLst/>
                <a:latin typeface="Open Sans" panose="020B0606030504020204" pitchFamily="34" charset="0"/>
              </a:rPr>
              <a:t>Lorem ipsum dolor sit </a:t>
            </a:r>
            <a:r>
              <a:rPr lang="en-US" b="0" i="0" dirty="0" err="1">
                <a:solidFill>
                  <a:srgbClr val="000000"/>
                </a:solidFill>
                <a:effectLst/>
                <a:latin typeface="Open Sans" panose="020B0606030504020204" pitchFamily="34" charset="0"/>
              </a:rPr>
              <a:t>amet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consectetur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adipiscing</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sed</a:t>
            </a:r>
            <a:r>
              <a:rPr lang="en-US" b="0" i="0" dirty="0">
                <a:solidFill>
                  <a:srgbClr val="000000"/>
                </a:solidFill>
                <a:effectLst/>
                <a:latin typeface="Open Sans" panose="020B0606030504020204" pitchFamily="34" charset="0"/>
              </a:rPr>
              <a:t> do </a:t>
            </a:r>
            <a:r>
              <a:rPr lang="en-US" b="0" i="0" dirty="0" err="1">
                <a:solidFill>
                  <a:srgbClr val="000000"/>
                </a:solidFill>
                <a:effectLst/>
                <a:latin typeface="Open Sans" panose="020B0606030504020204" pitchFamily="34" charset="0"/>
              </a:rPr>
              <a:t>eiusmod</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tempor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incididunt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labore</a:t>
            </a:r>
            <a:r>
              <a:rPr lang="en-US" b="0" i="0" dirty="0">
                <a:solidFill>
                  <a:srgbClr val="000000"/>
                </a:solidFill>
                <a:effectLst/>
                <a:latin typeface="Open Sans" panose="020B0606030504020204" pitchFamily="34" charset="0"/>
              </a:rPr>
              <a:t> et dolore magna </a:t>
            </a:r>
            <a:r>
              <a:rPr lang="en-US" b="0" i="0" dirty="0" err="1">
                <a:solidFill>
                  <a:srgbClr val="000000"/>
                </a:solidFill>
                <a:effectLst/>
                <a:latin typeface="Open Sans" panose="020B0606030504020204" pitchFamily="34" charset="0"/>
              </a:rPr>
              <a:t>aliqua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enim</a:t>
            </a:r>
            <a:r>
              <a:rPr lang="en-US" b="0" i="0" dirty="0">
                <a:solidFill>
                  <a:srgbClr val="000000"/>
                </a:solidFill>
                <a:effectLst/>
                <a:latin typeface="Open Sans" panose="020B0606030504020204" pitchFamily="34" charset="0"/>
              </a:rPr>
              <a:t> ad minim </a:t>
            </a:r>
            <a:r>
              <a:rPr lang="en-US" b="0" i="0" dirty="0" err="1">
                <a:solidFill>
                  <a:srgbClr val="000000"/>
                </a:solidFill>
                <a:effectLst/>
                <a:latin typeface="Open Sans" panose="020B0606030504020204" pitchFamily="34" charset="0"/>
              </a:rPr>
              <a:t>veniam</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quis</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nostrud</a:t>
            </a:r>
            <a:r>
              <a:rPr lang="en-US" b="0" i="0" dirty="0">
                <a:solidFill>
                  <a:srgbClr val="000000"/>
                </a:solidFill>
                <a:effectLst/>
                <a:latin typeface="Open Sans" panose="020B0606030504020204" pitchFamily="34" charset="0"/>
              </a:rPr>
              <a:t> exercitation </a:t>
            </a:r>
            <a:r>
              <a:rPr lang="en-US" b="0" i="0" dirty="0" err="1">
                <a:solidFill>
                  <a:srgbClr val="000000"/>
                </a:solidFill>
                <a:effectLst/>
                <a:latin typeface="Open Sans" panose="020B0606030504020204" pitchFamily="34" charset="0"/>
              </a:rPr>
              <a:t>ullamco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laboris</a:t>
            </a:r>
            <a:r>
              <a:rPr lang="en-US" b="0" i="0" dirty="0">
                <a:solidFill>
                  <a:srgbClr val="000000"/>
                </a:solidFill>
                <a:effectLst/>
                <a:latin typeface="Open Sans" panose="020B0606030504020204" pitchFamily="34" charset="0"/>
              </a:rPr>
              <a:t> nisi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aliquip</a:t>
            </a:r>
            <a:r>
              <a:rPr lang="en-US" b="0" i="0" dirty="0">
                <a:solidFill>
                  <a:srgbClr val="000000"/>
                </a:solidFill>
                <a:effectLst/>
                <a:latin typeface="Open Sans" panose="020B0606030504020204" pitchFamily="34" charset="0"/>
              </a:rPr>
              <a:t> ex </a:t>
            </a:r>
            <a:r>
              <a:rPr lang="en-US" b="0" i="0" dirty="0" err="1">
                <a:solidFill>
                  <a:srgbClr val="000000"/>
                </a:solidFill>
                <a:effectLst/>
                <a:latin typeface="Open Sans" panose="020B0606030504020204" pitchFamily="34" charset="0"/>
              </a:rPr>
              <a:t>ea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commodo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consequat</a:t>
            </a:r>
            <a:r>
              <a:rPr lang="en-US" b="0" i="0" dirty="0">
                <a:solidFill>
                  <a:srgbClr val="000000"/>
                </a:solidFill>
                <a:effectLst/>
                <a:latin typeface="Open Sans" panose="020B0606030504020204" pitchFamily="34" charset="0"/>
              </a:rPr>
              <a:t>. </a:t>
            </a:r>
            <a:endParaRPr lang="en-US" dirty="0"/>
          </a:p>
        </p:txBody>
      </p:sp>
      <p:sp>
        <p:nvSpPr>
          <p:cNvPr id="13" name="Text Placeholder 14"/>
          <p:cNvSpPr>
            <a:spLocks noGrp="true"/>
          </p:cNvSpPr>
          <p:nvPr>
            <p:ph type="body" sz="quarter" idx="14" hasCustomPrompt="true"/>
          </p:nvPr>
        </p:nvSpPr>
        <p:spPr>
          <a:xfrm>
            <a:off x="4743634" y="4849427"/>
            <a:ext cx="3943165" cy="1752600"/>
          </a:xfrm>
        </p:spPr>
        <p:txBody>
          <a:bodyPr/>
          <a:lstStyle>
            <a:lvl1pPr>
              <a:defRPr sz="1600">
                <a:latin typeface="Lucida Console" panose="020B0609040504020204" charset="0"/>
              </a:defRPr>
            </a:lvl1pPr>
          </a:lstStyle>
          <a:p>
            <a:pPr lvl="0"/>
            <a:r>
              <a:rPr lang="en-US" b="0" i="0" dirty="0">
                <a:solidFill>
                  <a:srgbClr val="000000"/>
                </a:solidFill>
                <a:effectLst/>
                <a:latin typeface="Open Sans" panose="020B0606030504020204" pitchFamily="34" charset="0"/>
              </a:rPr>
              <a:t>Duis </a:t>
            </a:r>
            <a:r>
              <a:rPr lang="en-US" b="0" i="0" dirty="0" err="1">
                <a:solidFill>
                  <a:srgbClr val="000000"/>
                </a:solidFill>
                <a:effectLst/>
                <a:latin typeface="Open Sans" panose="020B0606030504020204" pitchFamily="34" charset="0"/>
              </a:rPr>
              <a:t>aute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irure</a:t>
            </a:r>
            <a:r>
              <a:rPr lang="en-US" b="0" i="0" dirty="0">
                <a:solidFill>
                  <a:srgbClr val="000000"/>
                </a:solidFill>
                <a:effectLst/>
                <a:latin typeface="Open Sans" panose="020B0606030504020204" pitchFamily="34" charset="0"/>
              </a:rPr>
              <a:t> dolor in </a:t>
            </a:r>
            <a:r>
              <a:rPr lang="en-US" b="0" i="0" dirty="0" err="1">
                <a:solidFill>
                  <a:srgbClr val="000000"/>
                </a:solidFill>
                <a:effectLst/>
                <a:latin typeface="Open Sans" panose="020B0606030504020204" pitchFamily="34" charset="0"/>
              </a:rPr>
              <a:t>reprehenderit</a:t>
            </a:r>
            <a:r>
              <a:rPr lang="en-US" b="0" i="0" dirty="0">
                <a:solidFill>
                  <a:srgbClr val="000000"/>
                </a:solidFill>
                <a:effectLst/>
                <a:latin typeface="Open Sans" panose="020B0606030504020204" pitchFamily="34" charset="0"/>
              </a:rPr>
              <a:t> in </a:t>
            </a:r>
            <a:r>
              <a:rPr lang="en-US" b="0" i="0" dirty="0" err="1">
                <a:solidFill>
                  <a:srgbClr val="000000"/>
                </a:solidFill>
                <a:effectLst/>
                <a:latin typeface="Open Sans" panose="020B0606030504020204" pitchFamily="34" charset="0"/>
              </a:rPr>
              <a:t>voluptate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velit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esse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cillum</a:t>
            </a:r>
            <a:r>
              <a:rPr lang="en-US" b="0" i="0" dirty="0">
                <a:solidFill>
                  <a:srgbClr val="000000"/>
                </a:solidFill>
                <a:effectLst/>
                <a:latin typeface="Open Sans" panose="020B0606030504020204" pitchFamily="34" charset="0"/>
              </a:rPr>
              <a:t> dolore </a:t>
            </a:r>
            <a:r>
              <a:rPr lang="en-US" b="0" i="0" dirty="0" err="1">
                <a:solidFill>
                  <a:srgbClr val="000000"/>
                </a:solidFill>
                <a:effectLst/>
                <a:latin typeface="Open Sans" panose="020B0606030504020204" pitchFamily="34" charset="0"/>
              </a:rPr>
              <a:t>eu</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fugiat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nulla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pariatur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Excepteur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sint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occaecat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cupidatat</a:t>
            </a:r>
            <a:r>
              <a:rPr lang="en-US" b="0" i="0" dirty="0">
                <a:solidFill>
                  <a:srgbClr val="000000"/>
                </a:solidFill>
                <a:effectLst/>
                <a:latin typeface="Open Sans" panose="020B0606030504020204" pitchFamily="34" charset="0"/>
              </a:rPr>
              <a:t> non </a:t>
            </a:r>
            <a:r>
              <a:rPr lang="en-US" b="0" i="0" dirty="0" err="1">
                <a:solidFill>
                  <a:srgbClr val="000000"/>
                </a:solidFill>
                <a:effectLst/>
                <a:latin typeface="Open Sans" panose="020B0606030504020204" pitchFamily="34" charset="0"/>
              </a:rPr>
              <a:t>proident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sunt</a:t>
            </a:r>
            <a:r>
              <a:rPr lang="en-US" b="0" i="0" dirty="0">
                <a:solidFill>
                  <a:srgbClr val="000000"/>
                </a:solidFill>
                <a:effectLst/>
                <a:latin typeface="Open Sans" panose="020B0606030504020204" pitchFamily="34" charset="0"/>
              </a:rPr>
              <a:t> in culpa qui </a:t>
            </a:r>
            <a:r>
              <a:rPr lang="en-US" b="0" i="0" dirty="0" err="1">
                <a:solidFill>
                  <a:srgbClr val="000000"/>
                </a:solidFill>
                <a:effectLst/>
                <a:latin typeface="Open Sans" panose="020B0606030504020204" pitchFamily="34" charset="0"/>
              </a:rPr>
              <a:t>officia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deserunt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mollit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anim</a:t>
            </a:r>
            <a:r>
              <a:rPr lang="en-US" b="0" i="0" dirty="0">
                <a:solidFill>
                  <a:srgbClr val="000000"/>
                </a:solidFill>
                <a:effectLst/>
                <a:latin typeface="Open Sans" panose="020B0606030504020204" pitchFamily="34" charset="0"/>
              </a:rPr>
              <a:t> id </a:t>
            </a:r>
            <a:r>
              <a:rPr lang="en-US" b="0" i="0" dirty="0" err="1">
                <a:solidFill>
                  <a:srgbClr val="000000"/>
                </a:solidFill>
                <a:effectLst/>
                <a:latin typeface="Open Sans" panose="020B0606030504020204" pitchFamily="34" charset="0"/>
              </a:rPr>
              <a:t>est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laborum</a:t>
            </a:r>
            <a:r>
              <a:rPr lang="en-US" b="0" i="0" dirty="0">
                <a:solidFill>
                  <a:srgbClr val="000000"/>
                </a:solidFill>
                <a:effectLst/>
                <a:latin typeface="Open Sans" panose="020B0606030504020204" pitchFamily="34" charset="0"/>
              </a:rPr>
              <a:t>.</a:t>
            </a:r>
            <a:endParaRPr lang="en-US" dirty="0"/>
          </a:p>
        </p:txBody>
      </p:sp>
    </p:spTree>
  </p:cSld>
  <p:clrMapOvr>
    <a:masterClrMapping/>
  </p:clrMapOvr>
  <p:transition spd="slow"/>
</p:sldLayout>
</file>

<file path=ppt/slideLayouts/slideLayout46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true"/>
          </p:cNvSpPr>
          <p:nvPr>
            <p:ph type="title"/>
          </p:nvPr>
        </p:nvSpPr>
        <p:spPr>
          <a:xfrm>
            <a:off x="623888" y="1709738"/>
            <a:ext cx="7886700" cy="2852737"/>
          </a:xfrm>
        </p:spPr>
        <p:txBody>
          <a:bodyPr anchor="b"/>
          <a:lstStyle>
            <a:lvl1pPr>
              <a:defRPr sz="6000"/>
            </a:lvl1pPr>
          </a:lstStyle>
          <a:p>
            <a:r>
              <a:rPr lang="en-US"/>
              <a:t>Click to edit Master title style</a:t>
            </a:r>
            <a:endParaRPr lang="en-US"/>
          </a:p>
        </p:txBody>
      </p:sp>
      <p:sp>
        <p:nvSpPr>
          <p:cNvPr id="3" name="Text Placeholder 2"/>
          <p:cNvSpPr>
            <a:spLocks noGrp="true"/>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1B9C6344-3052-44C1-9017-6FC986659251}"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dirty="0"/>
          </a:p>
        </p:txBody>
      </p:sp>
    </p:spTree>
  </p:cSld>
  <p:clrMapOvr>
    <a:masterClrMapping/>
  </p:clrMapOvr>
  <p:transition spd="slow"/>
</p:sldLayout>
</file>

<file path=ppt/slideLayouts/slideLayout47.xml><?xml version="1.0" encoding="utf-8"?>
<p:sldLayout xmlns:a="http://schemas.openxmlformats.org/drawingml/2006/main" xmlns:r="http://schemas.openxmlformats.org/officeDocument/2006/relationships" xmlns:p="http://schemas.openxmlformats.org/presentationml/2006/main" type="clipArtAndTx" preserve="1">
  <p:cSld name="Title, Clip Art and Tex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Online Image Placeholder 2"/>
          <p:cNvSpPr>
            <a:spLocks noGrp="true"/>
          </p:cNvSpPr>
          <p:nvPr>
            <p:ph type="clipArt" sz="half" idx="1" hasCustomPrompt="true"/>
          </p:nvPr>
        </p:nvSpPr>
        <p:spPr>
          <a:xfrm>
            <a:off x="457200" y="1981200"/>
            <a:ext cx="4038600" cy="3886200"/>
          </a:xfrm>
        </p:spPr>
        <p:txBody>
          <a:bodyPr/>
          <a:lstStyle/>
          <a:p>
            <a:r>
              <a:rPr lang="en-US"/>
              <a:t>Click icon to add online image</a:t>
            </a:r>
            <a:endParaRPr lang="en-US"/>
          </a:p>
        </p:txBody>
      </p:sp>
      <p:sp>
        <p:nvSpPr>
          <p:cNvPr id="4" name="Text Placeholder 3"/>
          <p:cNvSpPr>
            <a:spLocks noGrp="true"/>
          </p:cNvSpPr>
          <p:nvPr>
            <p:ph type="body"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B7E8BFF1-E06B-44F8-B74E-0941AEA927AF}"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47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Content Placeholder 2"/>
          <p:cNvSpPr>
            <a:spLocks noGrp="true"/>
          </p:cNvSpPr>
          <p:nvPr>
            <p:ph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true"/>
          </p:cNvSpPr>
          <p:nvPr>
            <p:ph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A78529B3-D109-4045-8674-05A0BCB6F47C}"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47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365125"/>
            <a:ext cx="7886700" cy="1325563"/>
          </a:xfrm>
        </p:spPr>
        <p:txBody>
          <a:bodyPr/>
          <a:lstStyle/>
          <a:p>
            <a:r>
              <a:rPr lang="en-US"/>
              <a:t>Click to edit Master title style</a:t>
            </a:r>
            <a:endParaRPr lang="en-US"/>
          </a:p>
        </p:txBody>
      </p:sp>
      <p:sp>
        <p:nvSpPr>
          <p:cNvPr id="3" name="Text Placeholder 2"/>
          <p:cNvSpPr>
            <a:spLocks noGrp="true"/>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4" name="Content Placeholder 3"/>
          <p:cNvSpPr>
            <a:spLocks noGrp="true"/>
          </p:cNvSpPr>
          <p:nvPr>
            <p:ph sz="half" idx="2"/>
          </p:nvPr>
        </p:nvSpPr>
        <p:spPr>
          <a:xfrm>
            <a:off x="630238" y="2505075"/>
            <a:ext cx="3868737"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true"/>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6" name="Content Placeholder 5"/>
          <p:cNvSpPr>
            <a:spLocks noGrp="true"/>
          </p:cNvSpPr>
          <p:nvPr>
            <p:ph sz="quarter" idx="4"/>
          </p:nvPr>
        </p:nvSpPr>
        <p:spPr>
          <a:xfrm>
            <a:off x="4629150" y="2505075"/>
            <a:ext cx="3887788"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Footer Placeholder 6"/>
          <p:cNvSpPr>
            <a:spLocks noGrp="true"/>
          </p:cNvSpPr>
          <p:nvPr>
            <p:ph type="ftr" sz="quarter" idx="10"/>
          </p:nvPr>
        </p:nvSpPr>
        <p:spPr/>
        <p:txBody>
          <a:bodyPr/>
          <a:lstStyle>
            <a:lvl1pPr>
              <a:defRPr/>
            </a:lvl1pPr>
          </a:lstStyle>
          <a:p>
            <a:endParaRPr lang="en-US" altLang="en-US"/>
          </a:p>
        </p:txBody>
      </p:sp>
      <p:sp>
        <p:nvSpPr>
          <p:cNvPr id="8" name="Slide Number Placeholder 7"/>
          <p:cNvSpPr>
            <a:spLocks noGrp="true"/>
          </p:cNvSpPr>
          <p:nvPr>
            <p:ph type="sldNum" sz="quarter" idx="11"/>
          </p:nvPr>
        </p:nvSpPr>
        <p:spPr/>
        <p:txBody>
          <a:bodyPr/>
          <a:lstStyle>
            <a:lvl1pPr>
              <a:defRPr/>
            </a:lvl1pPr>
          </a:lstStyle>
          <a:p>
            <a:fld id="{5CE7979A-3B8C-4A9C-9E48-FBBF83626624}" type="slidenum">
              <a:rPr lang="en-US" altLang="en-US"/>
            </a:fld>
            <a:endParaRPr lang="en-US" altLang="en-US"/>
          </a:p>
        </p:txBody>
      </p:sp>
      <p:sp>
        <p:nvSpPr>
          <p:cNvPr id="9" name="Date Placeholder 8"/>
          <p:cNvSpPr>
            <a:spLocks noGrp="true"/>
          </p:cNvSpPr>
          <p:nvPr>
            <p:ph type="dt" sz="half" idx="12"/>
          </p:nvPr>
        </p:nvSpPr>
        <p:spPr/>
        <p:txBody>
          <a:bodyPr/>
          <a:lstStyle>
            <a:lvl1pPr>
              <a:defRPr/>
            </a:lvl1pPr>
          </a:lstStyle>
          <a:p>
            <a:endParaRPr lang="en-US" altLang="en-US"/>
          </a:p>
        </p:txBody>
      </p:sp>
      <p:sp>
        <p:nvSpPr>
          <p:cNvPr id="10" name="Rectangle 9"/>
          <p:cNvSpPr/>
          <p:nvPr userDrawn="true"/>
        </p:nvSpPr>
        <p:spPr bwMode="auto">
          <a:xfrm>
            <a:off x="-19235" y="6705601"/>
            <a:ext cx="1162235" cy="152399"/>
          </a:xfrm>
          <a:prstGeom prst="rect">
            <a:avLst/>
          </a:prstGeom>
          <a:solidFill>
            <a:schemeClr val="accent1"/>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1" name="Rectangle 10"/>
          <p:cNvSpPr/>
          <p:nvPr userDrawn="true"/>
        </p:nvSpPr>
        <p:spPr bwMode="auto">
          <a:xfrm>
            <a:off x="1143000" y="6705600"/>
            <a:ext cx="1162235" cy="152399"/>
          </a:xfrm>
          <a:prstGeom prst="rect">
            <a:avLst/>
          </a:prstGeom>
          <a:solidFill>
            <a:schemeClr val="accent6"/>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2" name="Teardrop 11"/>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13" name="Rectangle 12"/>
          <p:cNvSpPr/>
          <p:nvPr userDrawn="true"/>
        </p:nvSpPr>
        <p:spPr bwMode="auto">
          <a:xfrm>
            <a:off x="2305235" y="6706986"/>
            <a:ext cx="1162235" cy="152399"/>
          </a:xfrm>
          <a:prstGeom prst="rect">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transition spd="slow"/>
</p:sldLayout>
</file>

<file path=ppt/slideLayouts/slideLayout47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Footer Placeholder 2"/>
          <p:cNvSpPr>
            <a:spLocks noGrp="true"/>
          </p:cNvSpPr>
          <p:nvPr>
            <p:ph type="ftr" sz="quarter" idx="10"/>
          </p:nvPr>
        </p:nvSpPr>
        <p:spPr/>
        <p:txBody>
          <a:bodyPr/>
          <a:lstStyle>
            <a:lvl1pPr>
              <a:defRPr/>
            </a:lvl1pPr>
          </a:lstStyle>
          <a:p>
            <a:endParaRPr lang="en-US" altLang="en-US"/>
          </a:p>
        </p:txBody>
      </p:sp>
      <p:sp>
        <p:nvSpPr>
          <p:cNvPr id="4" name="Slide Number Placeholder 3"/>
          <p:cNvSpPr>
            <a:spLocks noGrp="true"/>
          </p:cNvSpPr>
          <p:nvPr>
            <p:ph type="sldNum" sz="quarter" idx="11"/>
          </p:nvPr>
        </p:nvSpPr>
        <p:spPr/>
        <p:txBody>
          <a:bodyPr/>
          <a:lstStyle>
            <a:lvl1pPr>
              <a:defRPr/>
            </a:lvl1pPr>
          </a:lstStyle>
          <a:p>
            <a:fld id="{18761A08-01FA-414B-AF34-7CBBE177D9AB}" type="slidenum">
              <a:rPr lang="en-US" altLang="en-US"/>
            </a:fld>
            <a:endParaRPr lang="en-US" altLang="en-US"/>
          </a:p>
        </p:txBody>
      </p:sp>
      <p:sp>
        <p:nvSpPr>
          <p:cNvPr id="5" name="Date Placeholder 4"/>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47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true"/>
          </p:cNvSpPr>
          <p:nvPr>
            <p:ph type="ftr" sz="quarter" idx="10"/>
          </p:nvPr>
        </p:nvSpPr>
        <p:spPr/>
        <p:txBody>
          <a:bodyPr/>
          <a:lstStyle>
            <a:lvl1pPr>
              <a:defRPr/>
            </a:lvl1pPr>
          </a:lstStyle>
          <a:p>
            <a:endParaRPr lang="en-US" altLang="en-US"/>
          </a:p>
        </p:txBody>
      </p:sp>
      <p:sp>
        <p:nvSpPr>
          <p:cNvPr id="3" name="Slide Number Placeholder 2"/>
          <p:cNvSpPr>
            <a:spLocks noGrp="true"/>
          </p:cNvSpPr>
          <p:nvPr>
            <p:ph type="sldNum" sz="quarter" idx="11"/>
          </p:nvPr>
        </p:nvSpPr>
        <p:spPr/>
        <p:txBody>
          <a:bodyPr/>
          <a:lstStyle>
            <a:lvl1pPr>
              <a:defRPr/>
            </a:lvl1pPr>
          </a:lstStyle>
          <a:p>
            <a:fld id="{054509E2-2EA7-4CCF-BFE3-9B166712C5C7}" type="slidenum">
              <a:rPr lang="en-US" altLang="en-US"/>
            </a:fld>
            <a:endParaRPr lang="en-US" altLang="en-US"/>
          </a:p>
        </p:txBody>
      </p:sp>
      <p:sp>
        <p:nvSpPr>
          <p:cNvPr id="4" name="Date Placeholder 3"/>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47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457200"/>
            <a:ext cx="2949575" cy="1600200"/>
          </a:xfrm>
        </p:spPr>
        <p:txBody>
          <a:bodyPr anchor="b"/>
          <a:lstStyle>
            <a:lvl1pPr>
              <a:defRPr sz="3200"/>
            </a:lvl1pPr>
          </a:lstStyle>
          <a:p>
            <a:r>
              <a:rPr lang="en-US"/>
              <a:t>Click to edit Master title style</a:t>
            </a:r>
            <a:endParaRPr lang="en-US"/>
          </a:p>
        </p:txBody>
      </p:sp>
      <p:sp>
        <p:nvSpPr>
          <p:cNvPr id="3" name="Content Placeholder 2"/>
          <p:cNvSpPr>
            <a:spLocks noGrp="true"/>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true"/>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BA59A777-624F-47A9-880B-D8E9EAD0858F}"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47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457200"/>
            <a:ext cx="2949575" cy="1600200"/>
          </a:xfrm>
        </p:spPr>
        <p:txBody>
          <a:bodyPr anchor="b"/>
          <a:lstStyle>
            <a:lvl1pPr>
              <a:defRPr sz="3200"/>
            </a:lvl1pPr>
          </a:lstStyle>
          <a:p>
            <a:r>
              <a:rPr lang="en-US"/>
              <a:t>Click to edit Master title style</a:t>
            </a:r>
            <a:endParaRPr lang="en-US"/>
          </a:p>
        </p:txBody>
      </p:sp>
      <p:sp>
        <p:nvSpPr>
          <p:cNvPr id="3" name="Picture Placeholder 2"/>
          <p:cNvSpPr>
            <a:spLocks noGrp="true"/>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a:p>
        </p:txBody>
      </p:sp>
      <p:sp>
        <p:nvSpPr>
          <p:cNvPr id="4" name="Text Placeholder 3"/>
          <p:cNvSpPr>
            <a:spLocks noGrp="true"/>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F5F5CDA0-80DA-48D8-B4CB-109B8CD7869F}"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47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Vertical Text Placeholder 2"/>
          <p:cNvSpPr>
            <a:spLocks noGrp="true"/>
          </p:cNvSpPr>
          <p:nvPr>
            <p:ph type="body" orient="vert" idx="1"/>
          </p:nvPr>
        </p:nvSpPr>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DB245EC0-5CDC-4F83-ABFB-A17F42046F02}"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47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true"/>
          </p:cNvSpPr>
          <p:nvPr>
            <p:ph type="title" orient="vert"/>
          </p:nvPr>
        </p:nvSpPr>
        <p:spPr>
          <a:xfrm>
            <a:off x="6629400" y="457200"/>
            <a:ext cx="2057400" cy="5410200"/>
          </a:xfrm>
        </p:spPr>
        <p:txBody>
          <a:bodyPr vert="eaVert"/>
          <a:lstStyle/>
          <a:p>
            <a:r>
              <a:rPr lang="en-US"/>
              <a:t>Click to edit Master title style</a:t>
            </a:r>
            <a:endParaRPr lang="en-US"/>
          </a:p>
        </p:txBody>
      </p:sp>
      <p:sp>
        <p:nvSpPr>
          <p:cNvPr id="3" name="Vertical Text Placeholder 2"/>
          <p:cNvSpPr>
            <a:spLocks noGrp="true"/>
          </p:cNvSpPr>
          <p:nvPr>
            <p:ph type="body" orient="vert" idx="1"/>
          </p:nvPr>
        </p:nvSpPr>
        <p:spPr>
          <a:xfrm>
            <a:off x="457200" y="457200"/>
            <a:ext cx="6019800" cy="5410200"/>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A0F1A974-5EB8-46E3-AD55-FFDCE36963EC}"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478.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Online Image Placeholder 3"/>
          <p:cNvSpPr>
            <a:spLocks noGrp="true"/>
          </p:cNvSpPr>
          <p:nvPr>
            <p:ph type="clipArt" sz="half" idx="2" hasCustomPrompt="true"/>
          </p:nvPr>
        </p:nvSpPr>
        <p:spPr>
          <a:xfrm>
            <a:off x="4648200" y="1981200"/>
            <a:ext cx="4038600" cy="3886200"/>
          </a:xfrm>
        </p:spPr>
        <p:txBody>
          <a:bodyPr/>
          <a:lstStyle/>
          <a:p>
            <a:r>
              <a:rPr lang="en-US"/>
              <a:t>Click icon to add online image</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D1FA0DF1-69A4-49BC-8004-2A306D22542E}"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479.xml><?xml version="1.0" encoding="utf-8"?>
<p:sldLayout xmlns:a="http://schemas.openxmlformats.org/drawingml/2006/main" xmlns:r="http://schemas.openxmlformats.org/officeDocument/2006/relationships" xmlns:p="http://schemas.openxmlformats.org/presentationml/2006/main" type="clipArtAndTx" preserve="1">
  <p:cSld name="Title, Clip Art and Tex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Online Image Placeholder 2"/>
          <p:cNvSpPr>
            <a:spLocks noGrp="true"/>
          </p:cNvSpPr>
          <p:nvPr>
            <p:ph type="clipArt" sz="half" idx="1" hasCustomPrompt="true"/>
          </p:nvPr>
        </p:nvSpPr>
        <p:spPr>
          <a:xfrm>
            <a:off x="457200" y="1981200"/>
            <a:ext cx="4038600" cy="3886200"/>
          </a:xfrm>
        </p:spPr>
        <p:txBody>
          <a:bodyPr/>
          <a:lstStyle/>
          <a:p>
            <a:r>
              <a:rPr lang="en-US"/>
              <a:t>Click icon to add online image</a:t>
            </a:r>
            <a:endParaRPr lang="en-US"/>
          </a:p>
        </p:txBody>
      </p:sp>
      <p:sp>
        <p:nvSpPr>
          <p:cNvPr id="4" name="Text Placeholder 3"/>
          <p:cNvSpPr>
            <a:spLocks noGrp="true"/>
          </p:cNvSpPr>
          <p:nvPr>
            <p:ph type="body"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B7E8BFF1-E06B-44F8-B74E-0941AEA927AF}"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48.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8229600" cy="18669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true"/>
          </p:cNvSpPr>
          <p:nvPr>
            <p:ph sz="half" idx="2"/>
          </p:nvPr>
        </p:nvSpPr>
        <p:spPr>
          <a:xfrm>
            <a:off x="457200" y="4000500"/>
            <a:ext cx="8229600" cy="18669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30A26CE2-9548-48BB-BFD6-B9FA4A2E6551}"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480.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8229600" cy="18669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true"/>
          </p:cNvSpPr>
          <p:nvPr>
            <p:ph sz="half" idx="2"/>
          </p:nvPr>
        </p:nvSpPr>
        <p:spPr>
          <a:xfrm>
            <a:off x="457200" y="4000500"/>
            <a:ext cx="8229600" cy="18669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30A26CE2-9548-48BB-BFD6-B9FA4A2E6551}"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481.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pic>
        <p:nvPicPr>
          <p:cNvPr id="8" name="Graphic 7"/>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true"/>
          </p:cNvSpPr>
          <p:nvPr>
            <p:ph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46577E7E-26B3-4112-A923-A16012F7B175}"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49.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pic>
        <p:nvPicPr>
          <p:cNvPr id="8" name="Graphic 7"/>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true"/>
          </p:cNvSpPr>
          <p:nvPr>
            <p:ph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46577E7E-26B3-4112-A923-A16012F7B175}"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Content Placeholder 2"/>
          <p:cNvSpPr>
            <a:spLocks noGrp="true"/>
          </p:cNvSpPr>
          <p:nvPr>
            <p:ph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true"/>
          </p:cNvSpPr>
          <p:nvPr>
            <p:ph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A78529B3-D109-4045-8674-05A0BCB6F47C}"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50.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90128" name="Rectangle 16"/>
          <p:cNvSpPr>
            <a:spLocks noGrp="true" noChangeArrowheads="true"/>
          </p:cNvSpPr>
          <p:nvPr>
            <p:ph type="dt" sz="half" idx="2"/>
          </p:nvPr>
        </p:nvSpPr>
        <p:spPr>
          <a:xfrm>
            <a:off x="457200" y="6248400"/>
            <a:ext cx="2133600" cy="457200"/>
          </a:xfrm>
        </p:spPr>
        <p:txBody>
          <a:bodyPr/>
          <a:lstStyle>
            <a:lvl1pPr>
              <a:defRPr/>
            </a:lvl1pPr>
          </a:lstStyle>
          <a:p>
            <a:endParaRPr lang="en-US" altLang="en-US"/>
          </a:p>
        </p:txBody>
      </p:sp>
      <p:sp>
        <p:nvSpPr>
          <p:cNvPr id="90129" name="Rectangle 17"/>
          <p:cNvSpPr>
            <a:spLocks noGrp="true" noChangeArrowheads="true"/>
          </p:cNvSpPr>
          <p:nvPr>
            <p:ph type="ftr" sz="quarter" idx="3"/>
          </p:nvPr>
        </p:nvSpPr>
        <p:spPr/>
        <p:txBody>
          <a:bodyPr/>
          <a:lstStyle>
            <a:lvl1pPr>
              <a:defRPr/>
            </a:lvl1pPr>
          </a:lstStyle>
          <a:p>
            <a:endParaRPr lang="en-US" altLang="en-US"/>
          </a:p>
        </p:txBody>
      </p:sp>
      <p:sp>
        <p:nvSpPr>
          <p:cNvPr id="90130" name="Rectangle 18"/>
          <p:cNvSpPr>
            <a:spLocks noGrp="true" noChangeArrowheads="true"/>
          </p:cNvSpPr>
          <p:nvPr>
            <p:ph type="sldNum" sz="quarter" idx="4"/>
          </p:nvPr>
        </p:nvSpPr>
        <p:spPr/>
        <p:txBody>
          <a:bodyPr/>
          <a:lstStyle>
            <a:lvl1pPr>
              <a:defRPr/>
            </a:lvl1pPr>
          </a:lstStyle>
          <a:p>
            <a:fld id="{2757A297-25DA-4E2C-BAB7-44199D986FBE}" type="slidenum">
              <a:rPr lang="en-US" altLang="en-US" smtClean="0"/>
            </a:fld>
            <a:endParaRPr lang="en-US" altLang="en-US" dirty="0"/>
          </a:p>
        </p:txBody>
      </p:sp>
      <p:sp>
        <p:nvSpPr>
          <p:cNvPr id="90131" name="Rectangle 19"/>
          <p:cNvSpPr>
            <a:spLocks noGrp="true" noChangeArrowheads="true"/>
          </p:cNvSpPr>
          <p:nvPr>
            <p:ph type="ctrTitle"/>
          </p:nvPr>
        </p:nvSpPr>
        <p:spPr>
          <a:xfrm>
            <a:off x="457200" y="1828800"/>
            <a:ext cx="6019800" cy="2209800"/>
          </a:xfrm>
        </p:spPr>
        <p:txBody>
          <a:bodyPr/>
          <a:lstStyle>
            <a:lvl1pPr>
              <a:defRPr>
                <a:solidFill>
                  <a:schemeClr val="accent3"/>
                </a:solidFill>
              </a:defRPr>
            </a:lvl1pPr>
          </a:lstStyle>
          <a:p>
            <a:pPr lvl="0"/>
            <a:r>
              <a:rPr lang="en-US" altLang="en-US" noProof="0"/>
              <a:t>Click to edit Master title style</a:t>
            </a:r>
            <a:endParaRPr lang="en-US" altLang="en-US" noProof="0"/>
          </a:p>
        </p:txBody>
      </p:sp>
      <p:sp>
        <p:nvSpPr>
          <p:cNvPr id="90132" name="Rectangle 20"/>
          <p:cNvSpPr>
            <a:spLocks noGrp="true" noChangeArrowheads="true"/>
          </p:cNvSpPr>
          <p:nvPr>
            <p:ph type="subTitle" idx="1"/>
          </p:nvPr>
        </p:nvSpPr>
        <p:spPr>
          <a:xfrm>
            <a:off x="457200" y="4267200"/>
            <a:ext cx="6019800" cy="1752600"/>
          </a:xfrm>
        </p:spPr>
        <p:txBody>
          <a:bodyPr/>
          <a:lstStyle>
            <a:lvl1pPr marL="0" indent="0" algn="l">
              <a:buFont typeface="Wingdings" panose="05000000000000000000" pitchFamily="2" charset="2"/>
              <a:buNone/>
              <a:defRPr>
                <a:solidFill>
                  <a:schemeClr val="accent1"/>
                </a:solidFill>
              </a:defRPr>
            </a:lvl1pPr>
          </a:lstStyle>
          <a:p>
            <a:pPr lvl="0"/>
            <a:r>
              <a:rPr lang="en-US" altLang="en-US" noProof="0"/>
              <a:t>Click to edit Master subtitle style</a:t>
            </a:r>
            <a:endParaRPr lang="en-US" altLang="en-US" noProof="0"/>
          </a:p>
        </p:txBody>
      </p:sp>
    </p:spTree>
  </p:cSld>
  <p:clrMapOvr>
    <a:masterClrMapping/>
  </p:clrMapOvr>
  <p:transition spd="slow"/>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7" name="Graphic 6"/>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8" name="Teardrop 7"/>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2" name="Title 1"/>
          <p:cNvSpPr>
            <a:spLocks noGrp="true"/>
          </p:cNvSpPr>
          <p:nvPr>
            <p:ph type="title"/>
          </p:nvPr>
        </p:nvSpPr>
        <p:spPr>
          <a:xfrm>
            <a:off x="457200" y="457200"/>
            <a:ext cx="6629400" cy="1371600"/>
          </a:xfrm>
        </p:spPr>
        <p:txBody>
          <a:bodyPr/>
          <a:lstStyle>
            <a:lvl1pPr>
              <a:defRPr>
                <a:solidFill>
                  <a:schemeClr val="accent3"/>
                </a:solidFill>
              </a:defRPr>
            </a:lvl1pPr>
          </a:lstStyle>
          <a:p>
            <a:r>
              <a:rPr lang="en-US"/>
              <a:t>Click to edit Master title style</a:t>
            </a:r>
            <a:endParaRPr lang="en-US" dirty="0"/>
          </a:p>
        </p:txBody>
      </p:sp>
      <p:sp>
        <p:nvSpPr>
          <p:cNvPr id="3" name="Content Placeholder 2"/>
          <p:cNvSpPr>
            <a:spLocks noGrp="true"/>
          </p:cNvSpPr>
          <p:nvPr>
            <p:ph idx="1"/>
          </p:nvPr>
        </p:nvSpPr>
        <p:spPr>
          <a:xfrm>
            <a:off x="457200" y="1981200"/>
            <a:ext cx="8229600" cy="2286000"/>
          </a:xfrm>
        </p:spPr>
        <p:txBody>
          <a:bodyPr/>
          <a:lstStyle>
            <a:lvl1pPr marL="0" indent="0">
              <a:buNone/>
              <a:defRPr>
                <a:solidFill>
                  <a:schemeClr val="accent1"/>
                </a:solidFill>
              </a:defRPr>
            </a:lvl1pPr>
            <a:lvl2pPr marL="742950" indent="-285750">
              <a:buClr>
                <a:schemeClr val="accent3"/>
              </a:buClr>
              <a:buFont typeface="Arial" panose="020B0604020202020204" pitchFamily="34" charset="0"/>
              <a:buChar char="•"/>
              <a:defRPr/>
            </a:lvl2pPr>
            <a:lvl3pPr marL="1143000" indent="-228600">
              <a:buClr>
                <a:schemeClr val="accent3"/>
              </a:buClr>
              <a:buFont typeface="Arial" panose="020B0604020202020204" pitchFamily="34" charset="0"/>
              <a:buChar char="•"/>
              <a:defRPr/>
            </a:lvl3pPr>
            <a:lvl4pPr marL="1600200" indent="-228600">
              <a:buClr>
                <a:schemeClr val="accent3"/>
              </a:buClr>
              <a:buFont typeface="Arial" panose="020B0604020202020204" pitchFamily="34" charset="0"/>
              <a:buChar char="•"/>
              <a:defRPr/>
            </a:lvl4pPr>
            <a:lvl5pPr marL="2057400" indent="-228600">
              <a:buClr>
                <a:schemeClr val="accent3"/>
              </a:buClr>
              <a:buFont typeface="Arial" panose="020B0604020202020204" pitchFamily="34" charset="0"/>
              <a:buChar char="•"/>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3" name="Text Placeholder 12"/>
          <p:cNvSpPr>
            <a:spLocks noGrp="true"/>
          </p:cNvSpPr>
          <p:nvPr>
            <p:ph type="body" sz="quarter" idx="13" hasCustomPrompt="true"/>
          </p:nvPr>
        </p:nvSpPr>
        <p:spPr>
          <a:xfrm>
            <a:off x="457199" y="4813699"/>
            <a:ext cx="3943165" cy="1763915"/>
          </a:xfrm>
        </p:spPr>
        <p:txBody>
          <a:bodyPr/>
          <a:lstStyle>
            <a:lvl1pPr marL="0" indent="0">
              <a:buFont typeface="Arial" panose="020B0604020202020204" pitchFamily="34" charset="0"/>
              <a:buNone/>
              <a:defRPr lang="en-US" sz="1600" b="0" i="0" smtClean="0">
                <a:effectLst/>
                <a:latin typeface="Lucida Console" panose="020B060904050402020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b="0" i="0" dirty="0">
                <a:solidFill>
                  <a:srgbClr val="000000"/>
                </a:solidFill>
                <a:effectLst/>
                <a:latin typeface="Open Sans" panose="020B0606030504020204" pitchFamily="34" charset="0"/>
              </a:rPr>
              <a:t>Lorem ipsum dolor sit </a:t>
            </a:r>
            <a:r>
              <a:rPr lang="en-US" b="0" i="0" dirty="0" err="1">
                <a:solidFill>
                  <a:srgbClr val="000000"/>
                </a:solidFill>
                <a:effectLst/>
                <a:latin typeface="Open Sans" panose="020B0606030504020204" pitchFamily="34" charset="0"/>
              </a:rPr>
              <a:t>amet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consectetur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adipiscing</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sed</a:t>
            </a:r>
            <a:r>
              <a:rPr lang="en-US" b="0" i="0" dirty="0">
                <a:solidFill>
                  <a:srgbClr val="000000"/>
                </a:solidFill>
                <a:effectLst/>
                <a:latin typeface="Open Sans" panose="020B0606030504020204" pitchFamily="34" charset="0"/>
              </a:rPr>
              <a:t> do </a:t>
            </a:r>
            <a:r>
              <a:rPr lang="en-US" b="0" i="0" dirty="0" err="1">
                <a:solidFill>
                  <a:srgbClr val="000000"/>
                </a:solidFill>
                <a:effectLst/>
                <a:latin typeface="Open Sans" panose="020B0606030504020204" pitchFamily="34" charset="0"/>
              </a:rPr>
              <a:t>eiusmod</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tempor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incididunt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labore</a:t>
            </a:r>
            <a:r>
              <a:rPr lang="en-US" b="0" i="0" dirty="0">
                <a:solidFill>
                  <a:srgbClr val="000000"/>
                </a:solidFill>
                <a:effectLst/>
                <a:latin typeface="Open Sans" panose="020B0606030504020204" pitchFamily="34" charset="0"/>
              </a:rPr>
              <a:t> et dolore magna </a:t>
            </a:r>
            <a:r>
              <a:rPr lang="en-US" b="0" i="0" dirty="0" err="1">
                <a:solidFill>
                  <a:srgbClr val="000000"/>
                </a:solidFill>
                <a:effectLst/>
                <a:latin typeface="Open Sans" panose="020B0606030504020204" pitchFamily="34" charset="0"/>
              </a:rPr>
              <a:t>aliqua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enim</a:t>
            </a:r>
            <a:r>
              <a:rPr lang="en-US" b="0" i="0" dirty="0">
                <a:solidFill>
                  <a:srgbClr val="000000"/>
                </a:solidFill>
                <a:effectLst/>
                <a:latin typeface="Open Sans" panose="020B0606030504020204" pitchFamily="34" charset="0"/>
              </a:rPr>
              <a:t> ad minim </a:t>
            </a:r>
            <a:r>
              <a:rPr lang="en-US" b="0" i="0" dirty="0" err="1">
                <a:solidFill>
                  <a:srgbClr val="000000"/>
                </a:solidFill>
                <a:effectLst/>
                <a:latin typeface="Open Sans" panose="020B0606030504020204" pitchFamily="34" charset="0"/>
              </a:rPr>
              <a:t>veniam</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quis</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nostrud</a:t>
            </a:r>
            <a:r>
              <a:rPr lang="en-US" b="0" i="0" dirty="0">
                <a:solidFill>
                  <a:srgbClr val="000000"/>
                </a:solidFill>
                <a:effectLst/>
                <a:latin typeface="Open Sans" panose="020B0606030504020204" pitchFamily="34" charset="0"/>
              </a:rPr>
              <a:t> exercitation </a:t>
            </a:r>
            <a:r>
              <a:rPr lang="en-US" b="0" i="0" dirty="0" err="1">
                <a:solidFill>
                  <a:srgbClr val="000000"/>
                </a:solidFill>
                <a:effectLst/>
                <a:latin typeface="Open Sans" panose="020B0606030504020204" pitchFamily="34" charset="0"/>
              </a:rPr>
              <a:t>ullamco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laboris</a:t>
            </a:r>
            <a:r>
              <a:rPr lang="en-US" b="0" i="0" dirty="0">
                <a:solidFill>
                  <a:srgbClr val="000000"/>
                </a:solidFill>
                <a:effectLst/>
                <a:latin typeface="Open Sans" panose="020B0606030504020204" pitchFamily="34" charset="0"/>
              </a:rPr>
              <a:t> nisi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aliquip</a:t>
            </a:r>
            <a:r>
              <a:rPr lang="en-US" b="0" i="0" dirty="0">
                <a:solidFill>
                  <a:srgbClr val="000000"/>
                </a:solidFill>
                <a:effectLst/>
                <a:latin typeface="Open Sans" panose="020B0606030504020204" pitchFamily="34" charset="0"/>
              </a:rPr>
              <a:t> ex </a:t>
            </a:r>
            <a:r>
              <a:rPr lang="en-US" b="0" i="0" dirty="0" err="1">
                <a:solidFill>
                  <a:srgbClr val="000000"/>
                </a:solidFill>
                <a:effectLst/>
                <a:latin typeface="Open Sans" panose="020B0606030504020204" pitchFamily="34" charset="0"/>
              </a:rPr>
              <a:t>ea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commodo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consequat</a:t>
            </a:r>
            <a:r>
              <a:rPr lang="en-US" b="0" i="0" dirty="0">
                <a:solidFill>
                  <a:srgbClr val="000000"/>
                </a:solidFill>
                <a:effectLst/>
                <a:latin typeface="Open Sans" panose="020B0606030504020204" pitchFamily="34" charset="0"/>
              </a:rPr>
              <a:t>. </a:t>
            </a:r>
            <a:endParaRPr lang="en-US" dirty="0"/>
          </a:p>
        </p:txBody>
      </p:sp>
      <p:sp>
        <p:nvSpPr>
          <p:cNvPr id="15" name="Text Placeholder 14"/>
          <p:cNvSpPr>
            <a:spLocks noGrp="true"/>
          </p:cNvSpPr>
          <p:nvPr>
            <p:ph type="body" sz="quarter" idx="14" hasCustomPrompt="true"/>
          </p:nvPr>
        </p:nvSpPr>
        <p:spPr>
          <a:xfrm>
            <a:off x="4743634" y="4819356"/>
            <a:ext cx="3943165" cy="1752600"/>
          </a:xfrm>
        </p:spPr>
        <p:txBody>
          <a:bodyPr/>
          <a:lstStyle>
            <a:lvl1pPr>
              <a:defRPr sz="1600">
                <a:latin typeface="Lucida Console" panose="020B0609040504020204" charset="0"/>
              </a:defRPr>
            </a:lvl1pPr>
          </a:lstStyle>
          <a:p>
            <a:pPr lvl="0"/>
            <a:r>
              <a:rPr lang="en-US" b="0" i="0" dirty="0">
                <a:solidFill>
                  <a:srgbClr val="000000"/>
                </a:solidFill>
                <a:effectLst/>
                <a:latin typeface="Open Sans" panose="020B0606030504020204" pitchFamily="34" charset="0"/>
              </a:rPr>
              <a:t>Duis </a:t>
            </a:r>
            <a:r>
              <a:rPr lang="en-US" b="0" i="0" dirty="0" err="1">
                <a:solidFill>
                  <a:srgbClr val="000000"/>
                </a:solidFill>
                <a:effectLst/>
                <a:latin typeface="Open Sans" panose="020B0606030504020204" pitchFamily="34" charset="0"/>
              </a:rPr>
              <a:t>aute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irure</a:t>
            </a:r>
            <a:r>
              <a:rPr lang="en-US" b="0" i="0" dirty="0">
                <a:solidFill>
                  <a:srgbClr val="000000"/>
                </a:solidFill>
                <a:effectLst/>
                <a:latin typeface="Open Sans" panose="020B0606030504020204" pitchFamily="34" charset="0"/>
              </a:rPr>
              <a:t> dolor in </a:t>
            </a:r>
            <a:r>
              <a:rPr lang="en-US" b="0" i="0" dirty="0" err="1">
                <a:solidFill>
                  <a:srgbClr val="000000"/>
                </a:solidFill>
                <a:effectLst/>
                <a:latin typeface="Open Sans" panose="020B0606030504020204" pitchFamily="34" charset="0"/>
              </a:rPr>
              <a:t>reprehenderit</a:t>
            </a:r>
            <a:r>
              <a:rPr lang="en-US" b="0" i="0" dirty="0">
                <a:solidFill>
                  <a:srgbClr val="000000"/>
                </a:solidFill>
                <a:effectLst/>
                <a:latin typeface="Open Sans" panose="020B0606030504020204" pitchFamily="34" charset="0"/>
              </a:rPr>
              <a:t> in </a:t>
            </a:r>
            <a:r>
              <a:rPr lang="en-US" b="0" i="0" dirty="0" err="1">
                <a:solidFill>
                  <a:srgbClr val="000000"/>
                </a:solidFill>
                <a:effectLst/>
                <a:latin typeface="Open Sans" panose="020B0606030504020204" pitchFamily="34" charset="0"/>
              </a:rPr>
              <a:t>voluptate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velit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esse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cillum</a:t>
            </a:r>
            <a:r>
              <a:rPr lang="en-US" b="0" i="0" dirty="0">
                <a:solidFill>
                  <a:srgbClr val="000000"/>
                </a:solidFill>
                <a:effectLst/>
                <a:latin typeface="Open Sans" panose="020B0606030504020204" pitchFamily="34" charset="0"/>
              </a:rPr>
              <a:t> dolore </a:t>
            </a:r>
            <a:r>
              <a:rPr lang="en-US" b="0" i="0" dirty="0" err="1">
                <a:solidFill>
                  <a:srgbClr val="000000"/>
                </a:solidFill>
                <a:effectLst/>
                <a:latin typeface="Open Sans" panose="020B0606030504020204" pitchFamily="34" charset="0"/>
              </a:rPr>
              <a:t>eu</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fugiat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nulla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pariatur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Excepteur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sint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occaecat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cupidatat</a:t>
            </a:r>
            <a:r>
              <a:rPr lang="en-US" b="0" i="0" dirty="0">
                <a:solidFill>
                  <a:srgbClr val="000000"/>
                </a:solidFill>
                <a:effectLst/>
                <a:latin typeface="Open Sans" panose="020B0606030504020204" pitchFamily="34" charset="0"/>
              </a:rPr>
              <a:t> non </a:t>
            </a:r>
            <a:r>
              <a:rPr lang="en-US" b="0" i="0" dirty="0" err="1">
                <a:solidFill>
                  <a:srgbClr val="000000"/>
                </a:solidFill>
                <a:effectLst/>
                <a:latin typeface="Open Sans" panose="020B0606030504020204" pitchFamily="34" charset="0"/>
              </a:rPr>
              <a:t>proident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sunt</a:t>
            </a:r>
            <a:r>
              <a:rPr lang="en-US" b="0" i="0" dirty="0">
                <a:solidFill>
                  <a:srgbClr val="000000"/>
                </a:solidFill>
                <a:effectLst/>
                <a:latin typeface="Open Sans" panose="020B0606030504020204" pitchFamily="34" charset="0"/>
              </a:rPr>
              <a:t> in culpa qui </a:t>
            </a:r>
            <a:r>
              <a:rPr lang="en-US" b="0" i="0" dirty="0" err="1">
                <a:solidFill>
                  <a:srgbClr val="000000"/>
                </a:solidFill>
                <a:effectLst/>
                <a:latin typeface="Open Sans" panose="020B0606030504020204" pitchFamily="34" charset="0"/>
              </a:rPr>
              <a:t>officia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deserunt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mollit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anim</a:t>
            </a:r>
            <a:r>
              <a:rPr lang="en-US" b="0" i="0" dirty="0">
                <a:solidFill>
                  <a:srgbClr val="000000"/>
                </a:solidFill>
                <a:effectLst/>
                <a:latin typeface="Open Sans" panose="020B0606030504020204" pitchFamily="34" charset="0"/>
              </a:rPr>
              <a:t> id </a:t>
            </a:r>
            <a:r>
              <a:rPr lang="en-US" b="0" i="0" dirty="0" err="1">
                <a:solidFill>
                  <a:srgbClr val="000000"/>
                </a:solidFill>
                <a:effectLst/>
                <a:latin typeface="Open Sans" panose="020B0606030504020204" pitchFamily="34" charset="0"/>
              </a:rPr>
              <a:t>est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laborum</a:t>
            </a:r>
            <a:r>
              <a:rPr lang="en-US" b="0" i="0" dirty="0">
                <a:solidFill>
                  <a:srgbClr val="000000"/>
                </a:solidFill>
                <a:effectLst/>
                <a:latin typeface="Open Sans" panose="020B0606030504020204" pitchFamily="34" charset="0"/>
              </a:rPr>
              <a:t>.</a:t>
            </a:r>
            <a:endParaRPr lang="en-US" dirty="0"/>
          </a:p>
        </p:txBody>
      </p:sp>
      <p:sp>
        <p:nvSpPr>
          <p:cNvPr id="16" name="Rectangle 15"/>
          <p:cNvSpPr/>
          <p:nvPr userDrawn="true"/>
        </p:nvSpPr>
        <p:spPr bwMode="auto">
          <a:xfrm>
            <a:off x="-19235" y="6653815"/>
            <a:ext cx="1162235" cy="204186"/>
          </a:xfrm>
          <a:prstGeom prst="rect">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7" name="Rectangle 16"/>
          <p:cNvSpPr/>
          <p:nvPr userDrawn="true"/>
        </p:nvSpPr>
        <p:spPr bwMode="auto">
          <a:xfrm>
            <a:off x="1143000" y="6653814"/>
            <a:ext cx="1162235" cy="204186"/>
          </a:xfrm>
          <a:prstGeom prst="rect">
            <a:avLst/>
          </a:prstGeom>
          <a:solidFill>
            <a:schemeClr val="accent6"/>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8" name="Rectangle 17"/>
          <p:cNvSpPr/>
          <p:nvPr userDrawn="true"/>
        </p:nvSpPr>
        <p:spPr bwMode="auto">
          <a:xfrm>
            <a:off x="2305235" y="6655200"/>
            <a:ext cx="1162235" cy="204186"/>
          </a:xfrm>
          <a:prstGeom prst="rect">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transition spd="slow"/>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9" name="Rectangle 8"/>
          <p:cNvSpPr/>
          <p:nvPr userDrawn="true"/>
        </p:nvSpPr>
        <p:spPr bwMode="auto">
          <a:xfrm>
            <a:off x="-19235" y="6653815"/>
            <a:ext cx="1162235" cy="204186"/>
          </a:xfrm>
          <a:prstGeom prst="rect">
            <a:avLst/>
          </a:prstGeom>
          <a:solidFill>
            <a:schemeClr val="accent4"/>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0" name="Rectangle 9"/>
          <p:cNvSpPr/>
          <p:nvPr userDrawn="true"/>
        </p:nvSpPr>
        <p:spPr bwMode="auto">
          <a:xfrm>
            <a:off x="1143000" y="6653814"/>
            <a:ext cx="1162235" cy="204186"/>
          </a:xfrm>
          <a:prstGeom prst="rect">
            <a:avLst/>
          </a:prstGeom>
          <a:solidFill>
            <a:schemeClr val="bg2"/>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pic>
        <p:nvPicPr>
          <p:cNvPr id="7" name="Graphic 6"/>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8" name="Teardrop 7"/>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2" name="Title 1"/>
          <p:cNvSpPr>
            <a:spLocks noGrp="true"/>
          </p:cNvSpPr>
          <p:nvPr>
            <p:ph type="title"/>
          </p:nvPr>
        </p:nvSpPr>
        <p:spPr>
          <a:xfrm>
            <a:off x="457200" y="457200"/>
            <a:ext cx="6629400" cy="1371600"/>
          </a:xfrm>
        </p:spPr>
        <p:txBody>
          <a:bodyPr/>
          <a:lstStyle>
            <a:lvl1pPr>
              <a:defRPr>
                <a:solidFill>
                  <a:schemeClr val="accent5"/>
                </a:solidFill>
              </a:defRPr>
            </a:lvl1pPr>
          </a:lstStyle>
          <a:p>
            <a:r>
              <a:rPr lang="en-US"/>
              <a:t>Click to edit Master title style</a:t>
            </a:r>
            <a:endParaRPr lang="en-US" dirty="0"/>
          </a:p>
        </p:txBody>
      </p:sp>
      <p:sp>
        <p:nvSpPr>
          <p:cNvPr id="3" name="Content Placeholder 2"/>
          <p:cNvSpPr>
            <a:spLocks noGrp="true"/>
          </p:cNvSpPr>
          <p:nvPr>
            <p:ph idx="1"/>
          </p:nvPr>
        </p:nvSpPr>
        <p:spPr>
          <a:xfrm>
            <a:off x="457200" y="1981200"/>
            <a:ext cx="8229600" cy="2286000"/>
          </a:xfrm>
        </p:spPr>
        <p:txBody>
          <a:bodyPr/>
          <a:lstStyle>
            <a:lvl1pPr marL="0" indent="0">
              <a:buNone/>
              <a:defRPr>
                <a:solidFill>
                  <a:schemeClr val="accent1"/>
                </a:solidFill>
              </a:defRPr>
            </a:lvl1pPr>
            <a:lvl2pPr marL="742950" indent="-285750">
              <a:buClr>
                <a:schemeClr val="accent3"/>
              </a:buClr>
              <a:buFont typeface="Arial" panose="020B0604020202020204" pitchFamily="34" charset="0"/>
              <a:buChar char="•"/>
              <a:defRPr/>
            </a:lvl2pPr>
            <a:lvl3pPr marL="1143000" indent="-228600">
              <a:buClr>
                <a:schemeClr val="accent3"/>
              </a:buClr>
              <a:buFont typeface="Arial" panose="020B0604020202020204" pitchFamily="34" charset="0"/>
              <a:buChar char="•"/>
              <a:defRPr/>
            </a:lvl3pPr>
            <a:lvl4pPr marL="1600200" indent="-228600">
              <a:buClr>
                <a:schemeClr val="accent3"/>
              </a:buClr>
              <a:buFont typeface="Arial" panose="020B0604020202020204" pitchFamily="34" charset="0"/>
              <a:buChar char="•"/>
              <a:defRPr/>
            </a:lvl4pPr>
            <a:lvl5pPr marL="2057400" indent="-228600">
              <a:buClr>
                <a:schemeClr val="accent3"/>
              </a:buClr>
              <a:buFont typeface="Arial" panose="020B0604020202020204" pitchFamily="34" charset="0"/>
              <a:buChar char="•"/>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1" name="Rectangle 10"/>
          <p:cNvSpPr/>
          <p:nvPr userDrawn="true"/>
        </p:nvSpPr>
        <p:spPr bwMode="auto">
          <a:xfrm>
            <a:off x="2305235" y="6655200"/>
            <a:ext cx="1162235" cy="204186"/>
          </a:xfrm>
          <a:prstGeom prst="rect">
            <a:avLst/>
          </a:prstGeom>
          <a:solidFill>
            <a:schemeClr val="accent5"/>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2" name="Text Placeholder 12"/>
          <p:cNvSpPr>
            <a:spLocks noGrp="true"/>
          </p:cNvSpPr>
          <p:nvPr>
            <p:ph type="body" sz="quarter" idx="13" hasCustomPrompt="true"/>
          </p:nvPr>
        </p:nvSpPr>
        <p:spPr>
          <a:xfrm>
            <a:off x="457199" y="4843770"/>
            <a:ext cx="3943165" cy="1763915"/>
          </a:xfrm>
        </p:spPr>
        <p:txBody>
          <a:bodyPr/>
          <a:lstStyle>
            <a:lvl1pPr marL="0" indent="0">
              <a:buFont typeface="Arial" panose="020B0604020202020204" pitchFamily="34" charset="0"/>
              <a:buNone/>
              <a:defRPr lang="en-US" sz="1600" b="0" i="0" smtClean="0">
                <a:effectLst/>
                <a:latin typeface="Lucida Console" panose="020B060904050402020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b="0" i="0" dirty="0">
                <a:solidFill>
                  <a:srgbClr val="000000"/>
                </a:solidFill>
                <a:effectLst/>
                <a:latin typeface="Open Sans" panose="020B0606030504020204" pitchFamily="34" charset="0"/>
              </a:rPr>
              <a:t>Lorem ipsum dolor sit </a:t>
            </a:r>
            <a:r>
              <a:rPr lang="en-US" b="0" i="0" dirty="0" err="1">
                <a:solidFill>
                  <a:srgbClr val="000000"/>
                </a:solidFill>
                <a:effectLst/>
                <a:latin typeface="Open Sans" panose="020B0606030504020204" pitchFamily="34" charset="0"/>
              </a:rPr>
              <a:t>amet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consectetur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adipiscing</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sed</a:t>
            </a:r>
            <a:r>
              <a:rPr lang="en-US" b="0" i="0" dirty="0">
                <a:solidFill>
                  <a:srgbClr val="000000"/>
                </a:solidFill>
                <a:effectLst/>
                <a:latin typeface="Open Sans" panose="020B0606030504020204" pitchFamily="34" charset="0"/>
              </a:rPr>
              <a:t> do </a:t>
            </a:r>
            <a:r>
              <a:rPr lang="en-US" b="0" i="0" dirty="0" err="1">
                <a:solidFill>
                  <a:srgbClr val="000000"/>
                </a:solidFill>
                <a:effectLst/>
                <a:latin typeface="Open Sans" panose="020B0606030504020204" pitchFamily="34" charset="0"/>
              </a:rPr>
              <a:t>eiusmod</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tempor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incididunt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labore</a:t>
            </a:r>
            <a:r>
              <a:rPr lang="en-US" b="0" i="0" dirty="0">
                <a:solidFill>
                  <a:srgbClr val="000000"/>
                </a:solidFill>
                <a:effectLst/>
                <a:latin typeface="Open Sans" panose="020B0606030504020204" pitchFamily="34" charset="0"/>
              </a:rPr>
              <a:t> et dolore magna </a:t>
            </a:r>
            <a:r>
              <a:rPr lang="en-US" b="0" i="0" dirty="0" err="1">
                <a:solidFill>
                  <a:srgbClr val="000000"/>
                </a:solidFill>
                <a:effectLst/>
                <a:latin typeface="Open Sans" panose="020B0606030504020204" pitchFamily="34" charset="0"/>
              </a:rPr>
              <a:t>aliqua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enim</a:t>
            </a:r>
            <a:r>
              <a:rPr lang="en-US" b="0" i="0" dirty="0">
                <a:solidFill>
                  <a:srgbClr val="000000"/>
                </a:solidFill>
                <a:effectLst/>
                <a:latin typeface="Open Sans" panose="020B0606030504020204" pitchFamily="34" charset="0"/>
              </a:rPr>
              <a:t> ad minim </a:t>
            </a:r>
            <a:r>
              <a:rPr lang="en-US" b="0" i="0" dirty="0" err="1">
                <a:solidFill>
                  <a:srgbClr val="000000"/>
                </a:solidFill>
                <a:effectLst/>
                <a:latin typeface="Open Sans" panose="020B0606030504020204" pitchFamily="34" charset="0"/>
              </a:rPr>
              <a:t>veniam</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quis</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nostrud</a:t>
            </a:r>
            <a:r>
              <a:rPr lang="en-US" b="0" i="0" dirty="0">
                <a:solidFill>
                  <a:srgbClr val="000000"/>
                </a:solidFill>
                <a:effectLst/>
                <a:latin typeface="Open Sans" panose="020B0606030504020204" pitchFamily="34" charset="0"/>
              </a:rPr>
              <a:t> exercitation </a:t>
            </a:r>
            <a:r>
              <a:rPr lang="en-US" b="0" i="0" dirty="0" err="1">
                <a:solidFill>
                  <a:srgbClr val="000000"/>
                </a:solidFill>
                <a:effectLst/>
                <a:latin typeface="Open Sans" panose="020B0606030504020204" pitchFamily="34" charset="0"/>
              </a:rPr>
              <a:t>ullamco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laboris</a:t>
            </a:r>
            <a:r>
              <a:rPr lang="en-US" b="0" i="0" dirty="0">
                <a:solidFill>
                  <a:srgbClr val="000000"/>
                </a:solidFill>
                <a:effectLst/>
                <a:latin typeface="Open Sans" panose="020B0606030504020204" pitchFamily="34" charset="0"/>
              </a:rPr>
              <a:t> nisi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aliquip</a:t>
            </a:r>
            <a:r>
              <a:rPr lang="en-US" b="0" i="0" dirty="0">
                <a:solidFill>
                  <a:srgbClr val="000000"/>
                </a:solidFill>
                <a:effectLst/>
                <a:latin typeface="Open Sans" panose="020B0606030504020204" pitchFamily="34" charset="0"/>
              </a:rPr>
              <a:t> ex </a:t>
            </a:r>
            <a:r>
              <a:rPr lang="en-US" b="0" i="0" dirty="0" err="1">
                <a:solidFill>
                  <a:srgbClr val="000000"/>
                </a:solidFill>
                <a:effectLst/>
                <a:latin typeface="Open Sans" panose="020B0606030504020204" pitchFamily="34" charset="0"/>
              </a:rPr>
              <a:t>ea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commodo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consequat</a:t>
            </a:r>
            <a:r>
              <a:rPr lang="en-US" b="0" i="0" dirty="0">
                <a:solidFill>
                  <a:srgbClr val="000000"/>
                </a:solidFill>
                <a:effectLst/>
                <a:latin typeface="Open Sans" panose="020B0606030504020204" pitchFamily="34" charset="0"/>
              </a:rPr>
              <a:t>. </a:t>
            </a:r>
            <a:endParaRPr lang="en-US" dirty="0"/>
          </a:p>
        </p:txBody>
      </p:sp>
      <p:sp>
        <p:nvSpPr>
          <p:cNvPr id="13" name="Text Placeholder 14"/>
          <p:cNvSpPr>
            <a:spLocks noGrp="true"/>
          </p:cNvSpPr>
          <p:nvPr>
            <p:ph type="body" sz="quarter" idx="14" hasCustomPrompt="true"/>
          </p:nvPr>
        </p:nvSpPr>
        <p:spPr>
          <a:xfrm>
            <a:off x="4743634" y="4849427"/>
            <a:ext cx="3943165" cy="1752600"/>
          </a:xfrm>
        </p:spPr>
        <p:txBody>
          <a:bodyPr/>
          <a:lstStyle>
            <a:lvl1pPr>
              <a:defRPr sz="1600">
                <a:latin typeface="Lucida Console" panose="020B0609040504020204" charset="0"/>
              </a:defRPr>
            </a:lvl1pPr>
          </a:lstStyle>
          <a:p>
            <a:pPr lvl="0"/>
            <a:r>
              <a:rPr lang="en-US" b="0" i="0" dirty="0">
                <a:solidFill>
                  <a:srgbClr val="000000"/>
                </a:solidFill>
                <a:effectLst/>
                <a:latin typeface="Open Sans" panose="020B0606030504020204" pitchFamily="34" charset="0"/>
              </a:rPr>
              <a:t>Duis </a:t>
            </a:r>
            <a:r>
              <a:rPr lang="en-US" b="0" i="0" dirty="0" err="1">
                <a:solidFill>
                  <a:srgbClr val="000000"/>
                </a:solidFill>
                <a:effectLst/>
                <a:latin typeface="Open Sans" panose="020B0606030504020204" pitchFamily="34" charset="0"/>
              </a:rPr>
              <a:t>aute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irure</a:t>
            </a:r>
            <a:r>
              <a:rPr lang="en-US" b="0" i="0" dirty="0">
                <a:solidFill>
                  <a:srgbClr val="000000"/>
                </a:solidFill>
                <a:effectLst/>
                <a:latin typeface="Open Sans" panose="020B0606030504020204" pitchFamily="34" charset="0"/>
              </a:rPr>
              <a:t> dolor in </a:t>
            </a:r>
            <a:r>
              <a:rPr lang="en-US" b="0" i="0" dirty="0" err="1">
                <a:solidFill>
                  <a:srgbClr val="000000"/>
                </a:solidFill>
                <a:effectLst/>
                <a:latin typeface="Open Sans" panose="020B0606030504020204" pitchFamily="34" charset="0"/>
              </a:rPr>
              <a:t>reprehenderit</a:t>
            </a:r>
            <a:r>
              <a:rPr lang="en-US" b="0" i="0" dirty="0">
                <a:solidFill>
                  <a:srgbClr val="000000"/>
                </a:solidFill>
                <a:effectLst/>
                <a:latin typeface="Open Sans" panose="020B0606030504020204" pitchFamily="34" charset="0"/>
              </a:rPr>
              <a:t> in </a:t>
            </a:r>
            <a:r>
              <a:rPr lang="en-US" b="0" i="0" dirty="0" err="1">
                <a:solidFill>
                  <a:srgbClr val="000000"/>
                </a:solidFill>
                <a:effectLst/>
                <a:latin typeface="Open Sans" panose="020B0606030504020204" pitchFamily="34" charset="0"/>
              </a:rPr>
              <a:t>voluptate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velit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esse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cillum</a:t>
            </a:r>
            <a:r>
              <a:rPr lang="en-US" b="0" i="0" dirty="0">
                <a:solidFill>
                  <a:srgbClr val="000000"/>
                </a:solidFill>
                <a:effectLst/>
                <a:latin typeface="Open Sans" panose="020B0606030504020204" pitchFamily="34" charset="0"/>
              </a:rPr>
              <a:t> dolore </a:t>
            </a:r>
            <a:r>
              <a:rPr lang="en-US" b="0" i="0" dirty="0" err="1">
                <a:solidFill>
                  <a:srgbClr val="000000"/>
                </a:solidFill>
                <a:effectLst/>
                <a:latin typeface="Open Sans" panose="020B0606030504020204" pitchFamily="34" charset="0"/>
              </a:rPr>
              <a:t>eu</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fugiat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nulla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pariatur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Excepteur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sint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occaecat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cupidatat</a:t>
            </a:r>
            <a:r>
              <a:rPr lang="en-US" b="0" i="0" dirty="0">
                <a:solidFill>
                  <a:srgbClr val="000000"/>
                </a:solidFill>
                <a:effectLst/>
                <a:latin typeface="Open Sans" panose="020B0606030504020204" pitchFamily="34" charset="0"/>
              </a:rPr>
              <a:t> non </a:t>
            </a:r>
            <a:r>
              <a:rPr lang="en-US" b="0" i="0" dirty="0" err="1">
                <a:solidFill>
                  <a:srgbClr val="000000"/>
                </a:solidFill>
                <a:effectLst/>
                <a:latin typeface="Open Sans" panose="020B0606030504020204" pitchFamily="34" charset="0"/>
              </a:rPr>
              <a:t>proident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sunt</a:t>
            </a:r>
            <a:r>
              <a:rPr lang="en-US" b="0" i="0" dirty="0">
                <a:solidFill>
                  <a:srgbClr val="000000"/>
                </a:solidFill>
                <a:effectLst/>
                <a:latin typeface="Open Sans" panose="020B0606030504020204" pitchFamily="34" charset="0"/>
              </a:rPr>
              <a:t> in culpa qui </a:t>
            </a:r>
            <a:r>
              <a:rPr lang="en-US" b="0" i="0" dirty="0" err="1">
                <a:solidFill>
                  <a:srgbClr val="000000"/>
                </a:solidFill>
                <a:effectLst/>
                <a:latin typeface="Open Sans" panose="020B0606030504020204" pitchFamily="34" charset="0"/>
              </a:rPr>
              <a:t>officia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deserunt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mollit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anim</a:t>
            </a:r>
            <a:r>
              <a:rPr lang="en-US" b="0" i="0" dirty="0">
                <a:solidFill>
                  <a:srgbClr val="000000"/>
                </a:solidFill>
                <a:effectLst/>
                <a:latin typeface="Open Sans" panose="020B0606030504020204" pitchFamily="34" charset="0"/>
              </a:rPr>
              <a:t> id </a:t>
            </a:r>
            <a:r>
              <a:rPr lang="en-US" b="0" i="0" dirty="0" err="1">
                <a:solidFill>
                  <a:srgbClr val="000000"/>
                </a:solidFill>
                <a:effectLst/>
                <a:latin typeface="Open Sans" panose="020B0606030504020204" pitchFamily="34" charset="0"/>
              </a:rPr>
              <a:t>est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laborum</a:t>
            </a:r>
            <a:r>
              <a:rPr lang="en-US" b="0" i="0" dirty="0">
                <a:solidFill>
                  <a:srgbClr val="000000"/>
                </a:solidFill>
                <a:effectLst/>
                <a:latin typeface="Open Sans" panose="020B0606030504020204" pitchFamily="34" charset="0"/>
              </a:rPr>
              <a:t>.</a:t>
            </a:r>
            <a:endParaRPr lang="en-US" dirty="0"/>
          </a:p>
        </p:txBody>
      </p:sp>
    </p:spTree>
  </p:cSld>
  <p:clrMapOvr>
    <a:masterClrMapping/>
  </p:clrMapOvr>
  <p:transition spd="slow"/>
</p:sldLayout>
</file>

<file path=ppt/slideLayouts/slideLayout5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true"/>
          </p:cNvSpPr>
          <p:nvPr>
            <p:ph type="title"/>
          </p:nvPr>
        </p:nvSpPr>
        <p:spPr>
          <a:xfrm>
            <a:off x="623888" y="1709738"/>
            <a:ext cx="7886700" cy="2852737"/>
          </a:xfrm>
        </p:spPr>
        <p:txBody>
          <a:bodyPr anchor="b"/>
          <a:lstStyle>
            <a:lvl1pPr>
              <a:defRPr sz="6000"/>
            </a:lvl1pPr>
          </a:lstStyle>
          <a:p>
            <a:r>
              <a:rPr lang="en-US"/>
              <a:t>Click to edit Master title style</a:t>
            </a:r>
            <a:endParaRPr lang="en-US"/>
          </a:p>
        </p:txBody>
      </p:sp>
      <p:sp>
        <p:nvSpPr>
          <p:cNvPr id="3" name="Text Placeholder 2"/>
          <p:cNvSpPr>
            <a:spLocks noGrp="true"/>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1B9C6344-3052-44C1-9017-6FC986659251}"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dirty="0"/>
          </a:p>
        </p:txBody>
      </p:sp>
    </p:spTree>
  </p:cSld>
  <p:clrMapOvr>
    <a:masterClrMapping/>
  </p:clrMapOvr>
  <p:transition spd="slow"/>
</p:sldLayout>
</file>

<file path=ppt/slideLayouts/slideLayout5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Content Placeholder 2"/>
          <p:cNvSpPr>
            <a:spLocks noGrp="true"/>
          </p:cNvSpPr>
          <p:nvPr>
            <p:ph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true"/>
          </p:cNvSpPr>
          <p:nvPr>
            <p:ph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A78529B3-D109-4045-8674-05A0BCB6F47C}"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5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365125"/>
            <a:ext cx="7886700" cy="1325563"/>
          </a:xfrm>
        </p:spPr>
        <p:txBody>
          <a:bodyPr/>
          <a:lstStyle/>
          <a:p>
            <a:r>
              <a:rPr lang="en-US"/>
              <a:t>Click to edit Master title style</a:t>
            </a:r>
            <a:endParaRPr lang="en-US"/>
          </a:p>
        </p:txBody>
      </p:sp>
      <p:sp>
        <p:nvSpPr>
          <p:cNvPr id="3" name="Text Placeholder 2"/>
          <p:cNvSpPr>
            <a:spLocks noGrp="true"/>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4" name="Content Placeholder 3"/>
          <p:cNvSpPr>
            <a:spLocks noGrp="true"/>
          </p:cNvSpPr>
          <p:nvPr>
            <p:ph sz="half" idx="2"/>
          </p:nvPr>
        </p:nvSpPr>
        <p:spPr>
          <a:xfrm>
            <a:off x="630238" y="2505075"/>
            <a:ext cx="3868737"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true"/>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6" name="Content Placeholder 5"/>
          <p:cNvSpPr>
            <a:spLocks noGrp="true"/>
          </p:cNvSpPr>
          <p:nvPr>
            <p:ph sz="quarter" idx="4"/>
          </p:nvPr>
        </p:nvSpPr>
        <p:spPr>
          <a:xfrm>
            <a:off x="4629150" y="2505075"/>
            <a:ext cx="3887788"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Footer Placeholder 6"/>
          <p:cNvSpPr>
            <a:spLocks noGrp="true"/>
          </p:cNvSpPr>
          <p:nvPr>
            <p:ph type="ftr" sz="quarter" idx="10"/>
          </p:nvPr>
        </p:nvSpPr>
        <p:spPr/>
        <p:txBody>
          <a:bodyPr/>
          <a:lstStyle>
            <a:lvl1pPr>
              <a:defRPr/>
            </a:lvl1pPr>
          </a:lstStyle>
          <a:p>
            <a:endParaRPr lang="en-US" altLang="en-US"/>
          </a:p>
        </p:txBody>
      </p:sp>
      <p:sp>
        <p:nvSpPr>
          <p:cNvPr id="8" name="Slide Number Placeholder 7"/>
          <p:cNvSpPr>
            <a:spLocks noGrp="true"/>
          </p:cNvSpPr>
          <p:nvPr>
            <p:ph type="sldNum" sz="quarter" idx="11"/>
          </p:nvPr>
        </p:nvSpPr>
        <p:spPr/>
        <p:txBody>
          <a:bodyPr/>
          <a:lstStyle>
            <a:lvl1pPr>
              <a:defRPr/>
            </a:lvl1pPr>
          </a:lstStyle>
          <a:p>
            <a:fld id="{5CE7979A-3B8C-4A9C-9E48-FBBF83626624}" type="slidenum">
              <a:rPr lang="en-US" altLang="en-US"/>
            </a:fld>
            <a:endParaRPr lang="en-US" altLang="en-US"/>
          </a:p>
        </p:txBody>
      </p:sp>
      <p:sp>
        <p:nvSpPr>
          <p:cNvPr id="9" name="Date Placeholder 8"/>
          <p:cNvSpPr>
            <a:spLocks noGrp="true"/>
          </p:cNvSpPr>
          <p:nvPr>
            <p:ph type="dt" sz="half" idx="12"/>
          </p:nvPr>
        </p:nvSpPr>
        <p:spPr/>
        <p:txBody>
          <a:bodyPr/>
          <a:lstStyle>
            <a:lvl1pPr>
              <a:defRPr/>
            </a:lvl1pPr>
          </a:lstStyle>
          <a:p>
            <a:endParaRPr lang="en-US" altLang="en-US"/>
          </a:p>
        </p:txBody>
      </p:sp>
      <p:sp>
        <p:nvSpPr>
          <p:cNvPr id="10" name="Rectangle 9"/>
          <p:cNvSpPr/>
          <p:nvPr userDrawn="true"/>
        </p:nvSpPr>
        <p:spPr bwMode="auto">
          <a:xfrm>
            <a:off x="-19235" y="6705601"/>
            <a:ext cx="1162235" cy="152399"/>
          </a:xfrm>
          <a:prstGeom prst="rect">
            <a:avLst/>
          </a:prstGeom>
          <a:solidFill>
            <a:schemeClr val="accent1"/>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1" name="Rectangle 10"/>
          <p:cNvSpPr/>
          <p:nvPr userDrawn="true"/>
        </p:nvSpPr>
        <p:spPr bwMode="auto">
          <a:xfrm>
            <a:off x="1143000" y="6705600"/>
            <a:ext cx="1162235" cy="152399"/>
          </a:xfrm>
          <a:prstGeom prst="rect">
            <a:avLst/>
          </a:prstGeom>
          <a:solidFill>
            <a:schemeClr val="accent6"/>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2" name="Teardrop 11"/>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13" name="Rectangle 12"/>
          <p:cNvSpPr/>
          <p:nvPr userDrawn="true"/>
        </p:nvSpPr>
        <p:spPr bwMode="auto">
          <a:xfrm>
            <a:off x="2305235" y="6706986"/>
            <a:ext cx="1162235" cy="152399"/>
          </a:xfrm>
          <a:prstGeom prst="rect">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transition spd="slow"/>
</p:sldLayout>
</file>

<file path=ppt/slideLayouts/slideLayout5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Footer Placeholder 2"/>
          <p:cNvSpPr>
            <a:spLocks noGrp="true"/>
          </p:cNvSpPr>
          <p:nvPr>
            <p:ph type="ftr" sz="quarter" idx="10"/>
          </p:nvPr>
        </p:nvSpPr>
        <p:spPr/>
        <p:txBody>
          <a:bodyPr/>
          <a:lstStyle>
            <a:lvl1pPr>
              <a:defRPr/>
            </a:lvl1pPr>
          </a:lstStyle>
          <a:p>
            <a:endParaRPr lang="en-US" altLang="en-US"/>
          </a:p>
        </p:txBody>
      </p:sp>
      <p:sp>
        <p:nvSpPr>
          <p:cNvPr id="4" name="Slide Number Placeholder 3"/>
          <p:cNvSpPr>
            <a:spLocks noGrp="true"/>
          </p:cNvSpPr>
          <p:nvPr>
            <p:ph type="sldNum" sz="quarter" idx="11"/>
          </p:nvPr>
        </p:nvSpPr>
        <p:spPr/>
        <p:txBody>
          <a:bodyPr/>
          <a:lstStyle>
            <a:lvl1pPr>
              <a:defRPr/>
            </a:lvl1pPr>
          </a:lstStyle>
          <a:p>
            <a:fld id="{18761A08-01FA-414B-AF34-7CBBE177D9AB}" type="slidenum">
              <a:rPr lang="en-US" altLang="en-US"/>
            </a:fld>
            <a:endParaRPr lang="en-US" altLang="en-US"/>
          </a:p>
        </p:txBody>
      </p:sp>
      <p:sp>
        <p:nvSpPr>
          <p:cNvPr id="5" name="Date Placeholder 4"/>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5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true"/>
          </p:cNvSpPr>
          <p:nvPr>
            <p:ph type="ftr" sz="quarter" idx="10"/>
          </p:nvPr>
        </p:nvSpPr>
        <p:spPr/>
        <p:txBody>
          <a:bodyPr/>
          <a:lstStyle>
            <a:lvl1pPr>
              <a:defRPr/>
            </a:lvl1pPr>
          </a:lstStyle>
          <a:p>
            <a:endParaRPr lang="en-US" altLang="en-US"/>
          </a:p>
        </p:txBody>
      </p:sp>
      <p:sp>
        <p:nvSpPr>
          <p:cNvPr id="3" name="Slide Number Placeholder 2"/>
          <p:cNvSpPr>
            <a:spLocks noGrp="true"/>
          </p:cNvSpPr>
          <p:nvPr>
            <p:ph type="sldNum" sz="quarter" idx="11"/>
          </p:nvPr>
        </p:nvSpPr>
        <p:spPr/>
        <p:txBody>
          <a:bodyPr/>
          <a:lstStyle>
            <a:lvl1pPr>
              <a:defRPr/>
            </a:lvl1pPr>
          </a:lstStyle>
          <a:p>
            <a:fld id="{054509E2-2EA7-4CCF-BFE3-9B166712C5C7}" type="slidenum">
              <a:rPr lang="en-US" altLang="en-US"/>
            </a:fld>
            <a:endParaRPr lang="en-US" altLang="en-US"/>
          </a:p>
        </p:txBody>
      </p:sp>
      <p:sp>
        <p:nvSpPr>
          <p:cNvPr id="4" name="Date Placeholder 3"/>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5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457200"/>
            <a:ext cx="2949575" cy="1600200"/>
          </a:xfrm>
        </p:spPr>
        <p:txBody>
          <a:bodyPr anchor="b"/>
          <a:lstStyle>
            <a:lvl1pPr>
              <a:defRPr sz="3200"/>
            </a:lvl1pPr>
          </a:lstStyle>
          <a:p>
            <a:r>
              <a:rPr lang="en-US"/>
              <a:t>Click to edit Master title style</a:t>
            </a:r>
            <a:endParaRPr lang="en-US"/>
          </a:p>
        </p:txBody>
      </p:sp>
      <p:sp>
        <p:nvSpPr>
          <p:cNvPr id="3" name="Content Placeholder 2"/>
          <p:cNvSpPr>
            <a:spLocks noGrp="true"/>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true"/>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BA59A777-624F-47A9-880B-D8E9EAD0858F}"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5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457200"/>
            <a:ext cx="2949575" cy="1600200"/>
          </a:xfrm>
        </p:spPr>
        <p:txBody>
          <a:bodyPr anchor="b"/>
          <a:lstStyle>
            <a:lvl1pPr>
              <a:defRPr sz="3200"/>
            </a:lvl1pPr>
          </a:lstStyle>
          <a:p>
            <a:r>
              <a:rPr lang="en-US"/>
              <a:t>Click to edit Master title style</a:t>
            </a:r>
            <a:endParaRPr lang="en-US"/>
          </a:p>
        </p:txBody>
      </p:sp>
      <p:sp>
        <p:nvSpPr>
          <p:cNvPr id="3" name="Picture Placeholder 2"/>
          <p:cNvSpPr>
            <a:spLocks noGrp="true"/>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a:p>
        </p:txBody>
      </p:sp>
      <p:sp>
        <p:nvSpPr>
          <p:cNvPr id="4" name="Text Placeholder 3"/>
          <p:cNvSpPr>
            <a:spLocks noGrp="true"/>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F5F5CDA0-80DA-48D8-B4CB-109B8CD7869F}"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365125"/>
            <a:ext cx="7886700" cy="1325563"/>
          </a:xfrm>
        </p:spPr>
        <p:txBody>
          <a:bodyPr/>
          <a:lstStyle/>
          <a:p>
            <a:r>
              <a:rPr lang="en-US"/>
              <a:t>Click to edit Master title style</a:t>
            </a:r>
            <a:endParaRPr lang="en-US"/>
          </a:p>
        </p:txBody>
      </p:sp>
      <p:sp>
        <p:nvSpPr>
          <p:cNvPr id="3" name="Text Placeholder 2"/>
          <p:cNvSpPr>
            <a:spLocks noGrp="true"/>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4" name="Content Placeholder 3"/>
          <p:cNvSpPr>
            <a:spLocks noGrp="true"/>
          </p:cNvSpPr>
          <p:nvPr>
            <p:ph sz="half" idx="2"/>
          </p:nvPr>
        </p:nvSpPr>
        <p:spPr>
          <a:xfrm>
            <a:off x="630238" y="2505075"/>
            <a:ext cx="3868737"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true"/>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6" name="Content Placeholder 5"/>
          <p:cNvSpPr>
            <a:spLocks noGrp="true"/>
          </p:cNvSpPr>
          <p:nvPr>
            <p:ph sz="quarter" idx="4"/>
          </p:nvPr>
        </p:nvSpPr>
        <p:spPr>
          <a:xfrm>
            <a:off x="4629150" y="2505075"/>
            <a:ext cx="3887788"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Footer Placeholder 6"/>
          <p:cNvSpPr>
            <a:spLocks noGrp="true"/>
          </p:cNvSpPr>
          <p:nvPr>
            <p:ph type="ftr" sz="quarter" idx="10"/>
          </p:nvPr>
        </p:nvSpPr>
        <p:spPr/>
        <p:txBody>
          <a:bodyPr/>
          <a:lstStyle>
            <a:lvl1pPr>
              <a:defRPr/>
            </a:lvl1pPr>
          </a:lstStyle>
          <a:p>
            <a:endParaRPr lang="en-US" altLang="en-US"/>
          </a:p>
        </p:txBody>
      </p:sp>
      <p:sp>
        <p:nvSpPr>
          <p:cNvPr id="8" name="Slide Number Placeholder 7"/>
          <p:cNvSpPr>
            <a:spLocks noGrp="true"/>
          </p:cNvSpPr>
          <p:nvPr>
            <p:ph type="sldNum" sz="quarter" idx="11"/>
          </p:nvPr>
        </p:nvSpPr>
        <p:spPr/>
        <p:txBody>
          <a:bodyPr/>
          <a:lstStyle>
            <a:lvl1pPr>
              <a:defRPr/>
            </a:lvl1pPr>
          </a:lstStyle>
          <a:p>
            <a:fld id="{5CE7979A-3B8C-4A9C-9E48-FBBF83626624}" type="slidenum">
              <a:rPr lang="en-US" altLang="en-US"/>
            </a:fld>
            <a:endParaRPr lang="en-US" altLang="en-US"/>
          </a:p>
        </p:txBody>
      </p:sp>
      <p:sp>
        <p:nvSpPr>
          <p:cNvPr id="9" name="Date Placeholder 8"/>
          <p:cNvSpPr>
            <a:spLocks noGrp="true"/>
          </p:cNvSpPr>
          <p:nvPr>
            <p:ph type="dt" sz="half" idx="12"/>
          </p:nvPr>
        </p:nvSpPr>
        <p:spPr/>
        <p:txBody>
          <a:bodyPr/>
          <a:lstStyle>
            <a:lvl1pPr>
              <a:defRPr/>
            </a:lvl1pPr>
          </a:lstStyle>
          <a:p>
            <a:endParaRPr lang="en-US" altLang="en-US"/>
          </a:p>
        </p:txBody>
      </p:sp>
      <p:sp>
        <p:nvSpPr>
          <p:cNvPr id="10" name="Rectangle 9"/>
          <p:cNvSpPr/>
          <p:nvPr userDrawn="true"/>
        </p:nvSpPr>
        <p:spPr bwMode="auto">
          <a:xfrm>
            <a:off x="-19235" y="6705601"/>
            <a:ext cx="1162235" cy="152399"/>
          </a:xfrm>
          <a:prstGeom prst="rect">
            <a:avLst/>
          </a:prstGeom>
          <a:solidFill>
            <a:schemeClr val="accent1"/>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1" name="Rectangle 10"/>
          <p:cNvSpPr/>
          <p:nvPr userDrawn="true"/>
        </p:nvSpPr>
        <p:spPr bwMode="auto">
          <a:xfrm>
            <a:off x="1143000" y="6705600"/>
            <a:ext cx="1162235" cy="152399"/>
          </a:xfrm>
          <a:prstGeom prst="rect">
            <a:avLst/>
          </a:prstGeom>
          <a:solidFill>
            <a:schemeClr val="accent6"/>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2" name="Teardrop 11"/>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13" name="Rectangle 12"/>
          <p:cNvSpPr/>
          <p:nvPr userDrawn="true"/>
        </p:nvSpPr>
        <p:spPr bwMode="auto">
          <a:xfrm>
            <a:off x="2305235" y="6706986"/>
            <a:ext cx="1162235" cy="152399"/>
          </a:xfrm>
          <a:prstGeom prst="rect">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transition spd="slow"/>
</p:sldLayout>
</file>

<file path=ppt/slideLayouts/slideLayout6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Vertical Text Placeholder 2"/>
          <p:cNvSpPr>
            <a:spLocks noGrp="true"/>
          </p:cNvSpPr>
          <p:nvPr>
            <p:ph type="body" orient="vert" idx="1"/>
          </p:nvPr>
        </p:nvSpPr>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DB245EC0-5CDC-4F83-ABFB-A17F42046F02}"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6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true"/>
          </p:cNvSpPr>
          <p:nvPr>
            <p:ph type="title" orient="vert"/>
          </p:nvPr>
        </p:nvSpPr>
        <p:spPr>
          <a:xfrm>
            <a:off x="6629400" y="457200"/>
            <a:ext cx="2057400" cy="5410200"/>
          </a:xfrm>
        </p:spPr>
        <p:txBody>
          <a:bodyPr vert="eaVert"/>
          <a:lstStyle/>
          <a:p>
            <a:r>
              <a:rPr lang="en-US"/>
              <a:t>Click to edit Master title style</a:t>
            </a:r>
            <a:endParaRPr lang="en-US"/>
          </a:p>
        </p:txBody>
      </p:sp>
      <p:sp>
        <p:nvSpPr>
          <p:cNvPr id="3" name="Vertical Text Placeholder 2"/>
          <p:cNvSpPr>
            <a:spLocks noGrp="true"/>
          </p:cNvSpPr>
          <p:nvPr>
            <p:ph type="body" orient="vert" idx="1"/>
          </p:nvPr>
        </p:nvSpPr>
        <p:spPr>
          <a:xfrm>
            <a:off x="457200" y="457200"/>
            <a:ext cx="6019800" cy="5410200"/>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A0F1A974-5EB8-46E3-AD55-FFDCE36963EC}"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62.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Online Image Placeholder 3"/>
          <p:cNvSpPr>
            <a:spLocks noGrp="true"/>
          </p:cNvSpPr>
          <p:nvPr>
            <p:ph type="clipArt" sz="half" idx="2" hasCustomPrompt="true"/>
          </p:nvPr>
        </p:nvSpPr>
        <p:spPr>
          <a:xfrm>
            <a:off x="4648200" y="1981200"/>
            <a:ext cx="4038600" cy="3886200"/>
          </a:xfrm>
        </p:spPr>
        <p:txBody>
          <a:bodyPr/>
          <a:lstStyle/>
          <a:p>
            <a:r>
              <a:rPr lang="en-US"/>
              <a:t>Click icon to add online image</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D1FA0DF1-69A4-49BC-8004-2A306D22542E}"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63.xml><?xml version="1.0" encoding="utf-8"?>
<p:sldLayout xmlns:a="http://schemas.openxmlformats.org/drawingml/2006/main" xmlns:r="http://schemas.openxmlformats.org/officeDocument/2006/relationships" xmlns:p="http://schemas.openxmlformats.org/presentationml/2006/main" type="clipArtAndTx" preserve="1">
  <p:cSld name="Title, Clip Art and Tex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Online Image Placeholder 2"/>
          <p:cNvSpPr>
            <a:spLocks noGrp="true"/>
          </p:cNvSpPr>
          <p:nvPr>
            <p:ph type="clipArt" sz="half" idx="1" hasCustomPrompt="true"/>
          </p:nvPr>
        </p:nvSpPr>
        <p:spPr>
          <a:xfrm>
            <a:off x="457200" y="1981200"/>
            <a:ext cx="4038600" cy="3886200"/>
          </a:xfrm>
        </p:spPr>
        <p:txBody>
          <a:bodyPr/>
          <a:lstStyle/>
          <a:p>
            <a:r>
              <a:rPr lang="en-US"/>
              <a:t>Click icon to add online image</a:t>
            </a:r>
            <a:endParaRPr lang="en-US"/>
          </a:p>
        </p:txBody>
      </p:sp>
      <p:sp>
        <p:nvSpPr>
          <p:cNvPr id="4" name="Text Placeholder 3"/>
          <p:cNvSpPr>
            <a:spLocks noGrp="true"/>
          </p:cNvSpPr>
          <p:nvPr>
            <p:ph type="body"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B7E8BFF1-E06B-44F8-B74E-0941AEA927AF}"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64.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8229600" cy="18669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true"/>
          </p:cNvSpPr>
          <p:nvPr>
            <p:ph sz="half" idx="2"/>
          </p:nvPr>
        </p:nvSpPr>
        <p:spPr>
          <a:xfrm>
            <a:off x="457200" y="4000500"/>
            <a:ext cx="8229600" cy="18669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30A26CE2-9548-48BB-BFD6-B9FA4A2E6551}"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65.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pic>
        <p:nvPicPr>
          <p:cNvPr id="8" name="Graphic 7"/>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true"/>
          </p:cNvSpPr>
          <p:nvPr>
            <p:ph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46577E7E-26B3-4112-A923-A16012F7B175}"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66.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90128" name="Rectangle 16"/>
          <p:cNvSpPr>
            <a:spLocks noGrp="true" noChangeArrowheads="true"/>
          </p:cNvSpPr>
          <p:nvPr>
            <p:ph type="dt" sz="half" idx="2"/>
          </p:nvPr>
        </p:nvSpPr>
        <p:spPr>
          <a:xfrm>
            <a:off x="457200" y="6248400"/>
            <a:ext cx="2133600" cy="457200"/>
          </a:xfrm>
        </p:spPr>
        <p:txBody>
          <a:bodyPr/>
          <a:lstStyle>
            <a:lvl1pPr>
              <a:defRPr/>
            </a:lvl1pPr>
          </a:lstStyle>
          <a:p>
            <a:endParaRPr lang="en-US" altLang="en-US"/>
          </a:p>
        </p:txBody>
      </p:sp>
      <p:sp>
        <p:nvSpPr>
          <p:cNvPr id="90129" name="Rectangle 17"/>
          <p:cNvSpPr>
            <a:spLocks noGrp="true" noChangeArrowheads="true"/>
          </p:cNvSpPr>
          <p:nvPr>
            <p:ph type="ftr" sz="quarter" idx="3"/>
          </p:nvPr>
        </p:nvSpPr>
        <p:spPr/>
        <p:txBody>
          <a:bodyPr/>
          <a:lstStyle>
            <a:lvl1pPr>
              <a:defRPr/>
            </a:lvl1pPr>
          </a:lstStyle>
          <a:p>
            <a:endParaRPr lang="en-US" altLang="en-US"/>
          </a:p>
        </p:txBody>
      </p:sp>
      <p:sp>
        <p:nvSpPr>
          <p:cNvPr id="90130" name="Rectangle 18"/>
          <p:cNvSpPr>
            <a:spLocks noGrp="true" noChangeArrowheads="true"/>
          </p:cNvSpPr>
          <p:nvPr>
            <p:ph type="sldNum" sz="quarter" idx="4"/>
          </p:nvPr>
        </p:nvSpPr>
        <p:spPr/>
        <p:txBody>
          <a:bodyPr/>
          <a:lstStyle>
            <a:lvl1pPr>
              <a:defRPr/>
            </a:lvl1pPr>
          </a:lstStyle>
          <a:p>
            <a:fld id="{2757A297-25DA-4E2C-BAB7-44199D986FBE}" type="slidenum">
              <a:rPr lang="en-US" altLang="en-US" smtClean="0"/>
            </a:fld>
            <a:endParaRPr lang="en-US" altLang="en-US" dirty="0"/>
          </a:p>
        </p:txBody>
      </p:sp>
      <p:sp>
        <p:nvSpPr>
          <p:cNvPr id="90131" name="Rectangle 19"/>
          <p:cNvSpPr>
            <a:spLocks noGrp="true" noChangeArrowheads="true"/>
          </p:cNvSpPr>
          <p:nvPr>
            <p:ph type="ctrTitle"/>
          </p:nvPr>
        </p:nvSpPr>
        <p:spPr>
          <a:xfrm>
            <a:off x="457200" y="1828800"/>
            <a:ext cx="6019800" cy="2209800"/>
          </a:xfrm>
        </p:spPr>
        <p:txBody>
          <a:bodyPr/>
          <a:lstStyle>
            <a:lvl1pPr>
              <a:defRPr>
                <a:solidFill>
                  <a:schemeClr val="accent3"/>
                </a:solidFill>
              </a:defRPr>
            </a:lvl1pPr>
          </a:lstStyle>
          <a:p>
            <a:pPr lvl="0"/>
            <a:r>
              <a:rPr lang="en-US" altLang="en-US" noProof="0"/>
              <a:t>Click to edit Master title style</a:t>
            </a:r>
            <a:endParaRPr lang="en-US" altLang="en-US" noProof="0"/>
          </a:p>
        </p:txBody>
      </p:sp>
      <p:sp>
        <p:nvSpPr>
          <p:cNvPr id="90132" name="Rectangle 20"/>
          <p:cNvSpPr>
            <a:spLocks noGrp="true" noChangeArrowheads="true"/>
          </p:cNvSpPr>
          <p:nvPr>
            <p:ph type="subTitle" idx="1"/>
          </p:nvPr>
        </p:nvSpPr>
        <p:spPr>
          <a:xfrm>
            <a:off x="457200" y="4267200"/>
            <a:ext cx="6019800" cy="1752600"/>
          </a:xfrm>
        </p:spPr>
        <p:txBody>
          <a:bodyPr/>
          <a:lstStyle>
            <a:lvl1pPr marL="0" indent="0" algn="l">
              <a:buFont typeface="Wingdings" panose="05000000000000000000" pitchFamily="2" charset="2"/>
              <a:buNone/>
              <a:defRPr>
                <a:solidFill>
                  <a:schemeClr val="accent1"/>
                </a:solidFill>
              </a:defRPr>
            </a:lvl1pPr>
          </a:lstStyle>
          <a:p>
            <a:pPr lvl="0"/>
            <a:r>
              <a:rPr lang="en-US" altLang="en-US" noProof="0"/>
              <a:t>Click to edit Master subtitle style</a:t>
            </a:r>
            <a:endParaRPr lang="en-US" altLang="en-US" noProof="0"/>
          </a:p>
        </p:txBody>
      </p:sp>
    </p:spTree>
  </p:cSld>
  <p:clrMapOvr>
    <a:masterClrMapping/>
  </p:clrMapOvr>
  <p:transition spd="slow"/>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7" name="Graphic 6"/>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8" name="Teardrop 7"/>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2" name="Title 1"/>
          <p:cNvSpPr>
            <a:spLocks noGrp="true"/>
          </p:cNvSpPr>
          <p:nvPr>
            <p:ph type="title"/>
          </p:nvPr>
        </p:nvSpPr>
        <p:spPr>
          <a:xfrm>
            <a:off x="457200" y="457200"/>
            <a:ext cx="6629400" cy="1371600"/>
          </a:xfrm>
        </p:spPr>
        <p:txBody>
          <a:bodyPr/>
          <a:lstStyle>
            <a:lvl1pPr>
              <a:defRPr>
                <a:solidFill>
                  <a:schemeClr val="accent3"/>
                </a:solidFill>
              </a:defRPr>
            </a:lvl1pPr>
          </a:lstStyle>
          <a:p>
            <a:r>
              <a:rPr lang="en-US"/>
              <a:t>Click to edit Master title style</a:t>
            </a:r>
            <a:endParaRPr lang="en-US" dirty="0"/>
          </a:p>
        </p:txBody>
      </p:sp>
      <p:sp>
        <p:nvSpPr>
          <p:cNvPr id="3" name="Content Placeholder 2"/>
          <p:cNvSpPr>
            <a:spLocks noGrp="true"/>
          </p:cNvSpPr>
          <p:nvPr>
            <p:ph idx="1"/>
          </p:nvPr>
        </p:nvSpPr>
        <p:spPr>
          <a:xfrm>
            <a:off x="457200" y="1981200"/>
            <a:ext cx="8229600" cy="2286000"/>
          </a:xfrm>
        </p:spPr>
        <p:txBody>
          <a:bodyPr/>
          <a:lstStyle>
            <a:lvl1pPr marL="0" indent="0">
              <a:buNone/>
              <a:defRPr>
                <a:solidFill>
                  <a:schemeClr val="accent1"/>
                </a:solidFill>
              </a:defRPr>
            </a:lvl1pPr>
            <a:lvl2pPr marL="742950" indent="-285750">
              <a:buClr>
                <a:schemeClr val="accent3"/>
              </a:buClr>
              <a:buFont typeface="Arial" panose="020B0604020202020204" pitchFamily="34" charset="0"/>
              <a:buChar char="•"/>
              <a:defRPr/>
            </a:lvl2pPr>
            <a:lvl3pPr marL="1143000" indent="-228600">
              <a:buClr>
                <a:schemeClr val="accent3"/>
              </a:buClr>
              <a:buFont typeface="Arial" panose="020B0604020202020204" pitchFamily="34" charset="0"/>
              <a:buChar char="•"/>
              <a:defRPr/>
            </a:lvl3pPr>
            <a:lvl4pPr marL="1600200" indent="-228600">
              <a:buClr>
                <a:schemeClr val="accent3"/>
              </a:buClr>
              <a:buFont typeface="Arial" panose="020B0604020202020204" pitchFamily="34" charset="0"/>
              <a:buChar char="•"/>
              <a:defRPr/>
            </a:lvl4pPr>
            <a:lvl5pPr marL="2057400" indent="-228600">
              <a:buClr>
                <a:schemeClr val="accent3"/>
              </a:buClr>
              <a:buFont typeface="Arial" panose="020B0604020202020204" pitchFamily="34" charset="0"/>
              <a:buChar char="•"/>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3" name="Text Placeholder 12"/>
          <p:cNvSpPr>
            <a:spLocks noGrp="true"/>
          </p:cNvSpPr>
          <p:nvPr>
            <p:ph type="body" sz="quarter" idx="13" hasCustomPrompt="true"/>
          </p:nvPr>
        </p:nvSpPr>
        <p:spPr>
          <a:xfrm>
            <a:off x="457199" y="4813699"/>
            <a:ext cx="3943165" cy="1763915"/>
          </a:xfrm>
        </p:spPr>
        <p:txBody>
          <a:bodyPr/>
          <a:lstStyle>
            <a:lvl1pPr marL="0" indent="0">
              <a:buFont typeface="Arial" panose="020B0604020202020204" pitchFamily="34" charset="0"/>
              <a:buNone/>
              <a:defRPr lang="en-US" sz="1600" b="0" i="0" smtClean="0">
                <a:effectLst/>
                <a:latin typeface="Lucida Console" panose="020B060904050402020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b="0" i="0" dirty="0">
                <a:solidFill>
                  <a:srgbClr val="000000"/>
                </a:solidFill>
                <a:effectLst/>
                <a:latin typeface="Open Sans" panose="020B0606030504020204" pitchFamily="34" charset="0"/>
              </a:rPr>
              <a:t>Lorem ipsum dolor sit </a:t>
            </a:r>
            <a:r>
              <a:rPr lang="en-US" b="0" i="0" dirty="0" err="1">
                <a:solidFill>
                  <a:srgbClr val="000000"/>
                </a:solidFill>
                <a:effectLst/>
                <a:latin typeface="Open Sans" panose="020B0606030504020204" pitchFamily="34" charset="0"/>
              </a:rPr>
              <a:t>amet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consectetur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adipiscing</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sed</a:t>
            </a:r>
            <a:r>
              <a:rPr lang="en-US" b="0" i="0" dirty="0">
                <a:solidFill>
                  <a:srgbClr val="000000"/>
                </a:solidFill>
                <a:effectLst/>
                <a:latin typeface="Open Sans" panose="020B0606030504020204" pitchFamily="34" charset="0"/>
              </a:rPr>
              <a:t> do </a:t>
            </a:r>
            <a:r>
              <a:rPr lang="en-US" b="0" i="0" dirty="0" err="1">
                <a:solidFill>
                  <a:srgbClr val="000000"/>
                </a:solidFill>
                <a:effectLst/>
                <a:latin typeface="Open Sans" panose="020B0606030504020204" pitchFamily="34" charset="0"/>
              </a:rPr>
              <a:t>eiusmod</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tempor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incididunt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labore</a:t>
            </a:r>
            <a:r>
              <a:rPr lang="en-US" b="0" i="0" dirty="0">
                <a:solidFill>
                  <a:srgbClr val="000000"/>
                </a:solidFill>
                <a:effectLst/>
                <a:latin typeface="Open Sans" panose="020B0606030504020204" pitchFamily="34" charset="0"/>
              </a:rPr>
              <a:t> et dolore magna </a:t>
            </a:r>
            <a:r>
              <a:rPr lang="en-US" b="0" i="0" dirty="0" err="1">
                <a:solidFill>
                  <a:srgbClr val="000000"/>
                </a:solidFill>
                <a:effectLst/>
                <a:latin typeface="Open Sans" panose="020B0606030504020204" pitchFamily="34" charset="0"/>
              </a:rPr>
              <a:t>aliqua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enim</a:t>
            </a:r>
            <a:r>
              <a:rPr lang="en-US" b="0" i="0" dirty="0">
                <a:solidFill>
                  <a:srgbClr val="000000"/>
                </a:solidFill>
                <a:effectLst/>
                <a:latin typeface="Open Sans" panose="020B0606030504020204" pitchFamily="34" charset="0"/>
              </a:rPr>
              <a:t> ad minim </a:t>
            </a:r>
            <a:r>
              <a:rPr lang="en-US" b="0" i="0" dirty="0" err="1">
                <a:solidFill>
                  <a:srgbClr val="000000"/>
                </a:solidFill>
                <a:effectLst/>
                <a:latin typeface="Open Sans" panose="020B0606030504020204" pitchFamily="34" charset="0"/>
              </a:rPr>
              <a:t>veniam</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quis</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nostrud</a:t>
            </a:r>
            <a:r>
              <a:rPr lang="en-US" b="0" i="0" dirty="0">
                <a:solidFill>
                  <a:srgbClr val="000000"/>
                </a:solidFill>
                <a:effectLst/>
                <a:latin typeface="Open Sans" panose="020B0606030504020204" pitchFamily="34" charset="0"/>
              </a:rPr>
              <a:t> exercitation </a:t>
            </a:r>
            <a:r>
              <a:rPr lang="en-US" b="0" i="0" dirty="0" err="1">
                <a:solidFill>
                  <a:srgbClr val="000000"/>
                </a:solidFill>
                <a:effectLst/>
                <a:latin typeface="Open Sans" panose="020B0606030504020204" pitchFamily="34" charset="0"/>
              </a:rPr>
              <a:t>ullamco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laboris</a:t>
            </a:r>
            <a:r>
              <a:rPr lang="en-US" b="0" i="0" dirty="0">
                <a:solidFill>
                  <a:srgbClr val="000000"/>
                </a:solidFill>
                <a:effectLst/>
                <a:latin typeface="Open Sans" panose="020B0606030504020204" pitchFamily="34" charset="0"/>
              </a:rPr>
              <a:t> nisi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aliquip</a:t>
            </a:r>
            <a:r>
              <a:rPr lang="en-US" b="0" i="0" dirty="0">
                <a:solidFill>
                  <a:srgbClr val="000000"/>
                </a:solidFill>
                <a:effectLst/>
                <a:latin typeface="Open Sans" panose="020B0606030504020204" pitchFamily="34" charset="0"/>
              </a:rPr>
              <a:t> ex </a:t>
            </a:r>
            <a:r>
              <a:rPr lang="en-US" b="0" i="0" dirty="0" err="1">
                <a:solidFill>
                  <a:srgbClr val="000000"/>
                </a:solidFill>
                <a:effectLst/>
                <a:latin typeface="Open Sans" panose="020B0606030504020204" pitchFamily="34" charset="0"/>
              </a:rPr>
              <a:t>ea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commodo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consequat</a:t>
            </a:r>
            <a:r>
              <a:rPr lang="en-US" b="0" i="0" dirty="0">
                <a:solidFill>
                  <a:srgbClr val="000000"/>
                </a:solidFill>
                <a:effectLst/>
                <a:latin typeface="Open Sans" panose="020B0606030504020204" pitchFamily="34" charset="0"/>
              </a:rPr>
              <a:t>. </a:t>
            </a:r>
            <a:endParaRPr lang="en-US" dirty="0"/>
          </a:p>
        </p:txBody>
      </p:sp>
      <p:sp>
        <p:nvSpPr>
          <p:cNvPr id="15" name="Text Placeholder 14"/>
          <p:cNvSpPr>
            <a:spLocks noGrp="true"/>
          </p:cNvSpPr>
          <p:nvPr>
            <p:ph type="body" sz="quarter" idx="14" hasCustomPrompt="true"/>
          </p:nvPr>
        </p:nvSpPr>
        <p:spPr>
          <a:xfrm>
            <a:off x="4743634" y="4819356"/>
            <a:ext cx="3943165" cy="1752600"/>
          </a:xfrm>
        </p:spPr>
        <p:txBody>
          <a:bodyPr/>
          <a:lstStyle>
            <a:lvl1pPr>
              <a:defRPr sz="1600">
                <a:latin typeface="Lucida Console" panose="020B0609040504020204" charset="0"/>
              </a:defRPr>
            </a:lvl1pPr>
          </a:lstStyle>
          <a:p>
            <a:pPr lvl="0"/>
            <a:r>
              <a:rPr lang="en-US" b="0" i="0" dirty="0">
                <a:solidFill>
                  <a:srgbClr val="000000"/>
                </a:solidFill>
                <a:effectLst/>
                <a:latin typeface="Open Sans" panose="020B0606030504020204" pitchFamily="34" charset="0"/>
              </a:rPr>
              <a:t>Duis </a:t>
            </a:r>
            <a:r>
              <a:rPr lang="en-US" b="0" i="0" dirty="0" err="1">
                <a:solidFill>
                  <a:srgbClr val="000000"/>
                </a:solidFill>
                <a:effectLst/>
                <a:latin typeface="Open Sans" panose="020B0606030504020204" pitchFamily="34" charset="0"/>
              </a:rPr>
              <a:t>aute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irure</a:t>
            </a:r>
            <a:r>
              <a:rPr lang="en-US" b="0" i="0" dirty="0">
                <a:solidFill>
                  <a:srgbClr val="000000"/>
                </a:solidFill>
                <a:effectLst/>
                <a:latin typeface="Open Sans" panose="020B0606030504020204" pitchFamily="34" charset="0"/>
              </a:rPr>
              <a:t> dolor in </a:t>
            </a:r>
            <a:r>
              <a:rPr lang="en-US" b="0" i="0" dirty="0" err="1">
                <a:solidFill>
                  <a:srgbClr val="000000"/>
                </a:solidFill>
                <a:effectLst/>
                <a:latin typeface="Open Sans" panose="020B0606030504020204" pitchFamily="34" charset="0"/>
              </a:rPr>
              <a:t>reprehenderit</a:t>
            </a:r>
            <a:r>
              <a:rPr lang="en-US" b="0" i="0" dirty="0">
                <a:solidFill>
                  <a:srgbClr val="000000"/>
                </a:solidFill>
                <a:effectLst/>
                <a:latin typeface="Open Sans" panose="020B0606030504020204" pitchFamily="34" charset="0"/>
              </a:rPr>
              <a:t> in </a:t>
            </a:r>
            <a:r>
              <a:rPr lang="en-US" b="0" i="0" dirty="0" err="1">
                <a:solidFill>
                  <a:srgbClr val="000000"/>
                </a:solidFill>
                <a:effectLst/>
                <a:latin typeface="Open Sans" panose="020B0606030504020204" pitchFamily="34" charset="0"/>
              </a:rPr>
              <a:t>voluptate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velit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esse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cillum</a:t>
            </a:r>
            <a:r>
              <a:rPr lang="en-US" b="0" i="0" dirty="0">
                <a:solidFill>
                  <a:srgbClr val="000000"/>
                </a:solidFill>
                <a:effectLst/>
                <a:latin typeface="Open Sans" panose="020B0606030504020204" pitchFamily="34" charset="0"/>
              </a:rPr>
              <a:t> dolore </a:t>
            </a:r>
            <a:r>
              <a:rPr lang="en-US" b="0" i="0" dirty="0" err="1">
                <a:solidFill>
                  <a:srgbClr val="000000"/>
                </a:solidFill>
                <a:effectLst/>
                <a:latin typeface="Open Sans" panose="020B0606030504020204" pitchFamily="34" charset="0"/>
              </a:rPr>
              <a:t>eu</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fugiat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nulla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pariatur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Excepteur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sint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occaecat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cupidatat</a:t>
            </a:r>
            <a:r>
              <a:rPr lang="en-US" b="0" i="0" dirty="0">
                <a:solidFill>
                  <a:srgbClr val="000000"/>
                </a:solidFill>
                <a:effectLst/>
                <a:latin typeface="Open Sans" panose="020B0606030504020204" pitchFamily="34" charset="0"/>
              </a:rPr>
              <a:t> non </a:t>
            </a:r>
            <a:r>
              <a:rPr lang="en-US" b="0" i="0" dirty="0" err="1">
                <a:solidFill>
                  <a:srgbClr val="000000"/>
                </a:solidFill>
                <a:effectLst/>
                <a:latin typeface="Open Sans" panose="020B0606030504020204" pitchFamily="34" charset="0"/>
              </a:rPr>
              <a:t>proident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sunt</a:t>
            </a:r>
            <a:r>
              <a:rPr lang="en-US" b="0" i="0" dirty="0">
                <a:solidFill>
                  <a:srgbClr val="000000"/>
                </a:solidFill>
                <a:effectLst/>
                <a:latin typeface="Open Sans" panose="020B0606030504020204" pitchFamily="34" charset="0"/>
              </a:rPr>
              <a:t> in culpa qui </a:t>
            </a:r>
            <a:r>
              <a:rPr lang="en-US" b="0" i="0" dirty="0" err="1">
                <a:solidFill>
                  <a:srgbClr val="000000"/>
                </a:solidFill>
                <a:effectLst/>
                <a:latin typeface="Open Sans" panose="020B0606030504020204" pitchFamily="34" charset="0"/>
              </a:rPr>
              <a:t>officia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deserunt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mollit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anim</a:t>
            </a:r>
            <a:r>
              <a:rPr lang="en-US" b="0" i="0" dirty="0">
                <a:solidFill>
                  <a:srgbClr val="000000"/>
                </a:solidFill>
                <a:effectLst/>
                <a:latin typeface="Open Sans" panose="020B0606030504020204" pitchFamily="34" charset="0"/>
              </a:rPr>
              <a:t> id </a:t>
            </a:r>
            <a:r>
              <a:rPr lang="en-US" b="0" i="0" dirty="0" err="1">
                <a:solidFill>
                  <a:srgbClr val="000000"/>
                </a:solidFill>
                <a:effectLst/>
                <a:latin typeface="Open Sans" panose="020B0606030504020204" pitchFamily="34" charset="0"/>
              </a:rPr>
              <a:t>est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laborum</a:t>
            </a:r>
            <a:r>
              <a:rPr lang="en-US" b="0" i="0" dirty="0">
                <a:solidFill>
                  <a:srgbClr val="000000"/>
                </a:solidFill>
                <a:effectLst/>
                <a:latin typeface="Open Sans" panose="020B0606030504020204" pitchFamily="34" charset="0"/>
              </a:rPr>
              <a:t>.</a:t>
            </a:r>
            <a:endParaRPr lang="en-US" dirty="0"/>
          </a:p>
        </p:txBody>
      </p:sp>
      <p:sp>
        <p:nvSpPr>
          <p:cNvPr id="16" name="Rectangle 15"/>
          <p:cNvSpPr/>
          <p:nvPr userDrawn="true"/>
        </p:nvSpPr>
        <p:spPr bwMode="auto">
          <a:xfrm>
            <a:off x="-19235" y="6653815"/>
            <a:ext cx="1162235" cy="204186"/>
          </a:xfrm>
          <a:prstGeom prst="rect">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7" name="Rectangle 16"/>
          <p:cNvSpPr/>
          <p:nvPr userDrawn="true"/>
        </p:nvSpPr>
        <p:spPr bwMode="auto">
          <a:xfrm>
            <a:off x="1143000" y="6653814"/>
            <a:ext cx="1162235" cy="204186"/>
          </a:xfrm>
          <a:prstGeom prst="rect">
            <a:avLst/>
          </a:prstGeom>
          <a:solidFill>
            <a:schemeClr val="accent6"/>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8" name="Rectangle 17"/>
          <p:cNvSpPr/>
          <p:nvPr userDrawn="true"/>
        </p:nvSpPr>
        <p:spPr bwMode="auto">
          <a:xfrm>
            <a:off x="2305235" y="6655200"/>
            <a:ext cx="1162235" cy="204186"/>
          </a:xfrm>
          <a:prstGeom prst="rect">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transition spd="slow"/>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9" name="Rectangle 8"/>
          <p:cNvSpPr/>
          <p:nvPr userDrawn="true"/>
        </p:nvSpPr>
        <p:spPr bwMode="auto">
          <a:xfrm>
            <a:off x="-19235" y="6653815"/>
            <a:ext cx="1162235" cy="204186"/>
          </a:xfrm>
          <a:prstGeom prst="rect">
            <a:avLst/>
          </a:prstGeom>
          <a:solidFill>
            <a:schemeClr val="accent4"/>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0" name="Rectangle 9"/>
          <p:cNvSpPr/>
          <p:nvPr userDrawn="true"/>
        </p:nvSpPr>
        <p:spPr bwMode="auto">
          <a:xfrm>
            <a:off x="1143000" y="6653814"/>
            <a:ext cx="1162235" cy="204186"/>
          </a:xfrm>
          <a:prstGeom prst="rect">
            <a:avLst/>
          </a:prstGeom>
          <a:solidFill>
            <a:schemeClr val="bg2"/>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pic>
        <p:nvPicPr>
          <p:cNvPr id="7" name="Graphic 6"/>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8" name="Teardrop 7"/>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2" name="Title 1"/>
          <p:cNvSpPr>
            <a:spLocks noGrp="true"/>
          </p:cNvSpPr>
          <p:nvPr>
            <p:ph type="title"/>
          </p:nvPr>
        </p:nvSpPr>
        <p:spPr>
          <a:xfrm>
            <a:off x="457200" y="457200"/>
            <a:ext cx="6629400" cy="1371600"/>
          </a:xfrm>
        </p:spPr>
        <p:txBody>
          <a:bodyPr/>
          <a:lstStyle>
            <a:lvl1pPr>
              <a:defRPr>
                <a:solidFill>
                  <a:schemeClr val="accent5"/>
                </a:solidFill>
              </a:defRPr>
            </a:lvl1pPr>
          </a:lstStyle>
          <a:p>
            <a:r>
              <a:rPr lang="en-US"/>
              <a:t>Click to edit Master title style</a:t>
            </a:r>
            <a:endParaRPr lang="en-US" dirty="0"/>
          </a:p>
        </p:txBody>
      </p:sp>
      <p:sp>
        <p:nvSpPr>
          <p:cNvPr id="3" name="Content Placeholder 2"/>
          <p:cNvSpPr>
            <a:spLocks noGrp="true"/>
          </p:cNvSpPr>
          <p:nvPr>
            <p:ph idx="1"/>
          </p:nvPr>
        </p:nvSpPr>
        <p:spPr>
          <a:xfrm>
            <a:off x="457200" y="1981200"/>
            <a:ext cx="8229600" cy="2286000"/>
          </a:xfrm>
        </p:spPr>
        <p:txBody>
          <a:bodyPr/>
          <a:lstStyle>
            <a:lvl1pPr marL="0" indent="0">
              <a:buNone/>
              <a:defRPr>
                <a:solidFill>
                  <a:schemeClr val="accent1"/>
                </a:solidFill>
              </a:defRPr>
            </a:lvl1pPr>
            <a:lvl2pPr marL="742950" indent="-285750">
              <a:buClr>
                <a:schemeClr val="accent3"/>
              </a:buClr>
              <a:buFont typeface="Arial" panose="020B0604020202020204" pitchFamily="34" charset="0"/>
              <a:buChar char="•"/>
              <a:defRPr/>
            </a:lvl2pPr>
            <a:lvl3pPr marL="1143000" indent="-228600">
              <a:buClr>
                <a:schemeClr val="accent3"/>
              </a:buClr>
              <a:buFont typeface="Arial" panose="020B0604020202020204" pitchFamily="34" charset="0"/>
              <a:buChar char="•"/>
              <a:defRPr/>
            </a:lvl3pPr>
            <a:lvl4pPr marL="1600200" indent="-228600">
              <a:buClr>
                <a:schemeClr val="accent3"/>
              </a:buClr>
              <a:buFont typeface="Arial" panose="020B0604020202020204" pitchFamily="34" charset="0"/>
              <a:buChar char="•"/>
              <a:defRPr/>
            </a:lvl4pPr>
            <a:lvl5pPr marL="2057400" indent="-228600">
              <a:buClr>
                <a:schemeClr val="accent3"/>
              </a:buClr>
              <a:buFont typeface="Arial" panose="020B0604020202020204" pitchFamily="34" charset="0"/>
              <a:buChar char="•"/>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1" name="Rectangle 10"/>
          <p:cNvSpPr/>
          <p:nvPr userDrawn="true"/>
        </p:nvSpPr>
        <p:spPr bwMode="auto">
          <a:xfrm>
            <a:off x="2305235" y="6655200"/>
            <a:ext cx="1162235" cy="204186"/>
          </a:xfrm>
          <a:prstGeom prst="rect">
            <a:avLst/>
          </a:prstGeom>
          <a:solidFill>
            <a:schemeClr val="accent5"/>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2" name="Text Placeholder 12"/>
          <p:cNvSpPr>
            <a:spLocks noGrp="true"/>
          </p:cNvSpPr>
          <p:nvPr>
            <p:ph type="body" sz="quarter" idx="13" hasCustomPrompt="true"/>
          </p:nvPr>
        </p:nvSpPr>
        <p:spPr>
          <a:xfrm>
            <a:off x="457199" y="4843770"/>
            <a:ext cx="3943165" cy="1763915"/>
          </a:xfrm>
        </p:spPr>
        <p:txBody>
          <a:bodyPr/>
          <a:lstStyle>
            <a:lvl1pPr marL="0" indent="0">
              <a:buFont typeface="Arial" panose="020B0604020202020204" pitchFamily="34" charset="0"/>
              <a:buNone/>
              <a:defRPr lang="en-US" sz="1600" b="0" i="0" smtClean="0">
                <a:effectLst/>
                <a:latin typeface="Lucida Console" panose="020B060904050402020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b="0" i="0" dirty="0">
                <a:solidFill>
                  <a:srgbClr val="000000"/>
                </a:solidFill>
                <a:effectLst/>
                <a:latin typeface="Open Sans" panose="020B0606030504020204" pitchFamily="34" charset="0"/>
              </a:rPr>
              <a:t>Lorem ipsum dolor sit </a:t>
            </a:r>
            <a:r>
              <a:rPr lang="en-US" b="0" i="0" dirty="0" err="1">
                <a:solidFill>
                  <a:srgbClr val="000000"/>
                </a:solidFill>
                <a:effectLst/>
                <a:latin typeface="Open Sans" panose="020B0606030504020204" pitchFamily="34" charset="0"/>
              </a:rPr>
              <a:t>amet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consectetur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adipiscing</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sed</a:t>
            </a:r>
            <a:r>
              <a:rPr lang="en-US" b="0" i="0" dirty="0">
                <a:solidFill>
                  <a:srgbClr val="000000"/>
                </a:solidFill>
                <a:effectLst/>
                <a:latin typeface="Open Sans" panose="020B0606030504020204" pitchFamily="34" charset="0"/>
              </a:rPr>
              <a:t> do </a:t>
            </a:r>
            <a:r>
              <a:rPr lang="en-US" b="0" i="0" dirty="0" err="1">
                <a:solidFill>
                  <a:srgbClr val="000000"/>
                </a:solidFill>
                <a:effectLst/>
                <a:latin typeface="Open Sans" panose="020B0606030504020204" pitchFamily="34" charset="0"/>
              </a:rPr>
              <a:t>eiusmod</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tempor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incididunt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labore</a:t>
            </a:r>
            <a:r>
              <a:rPr lang="en-US" b="0" i="0" dirty="0">
                <a:solidFill>
                  <a:srgbClr val="000000"/>
                </a:solidFill>
                <a:effectLst/>
                <a:latin typeface="Open Sans" panose="020B0606030504020204" pitchFamily="34" charset="0"/>
              </a:rPr>
              <a:t> et dolore magna </a:t>
            </a:r>
            <a:r>
              <a:rPr lang="en-US" b="0" i="0" dirty="0" err="1">
                <a:solidFill>
                  <a:srgbClr val="000000"/>
                </a:solidFill>
                <a:effectLst/>
                <a:latin typeface="Open Sans" panose="020B0606030504020204" pitchFamily="34" charset="0"/>
              </a:rPr>
              <a:t>aliqua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enim</a:t>
            </a:r>
            <a:r>
              <a:rPr lang="en-US" b="0" i="0" dirty="0">
                <a:solidFill>
                  <a:srgbClr val="000000"/>
                </a:solidFill>
                <a:effectLst/>
                <a:latin typeface="Open Sans" panose="020B0606030504020204" pitchFamily="34" charset="0"/>
              </a:rPr>
              <a:t> ad minim </a:t>
            </a:r>
            <a:r>
              <a:rPr lang="en-US" b="0" i="0" dirty="0" err="1">
                <a:solidFill>
                  <a:srgbClr val="000000"/>
                </a:solidFill>
                <a:effectLst/>
                <a:latin typeface="Open Sans" panose="020B0606030504020204" pitchFamily="34" charset="0"/>
              </a:rPr>
              <a:t>veniam</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quis</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nostrud</a:t>
            </a:r>
            <a:r>
              <a:rPr lang="en-US" b="0" i="0" dirty="0">
                <a:solidFill>
                  <a:srgbClr val="000000"/>
                </a:solidFill>
                <a:effectLst/>
                <a:latin typeface="Open Sans" panose="020B0606030504020204" pitchFamily="34" charset="0"/>
              </a:rPr>
              <a:t> exercitation </a:t>
            </a:r>
            <a:r>
              <a:rPr lang="en-US" b="0" i="0" dirty="0" err="1">
                <a:solidFill>
                  <a:srgbClr val="000000"/>
                </a:solidFill>
                <a:effectLst/>
                <a:latin typeface="Open Sans" panose="020B0606030504020204" pitchFamily="34" charset="0"/>
              </a:rPr>
              <a:t>ullamco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laboris</a:t>
            </a:r>
            <a:r>
              <a:rPr lang="en-US" b="0" i="0" dirty="0">
                <a:solidFill>
                  <a:srgbClr val="000000"/>
                </a:solidFill>
                <a:effectLst/>
                <a:latin typeface="Open Sans" panose="020B0606030504020204" pitchFamily="34" charset="0"/>
              </a:rPr>
              <a:t> nisi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aliquip</a:t>
            </a:r>
            <a:r>
              <a:rPr lang="en-US" b="0" i="0" dirty="0">
                <a:solidFill>
                  <a:srgbClr val="000000"/>
                </a:solidFill>
                <a:effectLst/>
                <a:latin typeface="Open Sans" panose="020B0606030504020204" pitchFamily="34" charset="0"/>
              </a:rPr>
              <a:t> ex </a:t>
            </a:r>
            <a:r>
              <a:rPr lang="en-US" b="0" i="0" dirty="0" err="1">
                <a:solidFill>
                  <a:srgbClr val="000000"/>
                </a:solidFill>
                <a:effectLst/>
                <a:latin typeface="Open Sans" panose="020B0606030504020204" pitchFamily="34" charset="0"/>
              </a:rPr>
              <a:t>ea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commodo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consequat</a:t>
            </a:r>
            <a:r>
              <a:rPr lang="en-US" b="0" i="0" dirty="0">
                <a:solidFill>
                  <a:srgbClr val="000000"/>
                </a:solidFill>
                <a:effectLst/>
                <a:latin typeface="Open Sans" panose="020B0606030504020204" pitchFamily="34" charset="0"/>
              </a:rPr>
              <a:t>. </a:t>
            </a:r>
            <a:endParaRPr lang="en-US" dirty="0"/>
          </a:p>
        </p:txBody>
      </p:sp>
      <p:sp>
        <p:nvSpPr>
          <p:cNvPr id="13" name="Text Placeholder 14"/>
          <p:cNvSpPr>
            <a:spLocks noGrp="true"/>
          </p:cNvSpPr>
          <p:nvPr>
            <p:ph type="body" sz="quarter" idx="14" hasCustomPrompt="true"/>
          </p:nvPr>
        </p:nvSpPr>
        <p:spPr>
          <a:xfrm>
            <a:off x="4743634" y="4849427"/>
            <a:ext cx="3943165" cy="1752600"/>
          </a:xfrm>
        </p:spPr>
        <p:txBody>
          <a:bodyPr/>
          <a:lstStyle>
            <a:lvl1pPr>
              <a:defRPr sz="1600">
                <a:latin typeface="Lucida Console" panose="020B0609040504020204" charset="0"/>
              </a:defRPr>
            </a:lvl1pPr>
          </a:lstStyle>
          <a:p>
            <a:pPr lvl="0"/>
            <a:r>
              <a:rPr lang="en-US" b="0" i="0" dirty="0">
                <a:solidFill>
                  <a:srgbClr val="000000"/>
                </a:solidFill>
                <a:effectLst/>
                <a:latin typeface="Open Sans" panose="020B0606030504020204" pitchFamily="34" charset="0"/>
              </a:rPr>
              <a:t>Duis </a:t>
            </a:r>
            <a:r>
              <a:rPr lang="en-US" b="0" i="0" dirty="0" err="1">
                <a:solidFill>
                  <a:srgbClr val="000000"/>
                </a:solidFill>
                <a:effectLst/>
                <a:latin typeface="Open Sans" panose="020B0606030504020204" pitchFamily="34" charset="0"/>
              </a:rPr>
              <a:t>aute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irure</a:t>
            </a:r>
            <a:r>
              <a:rPr lang="en-US" b="0" i="0" dirty="0">
                <a:solidFill>
                  <a:srgbClr val="000000"/>
                </a:solidFill>
                <a:effectLst/>
                <a:latin typeface="Open Sans" panose="020B0606030504020204" pitchFamily="34" charset="0"/>
              </a:rPr>
              <a:t> dolor in </a:t>
            </a:r>
            <a:r>
              <a:rPr lang="en-US" b="0" i="0" dirty="0" err="1">
                <a:solidFill>
                  <a:srgbClr val="000000"/>
                </a:solidFill>
                <a:effectLst/>
                <a:latin typeface="Open Sans" panose="020B0606030504020204" pitchFamily="34" charset="0"/>
              </a:rPr>
              <a:t>reprehenderit</a:t>
            </a:r>
            <a:r>
              <a:rPr lang="en-US" b="0" i="0" dirty="0">
                <a:solidFill>
                  <a:srgbClr val="000000"/>
                </a:solidFill>
                <a:effectLst/>
                <a:latin typeface="Open Sans" panose="020B0606030504020204" pitchFamily="34" charset="0"/>
              </a:rPr>
              <a:t> in </a:t>
            </a:r>
            <a:r>
              <a:rPr lang="en-US" b="0" i="0" dirty="0" err="1">
                <a:solidFill>
                  <a:srgbClr val="000000"/>
                </a:solidFill>
                <a:effectLst/>
                <a:latin typeface="Open Sans" panose="020B0606030504020204" pitchFamily="34" charset="0"/>
              </a:rPr>
              <a:t>voluptate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velit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esse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cillum</a:t>
            </a:r>
            <a:r>
              <a:rPr lang="en-US" b="0" i="0" dirty="0">
                <a:solidFill>
                  <a:srgbClr val="000000"/>
                </a:solidFill>
                <a:effectLst/>
                <a:latin typeface="Open Sans" panose="020B0606030504020204" pitchFamily="34" charset="0"/>
              </a:rPr>
              <a:t> dolore </a:t>
            </a:r>
            <a:r>
              <a:rPr lang="en-US" b="0" i="0" dirty="0" err="1">
                <a:solidFill>
                  <a:srgbClr val="000000"/>
                </a:solidFill>
                <a:effectLst/>
                <a:latin typeface="Open Sans" panose="020B0606030504020204" pitchFamily="34" charset="0"/>
              </a:rPr>
              <a:t>eu</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fugiat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nulla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pariatur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Excepteur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sint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occaecat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cupidatat</a:t>
            </a:r>
            <a:r>
              <a:rPr lang="en-US" b="0" i="0" dirty="0">
                <a:solidFill>
                  <a:srgbClr val="000000"/>
                </a:solidFill>
                <a:effectLst/>
                <a:latin typeface="Open Sans" panose="020B0606030504020204" pitchFamily="34" charset="0"/>
              </a:rPr>
              <a:t> non </a:t>
            </a:r>
            <a:r>
              <a:rPr lang="en-US" b="0" i="0" dirty="0" err="1">
                <a:solidFill>
                  <a:srgbClr val="000000"/>
                </a:solidFill>
                <a:effectLst/>
                <a:latin typeface="Open Sans" panose="020B0606030504020204" pitchFamily="34" charset="0"/>
              </a:rPr>
              <a:t>proident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sunt</a:t>
            </a:r>
            <a:r>
              <a:rPr lang="en-US" b="0" i="0" dirty="0">
                <a:solidFill>
                  <a:srgbClr val="000000"/>
                </a:solidFill>
                <a:effectLst/>
                <a:latin typeface="Open Sans" panose="020B0606030504020204" pitchFamily="34" charset="0"/>
              </a:rPr>
              <a:t> in culpa qui </a:t>
            </a:r>
            <a:r>
              <a:rPr lang="en-US" b="0" i="0" dirty="0" err="1">
                <a:solidFill>
                  <a:srgbClr val="000000"/>
                </a:solidFill>
                <a:effectLst/>
                <a:latin typeface="Open Sans" panose="020B0606030504020204" pitchFamily="34" charset="0"/>
              </a:rPr>
              <a:t>officia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deserunt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mollit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anim</a:t>
            </a:r>
            <a:r>
              <a:rPr lang="en-US" b="0" i="0" dirty="0">
                <a:solidFill>
                  <a:srgbClr val="000000"/>
                </a:solidFill>
                <a:effectLst/>
                <a:latin typeface="Open Sans" panose="020B0606030504020204" pitchFamily="34" charset="0"/>
              </a:rPr>
              <a:t> id </a:t>
            </a:r>
            <a:r>
              <a:rPr lang="en-US" b="0" i="0" dirty="0" err="1">
                <a:solidFill>
                  <a:srgbClr val="000000"/>
                </a:solidFill>
                <a:effectLst/>
                <a:latin typeface="Open Sans" panose="020B0606030504020204" pitchFamily="34" charset="0"/>
              </a:rPr>
              <a:t>est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laborum</a:t>
            </a:r>
            <a:r>
              <a:rPr lang="en-US" b="0" i="0" dirty="0">
                <a:solidFill>
                  <a:srgbClr val="000000"/>
                </a:solidFill>
                <a:effectLst/>
                <a:latin typeface="Open Sans" panose="020B0606030504020204" pitchFamily="34" charset="0"/>
              </a:rPr>
              <a:t>.</a:t>
            </a:r>
            <a:endParaRPr lang="en-US" dirty="0"/>
          </a:p>
        </p:txBody>
      </p:sp>
    </p:spTree>
  </p:cSld>
  <p:clrMapOvr>
    <a:masterClrMapping/>
  </p:clrMapOvr>
  <p:transition spd="slow"/>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true"/>
          </p:cNvSpPr>
          <p:nvPr>
            <p:ph type="title"/>
          </p:nvPr>
        </p:nvSpPr>
        <p:spPr>
          <a:xfrm>
            <a:off x="623888" y="1709738"/>
            <a:ext cx="7886700" cy="2852737"/>
          </a:xfrm>
        </p:spPr>
        <p:txBody>
          <a:bodyPr anchor="b"/>
          <a:lstStyle>
            <a:lvl1pPr>
              <a:defRPr sz="6000"/>
            </a:lvl1pPr>
          </a:lstStyle>
          <a:p>
            <a:r>
              <a:rPr lang="en-US"/>
              <a:t>Click to edit Master title style</a:t>
            </a:r>
            <a:endParaRPr lang="en-US"/>
          </a:p>
        </p:txBody>
      </p:sp>
      <p:sp>
        <p:nvSpPr>
          <p:cNvPr id="3" name="Text Placeholder 2"/>
          <p:cNvSpPr>
            <a:spLocks noGrp="true"/>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1B9C6344-3052-44C1-9017-6FC986659251}"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dirty="0"/>
          </a:p>
        </p:txBody>
      </p:sp>
    </p:spTree>
  </p:cSld>
  <p:clrMapOvr>
    <a:masterClrMapping/>
  </p:clrMapOvr>
  <p:transition spd="slow"/>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Footer Placeholder 2"/>
          <p:cNvSpPr>
            <a:spLocks noGrp="true"/>
          </p:cNvSpPr>
          <p:nvPr>
            <p:ph type="ftr" sz="quarter" idx="10"/>
          </p:nvPr>
        </p:nvSpPr>
        <p:spPr/>
        <p:txBody>
          <a:bodyPr/>
          <a:lstStyle>
            <a:lvl1pPr>
              <a:defRPr/>
            </a:lvl1pPr>
          </a:lstStyle>
          <a:p>
            <a:endParaRPr lang="en-US" altLang="en-US"/>
          </a:p>
        </p:txBody>
      </p:sp>
      <p:sp>
        <p:nvSpPr>
          <p:cNvPr id="4" name="Slide Number Placeholder 3"/>
          <p:cNvSpPr>
            <a:spLocks noGrp="true"/>
          </p:cNvSpPr>
          <p:nvPr>
            <p:ph type="sldNum" sz="quarter" idx="11"/>
          </p:nvPr>
        </p:nvSpPr>
        <p:spPr/>
        <p:txBody>
          <a:bodyPr/>
          <a:lstStyle>
            <a:lvl1pPr>
              <a:defRPr/>
            </a:lvl1pPr>
          </a:lstStyle>
          <a:p>
            <a:fld id="{18761A08-01FA-414B-AF34-7CBBE177D9AB}" type="slidenum">
              <a:rPr lang="en-US" altLang="en-US"/>
            </a:fld>
            <a:endParaRPr lang="en-US" altLang="en-US"/>
          </a:p>
        </p:txBody>
      </p:sp>
      <p:sp>
        <p:nvSpPr>
          <p:cNvPr id="5" name="Date Placeholder 4"/>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Content Placeholder 2"/>
          <p:cNvSpPr>
            <a:spLocks noGrp="true"/>
          </p:cNvSpPr>
          <p:nvPr>
            <p:ph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true"/>
          </p:cNvSpPr>
          <p:nvPr>
            <p:ph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A78529B3-D109-4045-8674-05A0BCB6F47C}"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365125"/>
            <a:ext cx="7886700" cy="1325563"/>
          </a:xfrm>
        </p:spPr>
        <p:txBody>
          <a:bodyPr/>
          <a:lstStyle/>
          <a:p>
            <a:r>
              <a:rPr lang="en-US"/>
              <a:t>Click to edit Master title style</a:t>
            </a:r>
            <a:endParaRPr lang="en-US"/>
          </a:p>
        </p:txBody>
      </p:sp>
      <p:sp>
        <p:nvSpPr>
          <p:cNvPr id="3" name="Text Placeholder 2"/>
          <p:cNvSpPr>
            <a:spLocks noGrp="true"/>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4" name="Content Placeholder 3"/>
          <p:cNvSpPr>
            <a:spLocks noGrp="true"/>
          </p:cNvSpPr>
          <p:nvPr>
            <p:ph sz="half" idx="2"/>
          </p:nvPr>
        </p:nvSpPr>
        <p:spPr>
          <a:xfrm>
            <a:off x="630238" y="2505075"/>
            <a:ext cx="3868737"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true"/>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6" name="Content Placeholder 5"/>
          <p:cNvSpPr>
            <a:spLocks noGrp="true"/>
          </p:cNvSpPr>
          <p:nvPr>
            <p:ph sz="quarter" idx="4"/>
          </p:nvPr>
        </p:nvSpPr>
        <p:spPr>
          <a:xfrm>
            <a:off x="4629150" y="2505075"/>
            <a:ext cx="3887788"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Footer Placeholder 6"/>
          <p:cNvSpPr>
            <a:spLocks noGrp="true"/>
          </p:cNvSpPr>
          <p:nvPr>
            <p:ph type="ftr" sz="quarter" idx="10"/>
          </p:nvPr>
        </p:nvSpPr>
        <p:spPr/>
        <p:txBody>
          <a:bodyPr/>
          <a:lstStyle>
            <a:lvl1pPr>
              <a:defRPr/>
            </a:lvl1pPr>
          </a:lstStyle>
          <a:p>
            <a:endParaRPr lang="en-US" altLang="en-US"/>
          </a:p>
        </p:txBody>
      </p:sp>
      <p:sp>
        <p:nvSpPr>
          <p:cNvPr id="8" name="Slide Number Placeholder 7"/>
          <p:cNvSpPr>
            <a:spLocks noGrp="true"/>
          </p:cNvSpPr>
          <p:nvPr>
            <p:ph type="sldNum" sz="quarter" idx="11"/>
          </p:nvPr>
        </p:nvSpPr>
        <p:spPr/>
        <p:txBody>
          <a:bodyPr/>
          <a:lstStyle>
            <a:lvl1pPr>
              <a:defRPr/>
            </a:lvl1pPr>
          </a:lstStyle>
          <a:p>
            <a:fld id="{5CE7979A-3B8C-4A9C-9E48-FBBF83626624}" type="slidenum">
              <a:rPr lang="en-US" altLang="en-US"/>
            </a:fld>
            <a:endParaRPr lang="en-US" altLang="en-US"/>
          </a:p>
        </p:txBody>
      </p:sp>
      <p:sp>
        <p:nvSpPr>
          <p:cNvPr id="9" name="Date Placeholder 8"/>
          <p:cNvSpPr>
            <a:spLocks noGrp="true"/>
          </p:cNvSpPr>
          <p:nvPr>
            <p:ph type="dt" sz="half" idx="12"/>
          </p:nvPr>
        </p:nvSpPr>
        <p:spPr/>
        <p:txBody>
          <a:bodyPr/>
          <a:lstStyle>
            <a:lvl1pPr>
              <a:defRPr/>
            </a:lvl1pPr>
          </a:lstStyle>
          <a:p>
            <a:endParaRPr lang="en-US" altLang="en-US"/>
          </a:p>
        </p:txBody>
      </p:sp>
      <p:sp>
        <p:nvSpPr>
          <p:cNvPr id="10" name="Rectangle 9"/>
          <p:cNvSpPr/>
          <p:nvPr userDrawn="true"/>
        </p:nvSpPr>
        <p:spPr bwMode="auto">
          <a:xfrm>
            <a:off x="-19235" y="6705601"/>
            <a:ext cx="1162235" cy="152399"/>
          </a:xfrm>
          <a:prstGeom prst="rect">
            <a:avLst/>
          </a:prstGeom>
          <a:solidFill>
            <a:schemeClr val="accent1"/>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1" name="Rectangle 10"/>
          <p:cNvSpPr/>
          <p:nvPr userDrawn="true"/>
        </p:nvSpPr>
        <p:spPr bwMode="auto">
          <a:xfrm>
            <a:off x="1143000" y="6705600"/>
            <a:ext cx="1162235" cy="152399"/>
          </a:xfrm>
          <a:prstGeom prst="rect">
            <a:avLst/>
          </a:prstGeom>
          <a:solidFill>
            <a:schemeClr val="accent6"/>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2" name="Teardrop 11"/>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13" name="Rectangle 12"/>
          <p:cNvSpPr/>
          <p:nvPr userDrawn="true"/>
        </p:nvSpPr>
        <p:spPr bwMode="auto">
          <a:xfrm>
            <a:off x="2305235" y="6706986"/>
            <a:ext cx="1162235" cy="152399"/>
          </a:xfrm>
          <a:prstGeom prst="rect">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transition spd="slow"/>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Footer Placeholder 2"/>
          <p:cNvSpPr>
            <a:spLocks noGrp="true"/>
          </p:cNvSpPr>
          <p:nvPr>
            <p:ph type="ftr" sz="quarter" idx="10"/>
          </p:nvPr>
        </p:nvSpPr>
        <p:spPr/>
        <p:txBody>
          <a:bodyPr/>
          <a:lstStyle>
            <a:lvl1pPr>
              <a:defRPr/>
            </a:lvl1pPr>
          </a:lstStyle>
          <a:p>
            <a:endParaRPr lang="en-US" altLang="en-US"/>
          </a:p>
        </p:txBody>
      </p:sp>
      <p:sp>
        <p:nvSpPr>
          <p:cNvPr id="4" name="Slide Number Placeholder 3"/>
          <p:cNvSpPr>
            <a:spLocks noGrp="true"/>
          </p:cNvSpPr>
          <p:nvPr>
            <p:ph type="sldNum" sz="quarter" idx="11"/>
          </p:nvPr>
        </p:nvSpPr>
        <p:spPr/>
        <p:txBody>
          <a:bodyPr/>
          <a:lstStyle>
            <a:lvl1pPr>
              <a:defRPr/>
            </a:lvl1pPr>
          </a:lstStyle>
          <a:p>
            <a:fld id="{18761A08-01FA-414B-AF34-7CBBE177D9AB}" type="slidenum">
              <a:rPr lang="en-US" altLang="en-US"/>
            </a:fld>
            <a:endParaRPr lang="en-US" altLang="en-US"/>
          </a:p>
        </p:txBody>
      </p:sp>
      <p:sp>
        <p:nvSpPr>
          <p:cNvPr id="5" name="Date Placeholder 4"/>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true"/>
          </p:cNvSpPr>
          <p:nvPr>
            <p:ph type="ftr" sz="quarter" idx="10"/>
          </p:nvPr>
        </p:nvSpPr>
        <p:spPr/>
        <p:txBody>
          <a:bodyPr/>
          <a:lstStyle>
            <a:lvl1pPr>
              <a:defRPr/>
            </a:lvl1pPr>
          </a:lstStyle>
          <a:p>
            <a:endParaRPr lang="en-US" altLang="en-US"/>
          </a:p>
        </p:txBody>
      </p:sp>
      <p:sp>
        <p:nvSpPr>
          <p:cNvPr id="3" name="Slide Number Placeholder 2"/>
          <p:cNvSpPr>
            <a:spLocks noGrp="true"/>
          </p:cNvSpPr>
          <p:nvPr>
            <p:ph type="sldNum" sz="quarter" idx="11"/>
          </p:nvPr>
        </p:nvSpPr>
        <p:spPr/>
        <p:txBody>
          <a:bodyPr/>
          <a:lstStyle>
            <a:lvl1pPr>
              <a:defRPr/>
            </a:lvl1pPr>
          </a:lstStyle>
          <a:p>
            <a:fld id="{054509E2-2EA7-4CCF-BFE3-9B166712C5C7}" type="slidenum">
              <a:rPr lang="en-US" altLang="en-US"/>
            </a:fld>
            <a:endParaRPr lang="en-US" altLang="en-US"/>
          </a:p>
        </p:txBody>
      </p:sp>
      <p:sp>
        <p:nvSpPr>
          <p:cNvPr id="4" name="Date Placeholder 3"/>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457200"/>
            <a:ext cx="2949575" cy="1600200"/>
          </a:xfrm>
        </p:spPr>
        <p:txBody>
          <a:bodyPr anchor="b"/>
          <a:lstStyle>
            <a:lvl1pPr>
              <a:defRPr sz="3200"/>
            </a:lvl1pPr>
          </a:lstStyle>
          <a:p>
            <a:r>
              <a:rPr lang="en-US"/>
              <a:t>Click to edit Master title style</a:t>
            </a:r>
            <a:endParaRPr lang="en-US"/>
          </a:p>
        </p:txBody>
      </p:sp>
      <p:sp>
        <p:nvSpPr>
          <p:cNvPr id="3" name="Content Placeholder 2"/>
          <p:cNvSpPr>
            <a:spLocks noGrp="true"/>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true"/>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BA59A777-624F-47A9-880B-D8E9EAD0858F}"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457200"/>
            <a:ext cx="2949575" cy="1600200"/>
          </a:xfrm>
        </p:spPr>
        <p:txBody>
          <a:bodyPr anchor="b"/>
          <a:lstStyle>
            <a:lvl1pPr>
              <a:defRPr sz="3200"/>
            </a:lvl1pPr>
          </a:lstStyle>
          <a:p>
            <a:r>
              <a:rPr lang="en-US"/>
              <a:t>Click to edit Master title style</a:t>
            </a:r>
            <a:endParaRPr lang="en-US"/>
          </a:p>
        </p:txBody>
      </p:sp>
      <p:sp>
        <p:nvSpPr>
          <p:cNvPr id="3" name="Picture Placeholder 2"/>
          <p:cNvSpPr>
            <a:spLocks noGrp="true"/>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a:p>
        </p:txBody>
      </p:sp>
      <p:sp>
        <p:nvSpPr>
          <p:cNvPr id="4" name="Text Placeholder 3"/>
          <p:cNvSpPr>
            <a:spLocks noGrp="true"/>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F5F5CDA0-80DA-48D8-B4CB-109B8CD7869F}"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Vertical Text Placeholder 2"/>
          <p:cNvSpPr>
            <a:spLocks noGrp="true"/>
          </p:cNvSpPr>
          <p:nvPr>
            <p:ph type="body" orient="vert" idx="1"/>
          </p:nvPr>
        </p:nvSpPr>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DB245EC0-5CDC-4F83-ABFB-A17F42046F02}"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true"/>
          </p:cNvSpPr>
          <p:nvPr>
            <p:ph type="title" orient="vert"/>
          </p:nvPr>
        </p:nvSpPr>
        <p:spPr>
          <a:xfrm>
            <a:off x="6629400" y="457200"/>
            <a:ext cx="2057400" cy="5410200"/>
          </a:xfrm>
        </p:spPr>
        <p:txBody>
          <a:bodyPr vert="eaVert"/>
          <a:lstStyle/>
          <a:p>
            <a:r>
              <a:rPr lang="en-US"/>
              <a:t>Click to edit Master title style</a:t>
            </a:r>
            <a:endParaRPr lang="en-US"/>
          </a:p>
        </p:txBody>
      </p:sp>
      <p:sp>
        <p:nvSpPr>
          <p:cNvPr id="3" name="Vertical Text Placeholder 2"/>
          <p:cNvSpPr>
            <a:spLocks noGrp="true"/>
          </p:cNvSpPr>
          <p:nvPr>
            <p:ph type="body" orient="vert" idx="1"/>
          </p:nvPr>
        </p:nvSpPr>
        <p:spPr>
          <a:xfrm>
            <a:off x="457200" y="457200"/>
            <a:ext cx="6019800" cy="5410200"/>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A0F1A974-5EB8-46E3-AD55-FFDCE36963EC}"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78.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Online Image Placeholder 3"/>
          <p:cNvSpPr>
            <a:spLocks noGrp="true"/>
          </p:cNvSpPr>
          <p:nvPr>
            <p:ph type="clipArt" sz="half" idx="2" hasCustomPrompt="true"/>
          </p:nvPr>
        </p:nvSpPr>
        <p:spPr>
          <a:xfrm>
            <a:off x="4648200" y="1981200"/>
            <a:ext cx="4038600" cy="3886200"/>
          </a:xfrm>
        </p:spPr>
        <p:txBody>
          <a:bodyPr/>
          <a:lstStyle/>
          <a:p>
            <a:r>
              <a:rPr lang="en-US"/>
              <a:t>Click icon to add online image</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D1FA0DF1-69A4-49BC-8004-2A306D22542E}"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79.xml><?xml version="1.0" encoding="utf-8"?>
<p:sldLayout xmlns:a="http://schemas.openxmlformats.org/drawingml/2006/main" xmlns:r="http://schemas.openxmlformats.org/officeDocument/2006/relationships" xmlns:p="http://schemas.openxmlformats.org/presentationml/2006/main" type="clipArtAndTx" preserve="1">
  <p:cSld name="Title, Clip Art and Tex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Online Image Placeholder 2"/>
          <p:cNvSpPr>
            <a:spLocks noGrp="true"/>
          </p:cNvSpPr>
          <p:nvPr>
            <p:ph type="clipArt" sz="half" idx="1" hasCustomPrompt="true"/>
          </p:nvPr>
        </p:nvSpPr>
        <p:spPr>
          <a:xfrm>
            <a:off x="457200" y="1981200"/>
            <a:ext cx="4038600" cy="3886200"/>
          </a:xfrm>
        </p:spPr>
        <p:txBody>
          <a:bodyPr/>
          <a:lstStyle/>
          <a:p>
            <a:r>
              <a:rPr lang="en-US"/>
              <a:t>Click icon to add online image</a:t>
            </a:r>
            <a:endParaRPr lang="en-US"/>
          </a:p>
        </p:txBody>
      </p:sp>
      <p:sp>
        <p:nvSpPr>
          <p:cNvPr id="4" name="Text Placeholder 3"/>
          <p:cNvSpPr>
            <a:spLocks noGrp="true"/>
          </p:cNvSpPr>
          <p:nvPr>
            <p:ph type="body"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B7E8BFF1-E06B-44F8-B74E-0941AEA927AF}"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true"/>
          </p:cNvSpPr>
          <p:nvPr>
            <p:ph type="ftr" sz="quarter" idx="10"/>
          </p:nvPr>
        </p:nvSpPr>
        <p:spPr/>
        <p:txBody>
          <a:bodyPr/>
          <a:lstStyle>
            <a:lvl1pPr>
              <a:defRPr/>
            </a:lvl1pPr>
          </a:lstStyle>
          <a:p>
            <a:endParaRPr lang="en-US" altLang="en-US"/>
          </a:p>
        </p:txBody>
      </p:sp>
      <p:sp>
        <p:nvSpPr>
          <p:cNvPr id="3" name="Slide Number Placeholder 2"/>
          <p:cNvSpPr>
            <a:spLocks noGrp="true"/>
          </p:cNvSpPr>
          <p:nvPr>
            <p:ph type="sldNum" sz="quarter" idx="11"/>
          </p:nvPr>
        </p:nvSpPr>
        <p:spPr/>
        <p:txBody>
          <a:bodyPr/>
          <a:lstStyle>
            <a:lvl1pPr>
              <a:defRPr/>
            </a:lvl1pPr>
          </a:lstStyle>
          <a:p>
            <a:fld id="{054509E2-2EA7-4CCF-BFE3-9B166712C5C7}" type="slidenum">
              <a:rPr lang="en-US" altLang="en-US"/>
            </a:fld>
            <a:endParaRPr lang="en-US" altLang="en-US"/>
          </a:p>
        </p:txBody>
      </p:sp>
      <p:sp>
        <p:nvSpPr>
          <p:cNvPr id="4" name="Date Placeholder 3"/>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80.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8229600" cy="18669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true"/>
          </p:cNvSpPr>
          <p:nvPr>
            <p:ph sz="half" idx="2"/>
          </p:nvPr>
        </p:nvSpPr>
        <p:spPr>
          <a:xfrm>
            <a:off x="457200" y="4000500"/>
            <a:ext cx="8229600" cy="18669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30A26CE2-9548-48BB-BFD6-B9FA4A2E6551}"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81.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pic>
        <p:nvPicPr>
          <p:cNvPr id="8" name="Graphic 7"/>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true"/>
          </p:cNvSpPr>
          <p:nvPr>
            <p:ph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46577E7E-26B3-4112-A923-A16012F7B175}"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82.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90128" name="Rectangle 16"/>
          <p:cNvSpPr>
            <a:spLocks noGrp="true" noChangeArrowheads="true"/>
          </p:cNvSpPr>
          <p:nvPr>
            <p:ph type="dt" sz="half" idx="2"/>
          </p:nvPr>
        </p:nvSpPr>
        <p:spPr>
          <a:xfrm>
            <a:off x="457200" y="6248400"/>
            <a:ext cx="2133600" cy="457200"/>
          </a:xfrm>
        </p:spPr>
        <p:txBody>
          <a:bodyPr/>
          <a:lstStyle>
            <a:lvl1pPr>
              <a:defRPr/>
            </a:lvl1pPr>
          </a:lstStyle>
          <a:p>
            <a:endParaRPr lang="en-US" altLang="en-US"/>
          </a:p>
        </p:txBody>
      </p:sp>
      <p:sp>
        <p:nvSpPr>
          <p:cNvPr id="90129" name="Rectangle 17"/>
          <p:cNvSpPr>
            <a:spLocks noGrp="true" noChangeArrowheads="true"/>
          </p:cNvSpPr>
          <p:nvPr>
            <p:ph type="ftr" sz="quarter" idx="3"/>
          </p:nvPr>
        </p:nvSpPr>
        <p:spPr/>
        <p:txBody>
          <a:bodyPr/>
          <a:lstStyle>
            <a:lvl1pPr>
              <a:defRPr/>
            </a:lvl1pPr>
          </a:lstStyle>
          <a:p>
            <a:endParaRPr lang="en-US" altLang="en-US"/>
          </a:p>
        </p:txBody>
      </p:sp>
      <p:sp>
        <p:nvSpPr>
          <p:cNvPr id="90130" name="Rectangle 18"/>
          <p:cNvSpPr>
            <a:spLocks noGrp="true" noChangeArrowheads="true"/>
          </p:cNvSpPr>
          <p:nvPr>
            <p:ph type="sldNum" sz="quarter" idx="4"/>
          </p:nvPr>
        </p:nvSpPr>
        <p:spPr/>
        <p:txBody>
          <a:bodyPr/>
          <a:lstStyle>
            <a:lvl1pPr>
              <a:defRPr/>
            </a:lvl1pPr>
          </a:lstStyle>
          <a:p>
            <a:fld id="{2757A297-25DA-4E2C-BAB7-44199D986FBE}" type="slidenum">
              <a:rPr lang="en-US" altLang="en-US" smtClean="0"/>
            </a:fld>
            <a:endParaRPr lang="en-US" altLang="en-US" dirty="0"/>
          </a:p>
        </p:txBody>
      </p:sp>
      <p:sp>
        <p:nvSpPr>
          <p:cNvPr id="90131" name="Rectangle 19"/>
          <p:cNvSpPr>
            <a:spLocks noGrp="true" noChangeArrowheads="true"/>
          </p:cNvSpPr>
          <p:nvPr>
            <p:ph type="ctrTitle"/>
          </p:nvPr>
        </p:nvSpPr>
        <p:spPr>
          <a:xfrm>
            <a:off x="457200" y="1828800"/>
            <a:ext cx="6019800" cy="2209800"/>
          </a:xfrm>
        </p:spPr>
        <p:txBody>
          <a:bodyPr/>
          <a:lstStyle>
            <a:lvl1pPr>
              <a:defRPr>
                <a:solidFill>
                  <a:schemeClr val="accent3"/>
                </a:solidFill>
              </a:defRPr>
            </a:lvl1pPr>
          </a:lstStyle>
          <a:p>
            <a:pPr lvl="0"/>
            <a:r>
              <a:rPr lang="en-US" altLang="en-US" noProof="0"/>
              <a:t>Click to edit Master title style</a:t>
            </a:r>
            <a:endParaRPr lang="en-US" altLang="en-US" noProof="0"/>
          </a:p>
        </p:txBody>
      </p:sp>
      <p:sp>
        <p:nvSpPr>
          <p:cNvPr id="90132" name="Rectangle 20"/>
          <p:cNvSpPr>
            <a:spLocks noGrp="true" noChangeArrowheads="true"/>
          </p:cNvSpPr>
          <p:nvPr>
            <p:ph type="subTitle" idx="1"/>
          </p:nvPr>
        </p:nvSpPr>
        <p:spPr>
          <a:xfrm>
            <a:off x="457200" y="4267200"/>
            <a:ext cx="6019800" cy="1752600"/>
          </a:xfrm>
        </p:spPr>
        <p:txBody>
          <a:bodyPr/>
          <a:lstStyle>
            <a:lvl1pPr marL="0" indent="0" algn="l">
              <a:buFont typeface="Wingdings" panose="05000000000000000000" pitchFamily="2" charset="2"/>
              <a:buNone/>
              <a:defRPr>
                <a:solidFill>
                  <a:schemeClr val="accent1"/>
                </a:solidFill>
              </a:defRPr>
            </a:lvl1pPr>
          </a:lstStyle>
          <a:p>
            <a:pPr lvl="0"/>
            <a:r>
              <a:rPr lang="en-US" altLang="en-US" noProof="0"/>
              <a:t>Click to edit Master subtitle style</a:t>
            </a:r>
            <a:endParaRPr lang="en-US" altLang="en-US" noProof="0"/>
          </a:p>
        </p:txBody>
      </p:sp>
    </p:spTree>
  </p:cSld>
  <p:clrMapOvr>
    <a:masterClrMapping/>
  </p:clrMapOvr>
  <p:transition spd="slow"/>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7" name="Graphic 6"/>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8" name="Teardrop 7"/>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2" name="Title 1"/>
          <p:cNvSpPr>
            <a:spLocks noGrp="true"/>
          </p:cNvSpPr>
          <p:nvPr>
            <p:ph type="title"/>
          </p:nvPr>
        </p:nvSpPr>
        <p:spPr>
          <a:xfrm>
            <a:off x="457200" y="457200"/>
            <a:ext cx="6629400" cy="1371600"/>
          </a:xfrm>
        </p:spPr>
        <p:txBody>
          <a:bodyPr/>
          <a:lstStyle>
            <a:lvl1pPr>
              <a:defRPr>
                <a:solidFill>
                  <a:schemeClr val="accent3"/>
                </a:solidFill>
              </a:defRPr>
            </a:lvl1pPr>
          </a:lstStyle>
          <a:p>
            <a:r>
              <a:rPr lang="en-US"/>
              <a:t>Click to edit Master title style</a:t>
            </a:r>
            <a:endParaRPr lang="en-US" dirty="0"/>
          </a:p>
        </p:txBody>
      </p:sp>
      <p:sp>
        <p:nvSpPr>
          <p:cNvPr id="3" name="Content Placeholder 2"/>
          <p:cNvSpPr>
            <a:spLocks noGrp="true"/>
          </p:cNvSpPr>
          <p:nvPr>
            <p:ph idx="1"/>
          </p:nvPr>
        </p:nvSpPr>
        <p:spPr>
          <a:xfrm>
            <a:off x="457200" y="1981200"/>
            <a:ext cx="8229600" cy="2286000"/>
          </a:xfrm>
        </p:spPr>
        <p:txBody>
          <a:bodyPr/>
          <a:lstStyle>
            <a:lvl1pPr marL="0" indent="0">
              <a:buNone/>
              <a:defRPr>
                <a:solidFill>
                  <a:schemeClr val="accent1"/>
                </a:solidFill>
              </a:defRPr>
            </a:lvl1pPr>
            <a:lvl2pPr marL="742950" indent="-285750">
              <a:buClr>
                <a:schemeClr val="accent3"/>
              </a:buClr>
              <a:buFont typeface="Arial" panose="020B0604020202020204" pitchFamily="34" charset="0"/>
              <a:buChar char="•"/>
              <a:defRPr/>
            </a:lvl2pPr>
            <a:lvl3pPr marL="1143000" indent="-228600">
              <a:buClr>
                <a:schemeClr val="accent3"/>
              </a:buClr>
              <a:buFont typeface="Arial" panose="020B0604020202020204" pitchFamily="34" charset="0"/>
              <a:buChar char="•"/>
              <a:defRPr/>
            </a:lvl3pPr>
            <a:lvl4pPr marL="1600200" indent="-228600">
              <a:buClr>
                <a:schemeClr val="accent3"/>
              </a:buClr>
              <a:buFont typeface="Arial" panose="020B0604020202020204" pitchFamily="34" charset="0"/>
              <a:buChar char="•"/>
              <a:defRPr/>
            </a:lvl4pPr>
            <a:lvl5pPr marL="2057400" indent="-228600">
              <a:buClr>
                <a:schemeClr val="accent3"/>
              </a:buClr>
              <a:buFont typeface="Arial" panose="020B0604020202020204" pitchFamily="34" charset="0"/>
              <a:buChar char="•"/>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3" name="Text Placeholder 12"/>
          <p:cNvSpPr>
            <a:spLocks noGrp="true"/>
          </p:cNvSpPr>
          <p:nvPr>
            <p:ph type="body" sz="quarter" idx="13" hasCustomPrompt="true"/>
          </p:nvPr>
        </p:nvSpPr>
        <p:spPr>
          <a:xfrm>
            <a:off x="457199" y="4813699"/>
            <a:ext cx="3943165" cy="1763915"/>
          </a:xfrm>
        </p:spPr>
        <p:txBody>
          <a:bodyPr/>
          <a:lstStyle>
            <a:lvl1pPr marL="0" indent="0">
              <a:buFont typeface="Arial" panose="020B0604020202020204" pitchFamily="34" charset="0"/>
              <a:buNone/>
              <a:defRPr lang="en-US" sz="1600" b="0" i="0" smtClean="0">
                <a:effectLst/>
                <a:latin typeface="Lucida Console" panose="020B060904050402020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b="0" i="0" dirty="0">
                <a:solidFill>
                  <a:srgbClr val="000000"/>
                </a:solidFill>
                <a:effectLst/>
                <a:latin typeface="Open Sans" panose="020B0606030504020204" pitchFamily="34" charset="0"/>
              </a:rPr>
              <a:t>Lorem ipsum dolor sit </a:t>
            </a:r>
            <a:r>
              <a:rPr lang="en-US" b="0" i="0" dirty="0" err="1">
                <a:solidFill>
                  <a:srgbClr val="000000"/>
                </a:solidFill>
                <a:effectLst/>
                <a:latin typeface="Open Sans" panose="020B0606030504020204" pitchFamily="34" charset="0"/>
              </a:rPr>
              <a:t>amet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consectetur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adipiscing</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sed</a:t>
            </a:r>
            <a:r>
              <a:rPr lang="en-US" b="0" i="0" dirty="0">
                <a:solidFill>
                  <a:srgbClr val="000000"/>
                </a:solidFill>
                <a:effectLst/>
                <a:latin typeface="Open Sans" panose="020B0606030504020204" pitchFamily="34" charset="0"/>
              </a:rPr>
              <a:t> do </a:t>
            </a:r>
            <a:r>
              <a:rPr lang="en-US" b="0" i="0" dirty="0" err="1">
                <a:solidFill>
                  <a:srgbClr val="000000"/>
                </a:solidFill>
                <a:effectLst/>
                <a:latin typeface="Open Sans" panose="020B0606030504020204" pitchFamily="34" charset="0"/>
              </a:rPr>
              <a:t>eiusmod</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tempor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incididunt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labore</a:t>
            </a:r>
            <a:r>
              <a:rPr lang="en-US" b="0" i="0" dirty="0">
                <a:solidFill>
                  <a:srgbClr val="000000"/>
                </a:solidFill>
                <a:effectLst/>
                <a:latin typeface="Open Sans" panose="020B0606030504020204" pitchFamily="34" charset="0"/>
              </a:rPr>
              <a:t> et dolore magna </a:t>
            </a:r>
            <a:r>
              <a:rPr lang="en-US" b="0" i="0" dirty="0" err="1">
                <a:solidFill>
                  <a:srgbClr val="000000"/>
                </a:solidFill>
                <a:effectLst/>
                <a:latin typeface="Open Sans" panose="020B0606030504020204" pitchFamily="34" charset="0"/>
              </a:rPr>
              <a:t>aliqua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enim</a:t>
            </a:r>
            <a:r>
              <a:rPr lang="en-US" b="0" i="0" dirty="0">
                <a:solidFill>
                  <a:srgbClr val="000000"/>
                </a:solidFill>
                <a:effectLst/>
                <a:latin typeface="Open Sans" panose="020B0606030504020204" pitchFamily="34" charset="0"/>
              </a:rPr>
              <a:t> ad minim </a:t>
            </a:r>
            <a:r>
              <a:rPr lang="en-US" b="0" i="0" dirty="0" err="1">
                <a:solidFill>
                  <a:srgbClr val="000000"/>
                </a:solidFill>
                <a:effectLst/>
                <a:latin typeface="Open Sans" panose="020B0606030504020204" pitchFamily="34" charset="0"/>
              </a:rPr>
              <a:t>veniam</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quis</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nostrud</a:t>
            </a:r>
            <a:r>
              <a:rPr lang="en-US" b="0" i="0" dirty="0">
                <a:solidFill>
                  <a:srgbClr val="000000"/>
                </a:solidFill>
                <a:effectLst/>
                <a:latin typeface="Open Sans" panose="020B0606030504020204" pitchFamily="34" charset="0"/>
              </a:rPr>
              <a:t> exercitation </a:t>
            </a:r>
            <a:r>
              <a:rPr lang="en-US" b="0" i="0" dirty="0" err="1">
                <a:solidFill>
                  <a:srgbClr val="000000"/>
                </a:solidFill>
                <a:effectLst/>
                <a:latin typeface="Open Sans" panose="020B0606030504020204" pitchFamily="34" charset="0"/>
              </a:rPr>
              <a:t>ullamco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laboris</a:t>
            </a:r>
            <a:r>
              <a:rPr lang="en-US" b="0" i="0" dirty="0">
                <a:solidFill>
                  <a:srgbClr val="000000"/>
                </a:solidFill>
                <a:effectLst/>
                <a:latin typeface="Open Sans" panose="020B0606030504020204" pitchFamily="34" charset="0"/>
              </a:rPr>
              <a:t> nisi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aliquip</a:t>
            </a:r>
            <a:r>
              <a:rPr lang="en-US" b="0" i="0" dirty="0">
                <a:solidFill>
                  <a:srgbClr val="000000"/>
                </a:solidFill>
                <a:effectLst/>
                <a:latin typeface="Open Sans" panose="020B0606030504020204" pitchFamily="34" charset="0"/>
              </a:rPr>
              <a:t> ex </a:t>
            </a:r>
            <a:r>
              <a:rPr lang="en-US" b="0" i="0" dirty="0" err="1">
                <a:solidFill>
                  <a:srgbClr val="000000"/>
                </a:solidFill>
                <a:effectLst/>
                <a:latin typeface="Open Sans" panose="020B0606030504020204" pitchFamily="34" charset="0"/>
              </a:rPr>
              <a:t>ea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commodo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consequat</a:t>
            </a:r>
            <a:r>
              <a:rPr lang="en-US" b="0" i="0" dirty="0">
                <a:solidFill>
                  <a:srgbClr val="000000"/>
                </a:solidFill>
                <a:effectLst/>
                <a:latin typeface="Open Sans" panose="020B0606030504020204" pitchFamily="34" charset="0"/>
              </a:rPr>
              <a:t>. </a:t>
            </a:r>
            <a:endParaRPr lang="en-US" dirty="0"/>
          </a:p>
        </p:txBody>
      </p:sp>
      <p:sp>
        <p:nvSpPr>
          <p:cNvPr id="15" name="Text Placeholder 14"/>
          <p:cNvSpPr>
            <a:spLocks noGrp="true"/>
          </p:cNvSpPr>
          <p:nvPr>
            <p:ph type="body" sz="quarter" idx="14" hasCustomPrompt="true"/>
          </p:nvPr>
        </p:nvSpPr>
        <p:spPr>
          <a:xfrm>
            <a:off x="4743634" y="4819356"/>
            <a:ext cx="3943165" cy="1752600"/>
          </a:xfrm>
        </p:spPr>
        <p:txBody>
          <a:bodyPr/>
          <a:lstStyle>
            <a:lvl1pPr>
              <a:defRPr sz="1600">
                <a:latin typeface="Lucida Console" panose="020B0609040504020204" charset="0"/>
              </a:defRPr>
            </a:lvl1pPr>
          </a:lstStyle>
          <a:p>
            <a:pPr lvl="0"/>
            <a:r>
              <a:rPr lang="en-US" b="0" i="0" dirty="0">
                <a:solidFill>
                  <a:srgbClr val="000000"/>
                </a:solidFill>
                <a:effectLst/>
                <a:latin typeface="Open Sans" panose="020B0606030504020204" pitchFamily="34" charset="0"/>
              </a:rPr>
              <a:t>Duis </a:t>
            </a:r>
            <a:r>
              <a:rPr lang="en-US" b="0" i="0" dirty="0" err="1">
                <a:solidFill>
                  <a:srgbClr val="000000"/>
                </a:solidFill>
                <a:effectLst/>
                <a:latin typeface="Open Sans" panose="020B0606030504020204" pitchFamily="34" charset="0"/>
              </a:rPr>
              <a:t>aute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irure</a:t>
            </a:r>
            <a:r>
              <a:rPr lang="en-US" b="0" i="0" dirty="0">
                <a:solidFill>
                  <a:srgbClr val="000000"/>
                </a:solidFill>
                <a:effectLst/>
                <a:latin typeface="Open Sans" panose="020B0606030504020204" pitchFamily="34" charset="0"/>
              </a:rPr>
              <a:t> dolor in </a:t>
            </a:r>
            <a:r>
              <a:rPr lang="en-US" b="0" i="0" dirty="0" err="1">
                <a:solidFill>
                  <a:srgbClr val="000000"/>
                </a:solidFill>
                <a:effectLst/>
                <a:latin typeface="Open Sans" panose="020B0606030504020204" pitchFamily="34" charset="0"/>
              </a:rPr>
              <a:t>reprehenderit</a:t>
            </a:r>
            <a:r>
              <a:rPr lang="en-US" b="0" i="0" dirty="0">
                <a:solidFill>
                  <a:srgbClr val="000000"/>
                </a:solidFill>
                <a:effectLst/>
                <a:latin typeface="Open Sans" panose="020B0606030504020204" pitchFamily="34" charset="0"/>
              </a:rPr>
              <a:t> in </a:t>
            </a:r>
            <a:r>
              <a:rPr lang="en-US" b="0" i="0" dirty="0" err="1">
                <a:solidFill>
                  <a:srgbClr val="000000"/>
                </a:solidFill>
                <a:effectLst/>
                <a:latin typeface="Open Sans" panose="020B0606030504020204" pitchFamily="34" charset="0"/>
              </a:rPr>
              <a:t>voluptate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velit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esse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cillum</a:t>
            </a:r>
            <a:r>
              <a:rPr lang="en-US" b="0" i="0" dirty="0">
                <a:solidFill>
                  <a:srgbClr val="000000"/>
                </a:solidFill>
                <a:effectLst/>
                <a:latin typeface="Open Sans" panose="020B0606030504020204" pitchFamily="34" charset="0"/>
              </a:rPr>
              <a:t> dolore </a:t>
            </a:r>
            <a:r>
              <a:rPr lang="en-US" b="0" i="0" dirty="0" err="1">
                <a:solidFill>
                  <a:srgbClr val="000000"/>
                </a:solidFill>
                <a:effectLst/>
                <a:latin typeface="Open Sans" panose="020B0606030504020204" pitchFamily="34" charset="0"/>
              </a:rPr>
              <a:t>eu</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fugiat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nulla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pariatur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Excepteur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sint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occaecat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cupidatat</a:t>
            </a:r>
            <a:r>
              <a:rPr lang="en-US" b="0" i="0" dirty="0">
                <a:solidFill>
                  <a:srgbClr val="000000"/>
                </a:solidFill>
                <a:effectLst/>
                <a:latin typeface="Open Sans" panose="020B0606030504020204" pitchFamily="34" charset="0"/>
              </a:rPr>
              <a:t> non </a:t>
            </a:r>
            <a:r>
              <a:rPr lang="en-US" b="0" i="0" dirty="0" err="1">
                <a:solidFill>
                  <a:srgbClr val="000000"/>
                </a:solidFill>
                <a:effectLst/>
                <a:latin typeface="Open Sans" panose="020B0606030504020204" pitchFamily="34" charset="0"/>
              </a:rPr>
              <a:t>proident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sunt</a:t>
            </a:r>
            <a:r>
              <a:rPr lang="en-US" b="0" i="0" dirty="0">
                <a:solidFill>
                  <a:srgbClr val="000000"/>
                </a:solidFill>
                <a:effectLst/>
                <a:latin typeface="Open Sans" panose="020B0606030504020204" pitchFamily="34" charset="0"/>
              </a:rPr>
              <a:t> in culpa qui </a:t>
            </a:r>
            <a:r>
              <a:rPr lang="en-US" b="0" i="0" dirty="0" err="1">
                <a:solidFill>
                  <a:srgbClr val="000000"/>
                </a:solidFill>
                <a:effectLst/>
                <a:latin typeface="Open Sans" panose="020B0606030504020204" pitchFamily="34" charset="0"/>
              </a:rPr>
              <a:t>officia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deserunt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mollit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anim</a:t>
            </a:r>
            <a:r>
              <a:rPr lang="en-US" b="0" i="0" dirty="0">
                <a:solidFill>
                  <a:srgbClr val="000000"/>
                </a:solidFill>
                <a:effectLst/>
                <a:latin typeface="Open Sans" panose="020B0606030504020204" pitchFamily="34" charset="0"/>
              </a:rPr>
              <a:t> id </a:t>
            </a:r>
            <a:r>
              <a:rPr lang="en-US" b="0" i="0" dirty="0" err="1">
                <a:solidFill>
                  <a:srgbClr val="000000"/>
                </a:solidFill>
                <a:effectLst/>
                <a:latin typeface="Open Sans" panose="020B0606030504020204" pitchFamily="34" charset="0"/>
              </a:rPr>
              <a:t>est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laborum</a:t>
            </a:r>
            <a:r>
              <a:rPr lang="en-US" b="0" i="0" dirty="0">
                <a:solidFill>
                  <a:srgbClr val="000000"/>
                </a:solidFill>
                <a:effectLst/>
                <a:latin typeface="Open Sans" panose="020B0606030504020204" pitchFamily="34" charset="0"/>
              </a:rPr>
              <a:t>.</a:t>
            </a:r>
            <a:endParaRPr lang="en-US" dirty="0"/>
          </a:p>
        </p:txBody>
      </p:sp>
      <p:sp>
        <p:nvSpPr>
          <p:cNvPr id="16" name="Rectangle 15"/>
          <p:cNvSpPr/>
          <p:nvPr userDrawn="true"/>
        </p:nvSpPr>
        <p:spPr bwMode="auto">
          <a:xfrm>
            <a:off x="-19235" y="6653815"/>
            <a:ext cx="1162235" cy="204186"/>
          </a:xfrm>
          <a:prstGeom prst="rect">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7" name="Rectangle 16"/>
          <p:cNvSpPr/>
          <p:nvPr userDrawn="true"/>
        </p:nvSpPr>
        <p:spPr bwMode="auto">
          <a:xfrm>
            <a:off x="1143000" y="6653814"/>
            <a:ext cx="1162235" cy="204186"/>
          </a:xfrm>
          <a:prstGeom prst="rect">
            <a:avLst/>
          </a:prstGeom>
          <a:solidFill>
            <a:schemeClr val="accent6"/>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8" name="Rectangle 17"/>
          <p:cNvSpPr/>
          <p:nvPr userDrawn="true"/>
        </p:nvSpPr>
        <p:spPr bwMode="auto">
          <a:xfrm>
            <a:off x="2305235" y="6655200"/>
            <a:ext cx="1162235" cy="204186"/>
          </a:xfrm>
          <a:prstGeom prst="rect">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transition spd="slow"/>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9" name="Rectangle 8"/>
          <p:cNvSpPr/>
          <p:nvPr userDrawn="true"/>
        </p:nvSpPr>
        <p:spPr bwMode="auto">
          <a:xfrm>
            <a:off x="-19235" y="6653815"/>
            <a:ext cx="1162235" cy="204186"/>
          </a:xfrm>
          <a:prstGeom prst="rect">
            <a:avLst/>
          </a:prstGeom>
          <a:solidFill>
            <a:schemeClr val="accent4"/>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0" name="Rectangle 9"/>
          <p:cNvSpPr/>
          <p:nvPr userDrawn="true"/>
        </p:nvSpPr>
        <p:spPr bwMode="auto">
          <a:xfrm>
            <a:off x="1143000" y="6653814"/>
            <a:ext cx="1162235" cy="204186"/>
          </a:xfrm>
          <a:prstGeom prst="rect">
            <a:avLst/>
          </a:prstGeom>
          <a:solidFill>
            <a:schemeClr val="bg2"/>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pic>
        <p:nvPicPr>
          <p:cNvPr id="7" name="Graphic 6"/>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8" name="Teardrop 7"/>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2" name="Title 1"/>
          <p:cNvSpPr>
            <a:spLocks noGrp="true"/>
          </p:cNvSpPr>
          <p:nvPr>
            <p:ph type="title"/>
          </p:nvPr>
        </p:nvSpPr>
        <p:spPr>
          <a:xfrm>
            <a:off x="457200" y="457200"/>
            <a:ext cx="6629400" cy="1371600"/>
          </a:xfrm>
        </p:spPr>
        <p:txBody>
          <a:bodyPr/>
          <a:lstStyle>
            <a:lvl1pPr>
              <a:defRPr>
                <a:solidFill>
                  <a:schemeClr val="accent5"/>
                </a:solidFill>
              </a:defRPr>
            </a:lvl1pPr>
          </a:lstStyle>
          <a:p>
            <a:r>
              <a:rPr lang="en-US"/>
              <a:t>Click to edit Master title style</a:t>
            </a:r>
            <a:endParaRPr lang="en-US" dirty="0"/>
          </a:p>
        </p:txBody>
      </p:sp>
      <p:sp>
        <p:nvSpPr>
          <p:cNvPr id="3" name="Content Placeholder 2"/>
          <p:cNvSpPr>
            <a:spLocks noGrp="true"/>
          </p:cNvSpPr>
          <p:nvPr>
            <p:ph idx="1"/>
          </p:nvPr>
        </p:nvSpPr>
        <p:spPr>
          <a:xfrm>
            <a:off x="457200" y="1981200"/>
            <a:ext cx="8229600" cy="2286000"/>
          </a:xfrm>
        </p:spPr>
        <p:txBody>
          <a:bodyPr/>
          <a:lstStyle>
            <a:lvl1pPr marL="0" indent="0">
              <a:buNone/>
              <a:defRPr>
                <a:solidFill>
                  <a:schemeClr val="accent1"/>
                </a:solidFill>
              </a:defRPr>
            </a:lvl1pPr>
            <a:lvl2pPr marL="742950" indent="-285750">
              <a:buClr>
                <a:schemeClr val="accent3"/>
              </a:buClr>
              <a:buFont typeface="Arial" panose="020B0604020202020204" pitchFamily="34" charset="0"/>
              <a:buChar char="•"/>
              <a:defRPr/>
            </a:lvl2pPr>
            <a:lvl3pPr marL="1143000" indent="-228600">
              <a:buClr>
                <a:schemeClr val="accent3"/>
              </a:buClr>
              <a:buFont typeface="Arial" panose="020B0604020202020204" pitchFamily="34" charset="0"/>
              <a:buChar char="•"/>
              <a:defRPr/>
            </a:lvl3pPr>
            <a:lvl4pPr marL="1600200" indent="-228600">
              <a:buClr>
                <a:schemeClr val="accent3"/>
              </a:buClr>
              <a:buFont typeface="Arial" panose="020B0604020202020204" pitchFamily="34" charset="0"/>
              <a:buChar char="•"/>
              <a:defRPr/>
            </a:lvl4pPr>
            <a:lvl5pPr marL="2057400" indent="-228600">
              <a:buClr>
                <a:schemeClr val="accent3"/>
              </a:buClr>
              <a:buFont typeface="Arial" panose="020B0604020202020204" pitchFamily="34" charset="0"/>
              <a:buChar char="•"/>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1" name="Rectangle 10"/>
          <p:cNvSpPr/>
          <p:nvPr userDrawn="true"/>
        </p:nvSpPr>
        <p:spPr bwMode="auto">
          <a:xfrm>
            <a:off x="2305235" y="6655200"/>
            <a:ext cx="1162235" cy="204186"/>
          </a:xfrm>
          <a:prstGeom prst="rect">
            <a:avLst/>
          </a:prstGeom>
          <a:solidFill>
            <a:schemeClr val="accent5"/>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2" name="Text Placeholder 12"/>
          <p:cNvSpPr>
            <a:spLocks noGrp="true"/>
          </p:cNvSpPr>
          <p:nvPr>
            <p:ph type="body" sz="quarter" idx="13" hasCustomPrompt="true"/>
          </p:nvPr>
        </p:nvSpPr>
        <p:spPr>
          <a:xfrm>
            <a:off x="457199" y="4843770"/>
            <a:ext cx="3943165" cy="1763915"/>
          </a:xfrm>
        </p:spPr>
        <p:txBody>
          <a:bodyPr/>
          <a:lstStyle>
            <a:lvl1pPr marL="0" indent="0">
              <a:buFont typeface="Arial" panose="020B0604020202020204" pitchFamily="34" charset="0"/>
              <a:buNone/>
              <a:defRPr lang="en-US" sz="1600" b="0" i="0" smtClean="0">
                <a:effectLst/>
                <a:latin typeface="Lucida Console" panose="020B060904050402020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b="0" i="0" dirty="0">
                <a:solidFill>
                  <a:srgbClr val="000000"/>
                </a:solidFill>
                <a:effectLst/>
                <a:latin typeface="Open Sans" panose="020B0606030504020204" pitchFamily="34" charset="0"/>
              </a:rPr>
              <a:t>Lorem ipsum dolor sit </a:t>
            </a:r>
            <a:r>
              <a:rPr lang="en-US" b="0" i="0" dirty="0" err="1">
                <a:solidFill>
                  <a:srgbClr val="000000"/>
                </a:solidFill>
                <a:effectLst/>
                <a:latin typeface="Open Sans" panose="020B0606030504020204" pitchFamily="34" charset="0"/>
              </a:rPr>
              <a:t>amet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consectetur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adipiscing</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sed</a:t>
            </a:r>
            <a:r>
              <a:rPr lang="en-US" b="0" i="0" dirty="0">
                <a:solidFill>
                  <a:srgbClr val="000000"/>
                </a:solidFill>
                <a:effectLst/>
                <a:latin typeface="Open Sans" panose="020B0606030504020204" pitchFamily="34" charset="0"/>
              </a:rPr>
              <a:t> do </a:t>
            </a:r>
            <a:r>
              <a:rPr lang="en-US" b="0" i="0" dirty="0" err="1">
                <a:solidFill>
                  <a:srgbClr val="000000"/>
                </a:solidFill>
                <a:effectLst/>
                <a:latin typeface="Open Sans" panose="020B0606030504020204" pitchFamily="34" charset="0"/>
              </a:rPr>
              <a:t>eiusmod</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tempor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incididunt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labore</a:t>
            </a:r>
            <a:r>
              <a:rPr lang="en-US" b="0" i="0" dirty="0">
                <a:solidFill>
                  <a:srgbClr val="000000"/>
                </a:solidFill>
                <a:effectLst/>
                <a:latin typeface="Open Sans" panose="020B0606030504020204" pitchFamily="34" charset="0"/>
              </a:rPr>
              <a:t> et dolore magna </a:t>
            </a:r>
            <a:r>
              <a:rPr lang="en-US" b="0" i="0" dirty="0" err="1">
                <a:solidFill>
                  <a:srgbClr val="000000"/>
                </a:solidFill>
                <a:effectLst/>
                <a:latin typeface="Open Sans" panose="020B0606030504020204" pitchFamily="34" charset="0"/>
              </a:rPr>
              <a:t>aliqua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enim</a:t>
            </a:r>
            <a:r>
              <a:rPr lang="en-US" b="0" i="0" dirty="0">
                <a:solidFill>
                  <a:srgbClr val="000000"/>
                </a:solidFill>
                <a:effectLst/>
                <a:latin typeface="Open Sans" panose="020B0606030504020204" pitchFamily="34" charset="0"/>
              </a:rPr>
              <a:t> ad minim </a:t>
            </a:r>
            <a:r>
              <a:rPr lang="en-US" b="0" i="0" dirty="0" err="1">
                <a:solidFill>
                  <a:srgbClr val="000000"/>
                </a:solidFill>
                <a:effectLst/>
                <a:latin typeface="Open Sans" panose="020B0606030504020204" pitchFamily="34" charset="0"/>
              </a:rPr>
              <a:t>veniam</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quis</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nostrud</a:t>
            </a:r>
            <a:r>
              <a:rPr lang="en-US" b="0" i="0" dirty="0">
                <a:solidFill>
                  <a:srgbClr val="000000"/>
                </a:solidFill>
                <a:effectLst/>
                <a:latin typeface="Open Sans" panose="020B0606030504020204" pitchFamily="34" charset="0"/>
              </a:rPr>
              <a:t> exercitation </a:t>
            </a:r>
            <a:r>
              <a:rPr lang="en-US" b="0" i="0" dirty="0" err="1">
                <a:solidFill>
                  <a:srgbClr val="000000"/>
                </a:solidFill>
                <a:effectLst/>
                <a:latin typeface="Open Sans" panose="020B0606030504020204" pitchFamily="34" charset="0"/>
              </a:rPr>
              <a:t>ullamco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laboris</a:t>
            </a:r>
            <a:r>
              <a:rPr lang="en-US" b="0" i="0" dirty="0">
                <a:solidFill>
                  <a:srgbClr val="000000"/>
                </a:solidFill>
                <a:effectLst/>
                <a:latin typeface="Open Sans" panose="020B0606030504020204" pitchFamily="34" charset="0"/>
              </a:rPr>
              <a:t> nisi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aliquip</a:t>
            </a:r>
            <a:r>
              <a:rPr lang="en-US" b="0" i="0" dirty="0">
                <a:solidFill>
                  <a:srgbClr val="000000"/>
                </a:solidFill>
                <a:effectLst/>
                <a:latin typeface="Open Sans" panose="020B0606030504020204" pitchFamily="34" charset="0"/>
              </a:rPr>
              <a:t> ex </a:t>
            </a:r>
            <a:r>
              <a:rPr lang="en-US" b="0" i="0" dirty="0" err="1">
                <a:solidFill>
                  <a:srgbClr val="000000"/>
                </a:solidFill>
                <a:effectLst/>
                <a:latin typeface="Open Sans" panose="020B0606030504020204" pitchFamily="34" charset="0"/>
              </a:rPr>
              <a:t>ea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commodo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consequat</a:t>
            </a:r>
            <a:r>
              <a:rPr lang="en-US" b="0" i="0" dirty="0">
                <a:solidFill>
                  <a:srgbClr val="000000"/>
                </a:solidFill>
                <a:effectLst/>
                <a:latin typeface="Open Sans" panose="020B0606030504020204" pitchFamily="34" charset="0"/>
              </a:rPr>
              <a:t>. </a:t>
            </a:r>
            <a:endParaRPr lang="en-US" dirty="0"/>
          </a:p>
        </p:txBody>
      </p:sp>
      <p:sp>
        <p:nvSpPr>
          <p:cNvPr id="13" name="Text Placeholder 14"/>
          <p:cNvSpPr>
            <a:spLocks noGrp="true"/>
          </p:cNvSpPr>
          <p:nvPr>
            <p:ph type="body" sz="quarter" idx="14" hasCustomPrompt="true"/>
          </p:nvPr>
        </p:nvSpPr>
        <p:spPr>
          <a:xfrm>
            <a:off x="4743634" y="4849427"/>
            <a:ext cx="3943165" cy="1752600"/>
          </a:xfrm>
        </p:spPr>
        <p:txBody>
          <a:bodyPr/>
          <a:lstStyle>
            <a:lvl1pPr>
              <a:defRPr sz="1600">
                <a:latin typeface="Lucida Console" panose="020B0609040504020204" charset="0"/>
              </a:defRPr>
            </a:lvl1pPr>
          </a:lstStyle>
          <a:p>
            <a:pPr lvl="0"/>
            <a:r>
              <a:rPr lang="en-US" b="0" i="0" dirty="0">
                <a:solidFill>
                  <a:srgbClr val="000000"/>
                </a:solidFill>
                <a:effectLst/>
                <a:latin typeface="Open Sans" panose="020B0606030504020204" pitchFamily="34" charset="0"/>
              </a:rPr>
              <a:t>Duis </a:t>
            </a:r>
            <a:r>
              <a:rPr lang="en-US" b="0" i="0" dirty="0" err="1">
                <a:solidFill>
                  <a:srgbClr val="000000"/>
                </a:solidFill>
                <a:effectLst/>
                <a:latin typeface="Open Sans" panose="020B0606030504020204" pitchFamily="34" charset="0"/>
              </a:rPr>
              <a:t>aute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irure</a:t>
            </a:r>
            <a:r>
              <a:rPr lang="en-US" b="0" i="0" dirty="0">
                <a:solidFill>
                  <a:srgbClr val="000000"/>
                </a:solidFill>
                <a:effectLst/>
                <a:latin typeface="Open Sans" panose="020B0606030504020204" pitchFamily="34" charset="0"/>
              </a:rPr>
              <a:t> dolor in </a:t>
            </a:r>
            <a:r>
              <a:rPr lang="en-US" b="0" i="0" dirty="0" err="1">
                <a:solidFill>
                  <a:srgbClr val="000000"/>
                </a:solidFill>
                <a:effectLst/>
                <a:latin typeface="Open Sans" panose="020B0606030504020204" pitchFamily="34" charset="0"/>
              </a:rPr>
              <a:t>reprehenderit</a:t>
            </a:r>
            <a:r>
              <a:rPr lang="en-US" b="0" i="0" dirty="0">
                <a:solidFill>
                  <a:srgbClr val="000000"/>
                </a:solidFill>
                <a:effectLst/>
                <a:latin typeface="Open Sans" panose="020B0606030504020204" pitchFamily="34" charset="0"/>
              </a:rPr>
              <a:t> in </a:t>
            </a:r>
            <a:r>
              <a:rPr lang="en-US" b="0" i="0" dirty="0" err="1">
                <a:solidFill>
                  <a:srgbClr val="000000"/>
                </a:solidFill>
                <a:effectLst/>
                <a:latin typeface="Open Sans" panose="020B0606030504020204" pitchFamily="34" charset="0"/>
              </a:rPr>
              <a:t>voluptate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velit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esse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cillum</a:t>
            </a:r>
            <a:r>
              <a:rPr lang="en-US" b="0" i="0" dirty="0">
                <a:solidFill>
                  <a:srgbClr val="000000"/>
                </a:solidFill>
                <a:effectLst/>
                <a:latin typeface="Open Sans" panose="020B0606030504020204" pitchFamily="34" charset="0"/>
              </a:rPr>
              <a:t> dolore </a:t>
            </a:r>
            <a:r>
              <a:rPr lang="en-US" b="0" i="0" dirty="0" err="1">
                <a:solidFill>
                  <a:srgbClr val="000000"/>
                </a:solidFill>
                <a:effectLst/>
                <a:latin typeface="Open Sans" panose="020B0606030504020204" pitchFamily="34" charset="0"/>
              </a:rPr>
              <a:t>eu</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fugiat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nulla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pariatur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Excepteur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sint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occaecat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cupidatat</a:t>
            </a:r>
            <a:r>
              <a:rPr lang="en-US" b="0" i="0" dirty="0">
                <a:solidFill>
                  <a:srgbClr val="000000"/>
                </a:solidFill>
                <a:effectLst/>
                <a:latin typeface="Open Sans" panose="020B0606030504020204" pitchFamily="34" charset="0"/>
              </a:rPr>
              <a:t> non </a:t>
            </a:r>
            <a:r>
              <a:rPr lang="en-US" b="0" i="0" dirty="0" err="1">
                <a:solidFill>
                  <a:srgbClr val="000000"/>
                </a:solidFill>
                <a:effectLst/>
                <a:latin typeface="Open Sans" panose="020B0606030504020204" pitchFamily="34" charset="0"/>
              </a:rPr>
              <a:t>proident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sunt</a:t>
            </a:r>
            <a:r>
              <a:rPr lang="en-US" b="0" i="0" dirty="0">
                <a:solidFill>
                  <a:srgbClr val="000000"/>
                </a:solidFill>
                <a:effectLst/>
                <a:latin typeface="Open Sans" panose="020B0606030504020204" pitchFamily="34" charset="0"/>
              </a:rPr>
              <a:t> in culpa qui </a:t>
            </a:r>
            <a:r>
              <a:rPr lang="en-US" b="0" i="0" dirty="0" err="1">
                <a:solidFill>
                  <a:srgbClr val="000000"/>
                </a:solidFill>
                <a:effectLst/>
                <a:latin typeface="Open Sans" panose="020B0606030504020204" pitchFamily="34" charset="0"/>
              </a:rPr>
              <a:t>officia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deserunt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mollit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anim</a:t>
            </a:r>
            <a:r>
              <a:rPr lang="en-US" b="0" i="0" dirty="0">
                <a:solidFill>
                  <a:srgbClr val="000000"/>
                </a:solidFill>
                <a:effectLst/>
                <a:latin typeface="Open Sans" panose="020B0606030504020204" pitchFamily="34" charset="0"/>
              </a:rPr>
              <a:t> id </a:t>
            </a:r>
            <a:r>
              <a:rPr lang="en-US" b="0" i="0" dirty="0" err="1">
                <a:solidFill>
                  <a:srgbClr val="000000"/>
                </a:solidFill>
                <a:effectLst/>
                <a:latin typeface="Open Sans" panose="020B0606030504020204" pitchFamily="34" charset="0"/>
              </a:rPr>
              <a:t>est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laborum</a:t>
            </a:r>
            <a:r>
              <a:rPr lang="en-US" b="0" i="0" dirty="0">
                <a:solidFill>
                  <a:srgbClr val="000000"/>
                </a:solidFill>
                <a:effectLst/>
                <a:latin typeface="Open Sans" panose="020B0606030504020204" pitchFamily="34" charset="0"/>
              </a:rPr>
              <a:t>.</a:t>
            </a:r>
            <a:endParaRPr lang="en-US" dirty="0"/>
          </a:p>
        </p:txBody>
      </p:sp>
    </p:spTree>
  </p:cSld>
  <p:clrMapOvr>
    <a:masterClrMapping/>
  </p:clrMapOvr>
  <p:transition spd="slow"/>
</p:sldLayout>
</file>

<file path=ppt/slideLayouts/slideLayout8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true"/>
          </p:cNvSpPr>
          <p:nvPr>
            <p:ph type="title"/>
          </p:nvPr>
        </p:nvSpPr>
        <p:spPr>
          <a:xfrm>
            <a:off x="623888" y="1709738"/>
            <a:ext cx="7886700" cy="2852737"/>
          </a:xfrm>
        </p:spPr>
        <p:txBody>
          <a:bodyPr anchor="b"/>
          <a:lstStyle>
            <a:lvl1pPr>
              <a:defRPr sz="6000"/>
            </a:lvl1pPr>
          </a:lstStyle>
          <a:p>
            <a:r>
              <a:rPr lang="en-US"/>
              <a:t>Click to edit Master title style</a:t>
            </a:r>
            <a:endParaRPr lang="en-US"/>
          </a:p>
        </p:txBody>
      </p:sp>
      <p:sp>
        <p:nvSpPr>
          <p:cNvPr id="3" name="Text Placeholder 2"/>
          <p:cNvSpPr>
            <a:spLocks noGrp="true"/>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1B9C6344-3052-44C1-9017-6FC986659251}"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dirty="0"/>
          </a:p>
        </p:txBody>
      </p:sp>
    </p:spTree>
  </p:cSld>
  <p:clrMapOvr>
    <a:masterClrMapping/>
  </p:clrMapOvr>
  <p:transition spd="slow"/>
</p:sldLayout>
</file>

<file path=ppt/slideLayouts/slideLayout8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Content Placeholder 2"/>
          <p:cNvSpPr>
            <a:spLocks noGrp="true"/>
          </p:cNvSpPr>
          <p:nvPr>
            <p:ph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true"/>
          </p:cNvSpPr>
          <p:nvPr>
            <p:ph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A78529B3-D109-4045-8674-05A0BCB6F47C}"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8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365125"/>
            <a:ext cx="7886700" cy="1325563"/>
          </a:xfrm>
        </p:spPr>
        <p:txBody>
          <a:bodyPr/>
          <a:lstStyle/>
          <a:p>
            <a:r>
              <a:rPr lang="en-US"/>
              <a:t>Click to edit Master title style</a:t>
            </a:r>
            <a:endParaRPr lang="en-US"/>
          </a:p>
        </p:txBody>
      </p:sp>
      <p:sp>
        <p:nvSpPr>
          <p:cNvPr id="3" name="Text Placeholder 2"/>
          <p:cNvSpPr>
            <a:spLocks noGrp="true"/>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4" name="Content Placeholder 3"/>
          <p:cNvSpPr>
            <a:spLocks noGrp="true"/>
          </p:cNvSpPr>
          <p:nvPr>
            <p:ph sz="half" idx="2"/>
          </p:nvPr>
        </p:nvSpPr>
        <p:spPr>
          <a:xfrm>
            <a:off x="630238" y="2505075"/>
            <a:ext cx="3868737"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true"/>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6" name="Content Placeholder 5"/>
          <p:cNvSpPr>
            <a:spLocks noGrp="true"/>
          </p:cNvSpPr>
          <p:nvPr>
            <p:ph sz="quarter" idx="4"/>
          </p:nvPr>
        </p:nvSpPr>
        <p:spPr>
          <a:xfrm>
            <a:off x="4629150" y="2505075"/>
            <a:ext cx="3887788"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Footer Placeholder 6"/>
          <p:cNvSpPr>
            <a:spLocks noGrp="true"/>
          </p:cNvSpPr>
          <p:nvPr>
            <p:ph type="ftr" sz="quarter" idx="10"/>
          </p:nvPr>
        </p:nvSpPr>
        <p:spPr/>
        <p:txBody>
          <a:bodyPr/>
          <a:lstStyle>
            <a:lvl1pPr>
              <a:defRPr/>
            </a:lvl1pPr>
          </a:lstStyle>
          <a:p>
            <a:endParaRPr lang="en-US" altLang="en-US"/>
          </a:p>
        </p:txBody>
      </p:sp>
      <p:sp>
        <p:nvSpPr>
          <p:cNvPr id="8" name="Slide Number Placeholder 7"/>
          <p:cNvSpPr>
            <a:spLocks noGrp="true"/>
          </p:cNvSpPr>
          <p:nvPr>
            <p:ph type="sldNum" sz="quarter" idx="11"/>
          </p:nvPr>
        </p:nvSpPr>
        <p:spPr/>
        <p:txBody>
          <a:bodyPr/>
          <a:lstStyle>
            <a:lvl1pPr>
              <a:defRPr/>
            </a:lvl1pPr>
          </a:lstStyle>
          <a:p>
            <a:fld id="{5CE7979A-3B8C-4A9C-9E48-FBBF83626624}" type="slidenum">
              <a:rPr lang="en-US" altLang="en-US"/>
            </a:fld>
            <a:endParaRPr lang="en-US" altLang="en-US"/>
          </a:p>
        </p:txBody>
      </p:sp>
      <p:sp>
        <p:nvSpPr>
          <p:cNvPr id="9" name="Date Placeholder 8"/>
          <p:cNvSpPr>
            <a:spLocks noGrp="true"/>
          </p:cNvSpPr>
          <p:nvPr>
            <p:ph type="dt" sz="half" idx="12"/>
          </p:nvPr>
        </p:nvSpPr>
        <p:spPr/>
        <p:txBody>
          <a:bodyPr/>
          <a:lstStyle>
            <a:lvl1pPr>
              <a:defRPr/>
            </a:lvl1pPr>
          </a:lstStyle>
          <a:p>
            <a:endParaRPr lang="en-US" altLang="en-US"/>
          </a:p>
        </p:txBody>
      </p:sp>
      <p:sp>
        <p:nvSpPr>
          <p:cNvPr id="10" name="Rectangle 9"/>
          <p:cNvSpPr/>
          <p:nvPr userDrawn="true"/>
        </p:nvSpPr>
        <p:spPr bwMode="auto">
          <a:xfrm>
            <a:off x="-19235" y="6705601"/>
            <a:ext cx="1162235" cy="152399"/>
          </a:xfrm>
          <a:prstGeom prst="rect">
            <a:avLst/>
          </a:prstGeom>
          <a:solidFill>
            <a:schemeClr val="accent1"/>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1" name="Rectangle 10"/>
          <p:cNvSpPr/>
          <p:nvPr userDrawn="true"/>
        </p:nvSpPr>
        <p:spPr bwMode="auto">
          <a:xfrm>
            <a:off x="1143000" y="6705600"/>
            <a:ext cx="1162235" cy="152399"/>
          </a:xfrm>
          <a:prstGeom prst="rect">
            <a:avLst/>
          </a:prstGeom>
          <a:solidFill>
            <a:schemeClr val="accent6"/>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2" name="Teardrop 11"/>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13" name="Rectangle 12"/>
          <p:cNvSpPr/>
          <p:nvPr userDrawn="true"/>
        </p:nvSpPr>
        <p:spPr bwMode="auto">
          <a:xfrm>
            <a:off x="2305235" y="6706986"/>
            <a:ext cx="1162235" cy="152399"/>
          </a:xfrm>
          <a:prstGeom prst="rect">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transition spd="slow"/>
</p:sldLayout>
</file>

<file path=ppt/slideLayouts/slideLayout8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Footer Placeholder 2"/>
          <p:cNvSpPr>
            <a:spLocks noGrp="true"/>
          </p:cNvSpPr>
          <p:nvPr>
            <p:ph type="ftr" sz="quarter" idx="10"/>
          </p:nvPr>
        </p:nvSpPr>
        <p:spPr/>
        <p:txBody>
          <a:bodyPr/>
          <a:lstStyle>
            <a:lvl1pPr>
              <a:defRPr/>
            </a:lvl1pPr>
          </a:lstStyle>
          <a:p>
            <a:endParaRPr lang="en-US" altLang="en-US"/>
          </a:p>
        </p:txBody>
      </p:sp>
      <p:sp>
        <p:nvSpPr>
          <p:cNvPr id="4" name="Slide Number Placeholder 3"/>
          <p:cNvSpPr>
            <a:spLocks noGrp="true"/>
          </p:cNvSpPr>
          <p:nvPr>
            <p:ph type="sldNum" sz="quarter" idx="11"/>
          </p:nvPr>
        </p:nvSpPr>
        <p:spPr/>
        <p:txBody>
          <a:bodyPr/>
          <a:lstStyle>
            <a:lvl1pPr>
              <a:defRPr/>
            </a:lvl1pPr>
          </a:lstStyle>
          <a:p>
            <a:fld id="{18761A08-01FA-414B-AF34-7CBBE177D9AB}" type="slidenum">
              <a:rPr lang="en-US" altLang="en-US"/>
            </a:fld>
            <a:endParaRPr lang="en-US" altLang="en-US"/>
          </a:p>
        </p:txBody>
      </p:sp>
      <p:sp>
        <p:nvSpPr>
          <p:cNvPr id="5" name="Date Placeholder 4"/>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8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true"/>
          </p:cNvSpPr>
          <p:nvPr>
            <p:ph type="ftr" sz="quarter" idx="10"/>
          </p:nvPr>
        </p:nvSpPr>
        <p:spPr/>
        <p:txBody>
          <a:bodyPr/>
          <a:lstStyle>
            <a:lvl1pPr>
              <a:defRPr/>
            </a:lvl1pPr>
          </a:lstStyle>
          <a:p>
            <a:endParaRPr lang="en-US" altLang="en-US"/>
          </a:p>
        </p:txBody>
      </p:sp>
      <p:sp>
        <p:nvSpPr>
          <p:cNvPr id="3" name="Slide Number Placeholder 2"/>
          <p:cNvSpPr>
            <a:spLocks noGrp="true"/>
          </p:cNvSpPr>
          <p:nvPr>
            <p:ph type="sldNum" sz="quarter" idx="11"/>
          </p:nvPr>
        </p:nvSpPr>
        <p:spPr/>
        <p:txBody>
          <a:bodyPr/>
          <a:lstStyle>
            <a:lvl1pPr>
              <a:defRPr/>
            </a:lvl1pPr>
          </a:lstStyle>
          <a:p>
            <a:fld id="{054509E2-2EA7-4CCF-BFE3-9B166712C5C7}" type="slidenum">
              <a:rPr lang="en-US" altLang="en-US"/>
            </a:fld>
            <a:endParaRPr lang="en-US" altLang="en-US"/>
          </a:p>
        </p:txBody>
      </p:sp>
      <p:sp>
        <p:nvSpPr>
          <p:cNvPr id="4" name="Date Placeholder 3"/>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457200"/>
            <a:ext cx="2949575" cy="1600200"/>
          </a:xfrm>
        </p:spPr>
        <p:txBody>
          <a:bodyPr anchor="b"/>
          <a:lstStyle>
            <a:lvl1pPr>
              <a:defRPr sz="3200"/>
            </a:lvl1pPr>
          </a:lstStyle>
          <a:p>
            <a:r>
              <a:rPr lang="en-US"/>
              <a:t>Click to edit Master title style</a:t>
            </a:r>
            <a:endParaRPr lang="en-US"/>
          </a:p>
        </p:txBody>
      </p:sp>
      <p:sp>
        <p:nvSpPr>
          <p:cNvPr id="3" name="Content Placeholder 2"/>
          <p:cNvSpPr>
            <a:spLocks noGrp="true"/>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true"/>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BA59A777-624F-47A9-880B-D8E9EAD0858F}"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9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457200"/>
            <a:ext cx="2949575" cy="1600200"/>
          </a:xfrm>
        </p:spPr>
        <p:txBody>
          <a:bodyPr anchor="b"/>
          <a:lstStyle>
            <a:lvl1pPr>
              <a:defRPr sz="3200"/>
            </a:lvl1pPr>
          </a:lstStyle>
          <a:p>
            <a:r>
              <a:rPr lang="en-US"/>
              <a:t>Click to edit Master title style</a:t>
            </a:r>
            <a:endParaRPr lang="en-US"/>
          </a:p>
        </p:txBody>
      </p:sp>
      <p:sp>
        <p:nvSpPr>
          <p:cNvPr id="3" name="Content Placeholder 2"/>
          <p:cNvSpPr>
            <a:spLocks noGrp="true"/>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true"/>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BA59A777-624F-47A9-880B-D8E9EAD0858F}"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9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true"/>
          </p:cNvSpPr>
          <p:nvPr>
            <p:ph type="title"/>
          </p:nvPr>
        </p:nvSpPr>
        <p:spPr>
          <a:xfrm>
            <a:off x="630238" y="457200"/>
            <a:ext cx="2949575" cy="1600200"/>
          </a:xfrm>
        </p:spPr>
        <p:txBody>
          <a:bodyPr anchor="b"/>
          <a:lstStyle>
            <a:lvl1pPr>
              <a:defRPr sz="3200"/>
            </a:lvl1pPr>
          </a:lstStyle>
          <a:p>
            <a:r>
              <a:rPr lang="en-US"/>
              <a:t>Click to edit Master title style</a:t>
            </a:r>
            <a:endParaRPr lang="en-US"/>
          </a:p>
        </p:txBody>
      </p:sp>
      <p:sp>
        <p:nvSpPr>
          <p:cNvPr id="3" name="Picture Placeholder 2"/>
          <p:cNvSpPr>
            <a:spLocks noGrp="true"/>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a:p>
        </p:txBody>
      </p:sp>
      <p:sp>
        <p:nvSpPr>
          <p:cNvPr id="4" name="Text Placeholder 3"/>
          <p:cNvSpPr>
            <a:spLocks noGrp="true"/>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Footer Placeholder 4"/>
          <p:cNvSpPr>
            <a:spLocks noGrp="true"/>
          </p:cNvSpPr>
          <p:nvPr>
            <p:ph type="ftr" sz="quarter" idx="10"/>
          </p:nvPr>
        </p:nvSpPr>
        <p:spPr/>
        <p:txBody>
          <a:bodyPr/>
          <a:lstStyle>
            <a:lvl1pPr>
              <a:defRPr/>
            </a:lvl1pPr>
          </a:lstStyle>
          <a:p>
            <a:endParaRPr lang="en-US" altLang="en-US"/>
          </a:p>
        </p:txBody>
      </p:sp>
      <p:sp>
        <p:nvSpPr>
          <p:cNvPr id="6" name="Slide Number Placeholder 5"/>
          <p:cNvSpPr>
            <a:spLocks noGrp="true"/>
          </p:cNvSpPr>
          <p:nvPr>
            <p:ph type="sldNum" sz="quarter" idx="11"/>
          </p:nvPr>
        </p:nvSpPr>
        <p:spPr/>
        <p:txBody>
          <a:bodyPr/>
          <a:lstStyle>
            <a:lvl1pPr>
              <a:defRPr/>
            </a:lvl1pPr>
          </a:lstStyle>
          <a:p>
            <a:fld id="{F5F5CDA0-80DA-48D8-B4CB-109B8CD7869F}" type="slidenum">
              <a:rPr lang="en-US" altLang="en-US"/>
            </a:fld>
            <a:endParaRPr lang="en-US" altLang="en-US"/>
          </a:p>
        </p:txBody>
      </p:sp>
      <p:sp>
        <p:nvSpPr>
          <p:cNvPr id="7" name="Date Placeholder 6"/>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9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en-US"/>
              <a:t>Click to edit Master title style</a:t>
            </a:r>
            <a:endParaRPr lang="en-US"/>
          </a:p>
        </p:txBody>
      </p:sp>
      <p:sp>
        <p:nvSpPr>
          <p:cNvPr id="3" name="Vertical Text Placeholder 2"/>
          <p:cNvSpPr>
            <a:spLocks noGrp="true"/>
          </p:cNvSpPr>
          <p:nvPr>
            <p:ph type="body" orient="vert" idx="1"/>
          </p:nvPr>
        </p:nvSpPr>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DB245EC0-5CDC-4F83-ABFB-A17F42046F02}"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9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true"/>
          </p:cNvSpPr>
          <p:nvPr>
            <p:ph type="title" orient="vert"/>
          </p:nvPr>
        </p:nvSpPr>
        <p:spPr>
          <a:xfrm>
            <a:off x="6629400" y="457200"/>
            <a:ext cx="2057400" cy="5410200"/>
          </a:xfrm>
        </p:spPr>
        <p:txBody>
          <a:bodyPr vert="eaVert"/>
          <a:lstStyle/>
          <a:p>
            <a:r>
              <a:rPr lang="en-US"/>
              <a:t>Click to edit Master title style</a:t>
            </a:r>
            <a:endParaRPr lang="en-US"/>
          </a:p>
        </p:txBody>
      </p:sp>
      <p:sp>
        <p:nvSpPr>
          <p:cNvPr id="3" name="Vertical Text Placeholder 2"/>
          <p:cNvSpPr>
            <a:spLocks noGrp="true"/>
          </p:cNvSpPr>
          <p:nvPr>
            <p:ph type="body" orient="vert" idx="1"/>
          </p:nvPr>
        </p:nvSpPr>
        <p:spPr>
          <a:xfrm>
            <a:off x="457200" y="457200"/>
            <a:ext cx="6019800" cy="5410200"/>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Footer Placeholder 3"/>
          <p:cNvSpPr>
            <a:spLocks noGrp="true"/>
          </p:cNvSpPr>
          <p:nvPr>
            <p:ph type="ftr" sz="quarter" idx="10"/>
          </p:nvPr>
        </p:nvSpPr>
        <p:spPr/>
        <p:txBody>
          <a:bodyPr/>
          <a:lstStyle>
            <a:lvl1pPr>
              <a:defRPr/>
            </a:lvl1pPr>
          </a:lstStyle>
          <a:p>
            <a:endParaRPr lang="en-US" altLang="en-US"/>
          </a:p>
        </p:txBody>
      </p:sp>
      <p:sp>
        <p:nvSpPr>
          <p:cNvPr id="5" name="Slide Number Placeholder 4"/>
          <p:cNvSpPr>
            <a:spLocks noGrp="true"/>
          </p:cNvSpPr>
          <p:nvPr>
            <p:ph type="sldNum" sz="quarter" idx="11"/>
          </p:nvPr>
        </p:nvSpPr>
        <p:spPr/>
        <p:txBody>
          <a:bodyPr/>
          <a:lstStyle>
            <a:lvl1pPr>
              <a:defRPr/>
            </a:lvl1pPr>
          </a:lstStyle>
          <a:p>
            <a:fld id="{A0F1A974-5EB8-46E3-AD55-FFDCE36963EC}" type="slidenum">
              <a:rPr lang="en-US" altLang="en-US"/>
            </a:fld>
            <a:endParaRPr lang="en-US" altLang="en-US"/>
          </a:p>
        </p:txBody>
      </p:sp>
      <p:sp>
        <p:nvSpPr>
          <p:cNvPr id="6" name="Date Placeholder 5"/>
          <p:cNvSpPr>
            <a:spLocks noGrp="true"/>
          </p:cNvSpPr>
          <p:nvPr>
            <p:ph type="dt" sz="half" idx="12"/>
          </p:nvPr>
        </p:nvSpPr>
        <p:spPr/>
        <p:txBody>
          <a:bodyPr/>
          <a:lstStyle>
            <a:lvl1pPr>
              <a:defRPr/>
            </a:lvl1pPr>
          </a:lstStyle>
          <a:p>
            <a:endParaRPr lang="en-US" altLang="en-US"/>
          </a:p>
        </p:txBody>
      </p:sp>
    </p:spTree>
  </p:cSld>
  <p:clrMapOvr>
    <a:masterClrMapping/>
  </p:clrMapOvr>
  <p:transition spd="slow"/>
</p:sldLayout>
</file>

<file path=ppt/slideLayouts/slideLayout94.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Online Image Placeholder 3"/>
          <p:cNvSpPr>
            <a:spLocks noGrp="true"/>
          </p:cNvSpPr>
          <p:nvPr>
            <p:ph type="clipArt" sz="half" idx="2" hasCustomPrompt="true"/>
          </p:nvPr>
        </p:nvSpPr>
        <p:spPr>
          <a:xfrm>
            <a:off x="4648200" y="1981200"/>
            <a:ext cx="4038600" cy="3886200"/>
          </a:xfrm>
        </p:spPr>
        <p:txBody>
          <a:bodyPr/>
          <a:lstStyle/>
          <a:p>
            <a:r>
              <a:rPr lang="en-US"/>
              <a:t>Click icon to add online image</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D1FA0DF1-69A4-49BC-8004-2A306D22542E}"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95.xml><?xml version="1.0" encoding="utf-8"?>
<p:sldLayout xmlns:a="http://schemas.openxmlformats.org/drawingml/2006/main" xmlns:r="http://schemas.openxmlformats.org/officeDocument/2006/relationships" xmlns:p="http://schemas.openxmlformats.org/presentationml/2006/main" type="clipArtAndTx" preserve="1">
  <p:cSld name="Title, Clip Art and Tex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Online Image Placeholder 2"/>
          <p:cNvSpPr>
            <a:spLocks noGrp="true"/>
          </p:cNvSpPr>
          <p:nvPr>
            <p:ph type="clipArt" sz="half" idx="1" hasCustomPrompt="true"/>
          </p:nvPr>
        </p:nvSpPr>
        <p:spPr>
          <a:xfrm>
            <a:off x="457200" y="1981200"/>
            <a:ext cx="4038600" cy="3886200"/>
          </a:xfrm>
        </p:spPr>
        <p:txBody>
          <a:bodyPr/>
          <a:lstStyle/>
          <a:p>
            <a:r>
              <a:rPr lang="en-US"/>
              <a:t>Click icon to add online image</a:t>
            </a:r>
            <a:endParaRPr lang="en-US"/>
          </a:p>
        </p:txBody>
      </p:sp>
      <p:sp>
        <p:nvSpPr>
          <p:cNvPr id="4" name="Text Placeholder 3"/>
          <p:cNvSpPr>
            <a:spLocks noGrp="true"/>
          </p:cNvSpPr>
          <p:nvPr>
            <p:ph type="body"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B7E8BFF1-E06B-44F8-B74E-0941AEA927AF}"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96.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8229600" cy="18669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true"/>
          </p:cNvSpPr>
          <p:nvPr>
            <p:ph sz="half" idx="2"/>
          </p:nvPr>
        </p:nvSpPr>
        <p:spPr>
          <a:xfrm>
            <a:off x="457200" y="4000500"/>
            <a:ext cx="8229600" cy="18669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30A26CE2-9548-48BB-BFD6-B9FA4A2E6551}"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97.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pic>
        <p:nvPicPr>
          <p:cNvPr id="8" name="Graphic 7"/>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2" name="Title 1"/>
          <p:cNvSpPr>
            <a:spLocks noGrp="true"/>
          </p:cNvSpPr>
          <p:nvPr>
            <p:ph type="title"/>
          </p:nvPr>
        </p:nvSpPr>
        <p:spPr>
          <a:xfrm>
            <a:off x="457200" y="457200"/>
            <a:ext cx="8229600" cy="1371600"/>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457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true"/>
          </p:cNvSpPr>
          <p:nvPr>
            <p:ph sz="half" idx="2"/>
          </p:nvPr>
        </p:nvSpPr>
        <p:spPr>
          <a:xfrm>
            <a:off x="4648200" y="1981200"/>
            <a:ext cx="4038600" cy="38862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true"/>
          </p:cNvSpPr>
          <p:nvPr>
            <p:ph type="ftr" sz="quarter" idx="10"/>
          </p:nvPr>
        </p:nvSpPr>
        <p:spPr>
          <a:xfrm>
            <a:off x="3124200" y="6248400"/>
            <a:ext cx="2895600" cy="457200"/>
          </a:xfrm>
        </p:spPr>
        <p:txBody>
          <a:bodyPr/>
          <a:lstStyle>
            <a:lvl1pPr>
              <a:defRPr/>
            </a:lvl1pPr>
          </a:lstStyle>
          <a:p>
            <a:endParaRPr lang="en-US" altLang="en-US"/>
          </a:p>
        </p:txBody>
      </p:sp>
      <p:sp>
        <p:nvSpPr>
          <p:cNvPr id="6" name="Slide Number Placeholder 5"/>
          <p:cNvSpPr>
            <a:spLocks noGrp="true"/>
          </p:cNvSpPr>
          <p:nvPr>
            <p:ph type="sldNum" sz="quarter" idx="11"/>
          </p:nvPr>
        </p:nvSpPr>
        <p:spPr>
          <a:xfrm>
            <a:off x="6553200" y="6248400"/>
            <a:ext cx="2133600" cy="457200"/>
          </a:xfrm>
        </p:spPr>
        <p:txBody>
          <a:bodyPr/>
          <a:lstStyle>
            <a:lvl1pPr>
              <a:defRPr/>
            </a:lvl1pPr>
          </a:lstStyle>
          <a:p>
            <a:fld id="{46577E7E-26B3-4112-A923-A16012F7B175}" type="slidenum">
              <a:rPr lang="en-US" altLang="en-US"/>
            </a:fld>
            <a:endParaRPr lang="en-US" altLang="en-US"/>
          </a:p>
        </p:txBody>
      </p:sp>
      <p:sp>
        <p:nvSpPr>
          <p:cNvPr id="7" name="Date Placeholder 6"/>
          <p:cNvSpPr>
            <a:spLocks noGrp="true"/>
          </p:cNvSpPr>
          <p:nvPr>
            <p:ph type="dt" sz="half" idx="12"/>
          </p:nvPr>
        </p:nvSpPr>
        <p:spPr>
          <a:xfrm>
            <a:off x="457200" y="6245225"/>
            <a:ext cx="2133600" cy="476250"/>
          </a:xfrm>
        </p:spPr>
        <p:txBody>
          <a:bodyPr/>
          <a:lstStyle>
            <a:lvl1pPr>
              <a:defRPr/>
            </a:lvl1pPr>
          </a:lstStyle>
          <a:p>
            <a:endParaRPr lang="en-US" altLang="en-US"/>
          </a:p>
        </p:txBody>
      </p:sp>
    </p:spTree>
  </p:cSld>
  <p:clrMapOvr>
    <a:masterClrMapping/>
  </p:clrMapOvr>
  <p:transition spd="slow"/>
</p:sldLayout>
</file>

<file path=ppt/slideLayouts/slideLayout98.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90128" name="Rectangle 16"/>
          <p:cNvSpPr>
            <a:spLocks noGrp="true" noChangeArrowheads="true"/>
          </p:cNvSpPr>
          <p:nvPr>
            <p:ph type="dt" sz="half" idx="2"/>
          </p:nvPr>
        </p:nvSpPr>
        <p:spPr>
          <a:xfrm>
            <a:off x="457200" y="6248400"/>
            <a:ext cx="2133600" cy="457200"/>
          </a:xfrm>
        </p:spPr>
        <p:txBody>
          <a:bodyPr/>
          <a:lstStyle>
            <a:lvl1pPr>
              <a:defRPr/>
            </a:lvl1pPr>
          </a:lstStyle>
          <a:p>
            <a:endParaRPr lang="en-US" altLang="en-US"/>
          </a:p>
        </p:txBody>
      </p:sp>
      <p:sp>
        <p:nvSpPr>
          <p:cNvPr id="90129" name="Rectangle 17"/>
          <p:cNvSpPr>
            <a:spLocks noGrp="true" noChangeArrowheads="true"/>
          </p:cNvSpPr>
          <p:nvPr>
            <p:ph type="ftr" sz="quarter" idx="3"/>
          </p:nvPr>
        </p:nvSpPr>
        <p:spPr/>
        <p:txBody>
          <a:bodyPr/>
          <a:lstStyle>
            <a:lvl1pPr>
              <a:defRPr/>
            </a:lvl1pPr>
          </a:lstStyle>
          <a:p>
            <a:endParaRPr lang="en-US" altLang="en-US"/>
          </a:p>
        </p:txBody>
      </p:sp>
      <p:sp>
        <p:nvSpPr>
          <p:cNvPr id="90130" name="Rectangle 18"/>
          <p:cNvSpPr>
            <a:spLocks noGrp="true" noChangeArrowheads="true"/>
          </p:cNvSpPr>
          <p:nvPr>
            <p:ph type="sldNum" sz="quarter" idx="4"/>
          </p:nvPr>
        </p:nvSpPr>
        <p:spPr/>
        <p:txBody>
          <a:bodyPr/>
          <a:lstStyle>
            <a:lvl1pPr>
              <a:defRPr/>
            </a:lvl1pPr>
          </a:lstStyle>
          <a:p>
            <a:fld id="{2757A297-25DA-4E2C-BAB7-44199D986FBE}" type="slidenum">
              <a:rPr lang="en-US" altLang="en-US" smtClean="0"/>
            </a:fld>
            <a:endParaRPr lang="en-US" altLang="en-US" dirty="0"/>
          </a:p>
        </p:txBody>
      </p:sp>
      <p:sp>
        <p:nvSpPr>
          <p:cNvPr id="90131" name="Rectangle 19"/>
          <p:cNvSpPr>
            <a:spLocks noGrp="true" noChangeArrowheads="true"/>
          </p:cNvSpPr>
          <p:nvPr>
            <p:ph type="ctrTitle"/>
          </p:nvPr>
        </p:nvSpPr>
        <p:spPr>
          <a:xfrm>
            <a:off x="457200" y="1828800"/>
            <a:ext cx="6019800" cy="2209800"/>
          </a:xfrm>
        </p:spPr>
        <p:txBody>
          <a:bodyPr/>
          <a:lstStyle>
            <a:lvl1pPr>
              <a:defRPr>
                <a:solidFill>
                  <a:schemeClr val="accent3"/>
                </a:solidFill>
              </a:defRPr>
            </a:lvl1pPr>
          </a:lstStyle>
          <a:p>
            <a:pPr lvl="0"/>
            <a:r>
              <a:rPr lang="en-US" altLang="en-US" noProof="0"/>
              <a:t>Click to edit Master title style</a:t>
            </a:r>
            <a:endParaRPr lang="en-US" altLang="en-US" noProof="0"/>
          </a:p>
        </p:txBody>
      </p:sp>
      <p:sp>
        <p:nvSpPr>
          <p:cNvPr id="90132" name="Rectangle 20"/>
          <p:cNvSpPr>
            <a:spLocks noGrp="true" noChangeArrowheads="true"/>
          </p:cNvSpPr>
          <p:nvPr>
            <p:ph type="subTitle" idx="1"/>
          </p:nvPr>
        </p:nvSpPr>
        <p:spPr>
          <a:xfrm>
            <a:off x="457200" y="4267200"/>
            <a:ext cx="6019800" cy="1752600"/>
          </a:xfrm>
        </p:spPr>
        <p:txBody>
          <a:bodyPr/>
          <a:lstStyle>
            <a:lvl1pPr marL="0" indent="0" algn="l">
              <a:buFont typeface="Wingdings" panose="05000000000000000000" pitchFamily="2" charset="2"/>
              <a:buNone/>
              <a:defRPr>
                <a:solidFill>
                  <a:schemeClr val="accent1"/>
                </a:solidFill>
              </a:defRPr>
            </a:lvl1pPr>
          </a:lstStyle>
          <a:p>
            <a:pPr lvl="0"/>
            <a:r>
              <a:rPr lang="en-US" altLang="en-US" noProof="0"/>
              <a:t>Click to edit Master subtitle style</a:t>
            </a:r>
            <a:endParaRPr lang="en-US" altLang="en-US" noProof="0"/>
          </a:p>
        </p:txBody>
      </p:sp>
    </p:spTree>
  </p:cSld>
  <p:clrMapOvr>
    <a:masterClrMapping/>
  </p:clrMapOvr>
  <p:transition spd="slow"/>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7" name="Graphic 6"/>
          <p:cNvPicPr>
            <a:picLocks noChangeAspect="true"/>
          </p:cNvPicPr>
          <p:nvPr userDrawn="true"/>
        </p:nvPicPr>
        <p:blipFill>
          <a:blip r:embed="rId2">
            <a:extLst>
              <a:ext uri="{96DAC541-7B7A-43D3-8B79-37D633B846F1}">
                <asvg:svgBlip xmlns:asvg="http://schemas.microsoft.com/office/drawing/2016/SVG/main" r:embed="rId3"/>
              </a:ext>
            </a:extLst>
          </a:blip>
          <a:stretch>
            <a:fillRect/>
          </a:stretch>
        </p:blipFill>
        <p:spPr>
          <a:xfrm>
            <a:off x="-19235" y="280386"/>
            <a:ext cx="2457450" cy="4914900"/>
          </a:xfrm>
          <a:prstGeom prst="rect">
            <a:avLst/>
          </a:prstGeom>
        </p:spPr>
      </p:pic>
      <p:sp>
        <p:nvSpPr>
          <p:cNvPr id="8" name="Teardrop 7"/>
          <p:cNvSpPr/>
          <p:nvPr userDrawn="true"/>
        </p:nvSpPr>
        <p:spPr bwMode="auto">
          <a:xfrm>
            <a:off x="7620000" y="304800"/>
            <a:ext cx="1295400" cy="1295400"/>
          </a:xfrm>
          <a:prstGeom prst="teardrop">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ctr" defTabSz="914400" rtl="0" eaLnBrk="0" fontAlgn="base" latinLnBrk="0" hangingPunct="0">
              <a:lnSpc>
                <a:spcPct val="100000"/>
              </a:lnSpc>
              <a:spcBef>
                <a:spcPct val="0"/>
              </a:spcBef>
              <a:spcAft>
                <a:spcPct val="0"/>
              </a:spcAft>
              <a:buClrTx/>
              <a:buSzTx/>
              <a:buFontTx/>
              <a:buNone/>
            </a:pPr>
            <a:r>
              <a:rPr lang="en-US" dirty="0"/>
              <a:t>Your</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Logo</a:t>
            </a:r>
            <a:endParaRPr lang="en-US" dirty="0"/>
          </a:p>
          <a:p>
            <a:pPr marL="0" marR="0" indent="0" algn="ctr" defTabSz="914400" rtl="0" eaLnBrk="0" fontAlgn="base" latinLnBrk="0" hangingPunct="0">
              <a:lnSpc>
                <a:spcPct val="100000"/>
              </a:lnSpc>
              <a:spcBef>
                <a:spcPct val="0"/>
              </a:spcBef>
              <a:spcAft>
                <a:spcPct val="0"/>
              </a:spcAft>
              <a:buClrTx/>
              <a:buSzTx/>
              <a:buFontTx/>
              <a:buNone/>
            </a:pPr>
            <a:r>
              <a:rPr lang="en-US" dirty="0"/>
              <a:t>Here</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2" name="Title 1"/>
          <p:cNvSpPr>
            <a:spLocks noGrp="true"/>
          </p:cNvSpPr>
          <p:nvPr>
            <p:ph type="title"/>
          </p:nvPr>
        </p:nvSpPr>
        <p:spPr>
          <a:xfrm>
            <a:off x="457200" y="457200"/>
            <a:ext cx="6629400" cy="1371600"/>
          </a:xfrm>
        </p:spPr>
        <p:txBody>
          <a:bodyPr/>
          <a:lstStyle>
            <a:lvl1pPr>
              <a:defRPr>
                <a:solidFill>
                  <a:schemeClr val="accent3"/>
                </a:solidFill>
              </a:defRPr>
            </a:lvl1pPr>
          </a:lstStyle>
          <a:p>
            <a:r>
              <a:rPr lang="en-US"/>
              <a:t>Click to edit Master title style</a:t>
            </a:r>
            <a:endParaRPr lang="en-US" dirty="0"/>
          </a:p>
        </p:txBody>
      </p:sp>
      <p:sp>
        <p:nvSpPr>
          <p:cNvPr id="3" name="Content Placeholder 2"/>
          <p:cNvSpPr>
            <a:spLocks noGrp="true"/>
          </p:cNvSpPr>
          <p:nvPr>
            <p:ph idx="1"/>
          </p:nvPr>
        </p:nvSpPr>
        <p:spPr>
          <a:xfrm>
            <a:off x="457200" y="1981200"/>
            <a:ext cx="8229600" cy="2286000"/>
          </a:xfrm>
        </p:spPr>
        <p:txBody>
          <a:bodyPr/>
          <a:lstStyle>
            <a:lvl1pPr marL="0" indent="0">
              <a:buNone/>
              <a:defRPr>
                <a:solidFill>
                  <a:schemeClr val="accent1"/>
                </a:solidFill>
              </a:defRPr>
            </a:lvl1pPr>
            <a:lvl2pPr marL="742950" indent="-285750">
              <a:buClr>
                <a:schemeClr val="accent3"/>
              </a:buClr>
              <a:buFont typeface="Arial" panose="020B0604020202020204" pitchFamily="34" charset="0"/>
              <a:buChar char="•"/>
              <a:defRPr/>
            </a:lvl2pPr>
            <a:lvl3pPr marL="1143000" indent="-228600">
              <a:buClr>
                <a:schemeClr val="accent3"/>
              </a:buClr>
              <a:buFont typeface="Arial" panose="020B0604020202020204" pitchFamily="34" charset="0"/>
              <a:buChar char="•"/>
              <a:defRPr/>
            </a:lvl3pPr>
            <a:lvl4pPr marL="1600200" indent="-228600">
              <a:buClr>
                <a:schemeClr val="accent3"/>
              </a:buClr>
              <a:buFont typeface="Arial" panose="020B0604020202020204" pitchFamily="34" charset="0"/>
              <a:buChar char="•"/>
              <a:defRPr/>
            </a:lvl4pPr>
            <a:lvl5pPr marL="2057400" indent="-228600">
              <a:buClr>
                <a:schemeClr val="accent3"/>
              </a:buClr>
              <a:buFont typeface="Arial" panose="020B0604020202020204" pitchFamily="34" charset="0"/>
              <a:buChar char="•"/>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3" name="Text Placeholder 12"/>
          <p:cNvSpPr>
            <a:spLocks noGrp="true"/>
          </p:cNvSpPr>
          <p:nvPr>
            <p:ph type="body" sz="quarter" idx="13" hasCustomPrompt="true"/>
          </p:nvPr>
        </p:nvSpPr>
        <p:spPr>
          <a:xfrm>
            <a:off x="457199" y="4813699"/>
            <a:ext cx="3943165" cy="1763915"/>
          </a:xfrm>
        </p:spPr>
        <p:txBody>
          <a:bodyPr/>
          <a:lstStyle>
            <a:lvl1pPr marL="0" indent="0">
              <a:buFont typeface="Arial" panose="020B0604020202020204" pitchFamily="34" charset="0"/>
              <a:buNone/>
              <a:defRPr lang="en-US" sz="1600" b="0" i="0" smtClean="0">
                <a:effectLst/>
                <a:latin typeface="Lucida Console" panose="020B060904050402020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b="0" i="0" dirty="0">
                <a:solidFill>
                  <a:srgbClr val="000000"/>
                </a:solidFill>
                <a:effectLst/>
                <a:latin typeface="Open Sans" panose="020B0606030504020204" pitchFamily="34" charset="0"/>
              </a:rPr>
              <a:t>Lorem ipsum dolor sit </a:t>
            </a:r>
            <a:r>
              <a:rPr lang="en-US" b="0" i="0" dirty="0" err="1">
                <a:solidFill>
                  <a:srgbClr val="000000"/>
                </a:solidFill>
                <a:effectLst/>
                <a:latin typeface="Open Sans" panose="020B0606030504020204" pitchFamily="34" charset="0"/>
              </a:rPr>
              <a:t>amet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consectetur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adipiscing</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sed</a:t>
            </a:r>
            <a:r>
              <a:rPr lang="en-US" b="0" i="0" dirty="0">
                <a:solidFill>
                  <a:srgbClr val="000000"/>
                </a:solidFill>
                <a:effectLst/>
                <a:latin typeface="Open Sans" panose="020B0606030504020204" pitchFamily="34" charset="0"/>
              </a:rPr>
              <a:t> do </a:t>
            </a:r>
            <a:r>
              <a:rPr lang="en-US" b="0" i="0" dirty="0" err="1">
                <a:solidFill>
                  <a:srgbClr val="000000"/>
                </a:solidFill>
                <a:effectLst/>
                <a:latin typeface="Open Sans" panose="020B0606030504020204" pitchFamily="34" charset="0"/>
              </a:rPr>
              <a:t>eiusmod</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tempor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incididunt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labore</a:t>
            </a:r>
            <a:r>
              <a:rPr lang="en-US" b="0" i="0" dirty="0">
                <a:solidFill>
                  <a:srgbClr val="000000"/>
                </a:solidFill>
                <a:effectLst/>
                <a:latin typeface="Open Sans" panose="020B0606030504020204" pitchFamily="34" charset="0"/>
              </a:rPr>
              <a:t> et dolore magna </a:t>
            </a:r>
            <a:r>
              <a:rPr lang="en-US" b="0" i="0" dirty="0" err="1">
                <a:solidFill>
                  <a:srgbClr val="000000"/>
                </a:solidFill>
                <a:effectLst/>
                <a:latin typeface="Open Sans" panose="020B0606030504020204" pitchFamily="34" charset="0"/>
              </a:rPr>
              <a:t>aliqua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enim</a:t>
            </a:r>
            <a:r>
              <a:rPr lang="en-US" b="0" i="0" dirty="0">
                <a:solidFill>
                  <a:srgbClr val="000000"/>
                </a:solidFill>
                <a:effectLst/>
                <a:latin typeface="Open Sans" panose="020B0606030504020204" pitchFamily="34" charset="0"/>
              </a:rPr>
              <a:t> ad minim </a:t>
            </a:r>
            <a:r>
              <a:rPr lang="en-US" b="0" i="0" dirty="0" err="1">
                <a:solidFill>
                  <a:srgbClr val="000000"/>
                </a:solidFill>
                <a:effectLst/>
                <a:latin typeface="Open Sans" panose="020B0606030504020204" pitchFamily="34" charset="0"/>
              </a:rPr>
              <a:t>veniam</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quis</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nostrud</a:t>
            </a:r>
            <a:r>
              <a:rPr lang="en-US" b="0" i="0" dirty="0">
                <a:solidFill>
                  <a:srgbClr val="000000"/>
                </a:solidFill>
                <a:effectLst/>
                <a:latin typeface="Open Sans" panose="020B0606030504020204" pitchFamily="34" charset="0"/>
              </a:rPr>
              <a:t> exercitation </a:t>
            </a:r>
            <a:r>
              <a:rPr lang="en-US" b="0" i="0" dirty="0" err="1">
                <a:solidFill>
                  <a:srgbClr val="000000"/>
                </a:solidFill>
                <a:effectLst/>
                <a:latin typeface="Open Sans" panose="020B0606030504020204" pitchFamily="34" charset="0"/>
              </a:rPr>
              <a:t>ullamco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laboris</a:t>
            </a:r>
            <a:r>
              <a:rPr lang="en-US" b="0" i="0" dirty="0">
                <a:solidFill>
                  <a:srgbClr val="000000"/>
                </a:solidFill>
                <a:effectLst/>
                <a:latin typeface="Open Sans" panose="020B0606030504020204" pitchFamily="34" charset="0"/>
              </a:rPr>
              <a:t> nisi </a:t>
            </a:r>
            <a:r>
              <a:rPr lang="en-US" b="0" i="0" dirty="0" err="1">
                <a:solidFill>
                  <a:srgbClr val="000000"/>
                </a:solidFill>
                <a:effectLst/>
                <a:latin typeface="Open Sans" panose="020B0606030504020204" pitchFamily="34" charset="0"/>
              </a:rPr>
              <a:t>ut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aliquip</a:t>
            </a:r>
            <a:r>
              <a:rPr lang="en-US" b="0" i="0" dirty="0">
                <a:solidFill>
                  <a:srgbClr val="000000"/>
                </a:solidFill>
                <a:effectLst/>
                <a:latin typeface="Open Sans" panose="020B0606030504020204" pitchFamily="34" charset="0"/>
              </a:rPr>
              <a:t> ex </a:t>
            </a:r>
            <a:r>
              <a:rPr lang="en-US" b="0" i="0" dirty="0" err="1">
                <a:solidFill>
                  <a:srgbClr val="000000"/>
                </a:solidFill>
                <a:effectLst/>
                <a:latin typeface="Open Sans" panose="020B0606030504020204" pitchFamily="34" charset="0"/>
              </a:rPr>
              <a:t>ea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commodo</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consequat</a:t>
            </a:r>
            <a:r>
              <a:rPr lang="en-US" b="0" i="0" dirty="0">
                <a:solidFill>
                  <a:srgbClr val="000000"/>
                </a:solidFill>
                <a:effectLst/>
                <a:latin typeface="Open Sans" panose="020B0606030504020204" pitchFamily="34" charset="0"/>
              </a:rPr>
              <a:t>. </a:t>
            </a:r>
            <a:endParaRPr lang="en-US" dirty="0"/>
          </a:p>
        </p:txBody>
      </p:sp>
      <p:sp>
        <p:nvSpPr>
          <p:cNvPr id="15" name="Text Placeholder 14"/>
          <p:cNvSpPr>
            <a:spLocks noGrp="true"/>
          </p:cNvSpPr>
          <p:nvPr>
            <p:ph type="body" sz="quarter" idx="14" hasCustomPrompt="true"/>
          </p:nvPr>
        </p:nvSpPr>
        <p:spPr>
          <a:xfrm>
            <a:off x="4743634" y="4819356"/>
            <a:ext cx="3943165" cy="1752600"/>
          </a:xfrm>
        </p:spPr>
        <p:txBody>
          <a:bodyPr/>
          <a:lstStyle>
            <a:lvl1pPr>
              <a:defRPr sz="1600">
                <a:latin typeface="Lucida Console" panose="020B0609040504020204" charset="0"/>
              </a:defRPr>
            </a:lvl1pPr>
          </a:lstStyle>
          <a:p>
            <a:pPr lvl="0"/>
            <a:r>
              <a:rPr lang="en-US" b="0" i="0" dirty="0">
                <a:solidFill>
                  <a:srgbClr val="000000"/>
                </a:solidFill>
                <a:effectLst/>
                <a:latin typeface="Open Sans" panose="020B0606030504020204" pitchFamily="34" charset="0"/>
              </a:rPr>
              <a:t>Duis </a:t>
            </a:r>
            <a:r>
              <a:rPr lang="en-US" b="0" i="0" dirty="0" err="1">
                <a:solidFill>
                  <a:srgbClr val="000000"/>
                </a:solidFill>
                <a:effectLst/>
                <a:latin typeface="Open Sans" panose="020B0606030504020204" pitchFamily="34" charset="0"/>
              </a:rPr>
              <a:t>aute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irure</a:t>
            </a:r>
            <a:r>
              <a:rPr lang="en-US" b="0" i="0" dirty="0">
                <a:solidFill>
                  <a:srgbClr val="000000"/>
                </a:solidFill>
                <a:effectLst/>
                <a:latin typeface="Open Sans" panose="020B0606030504020204" pitchFamily="34" charset="0"/>
              </a:rPr>
              <a:t> dolor in </a:t>
            </a:r>
            <a:r>
              <a:rPr lang="en-US" b="0" i="0" dirty="0" err="1">
                <a:solidFill>
                  <a:srgbClr val="000000"/>
                </a:solidFill>
                <a:effectLst/>
                <a:latin typeface="Open Sans" panose="020B0606030504020204" pitchFamily="34" charset="0"/>
              </a:rPr>
              <a:t>reprehenderit</a:t>
            </a:r>
            <a:r>
              <a:rPr lang="en-US" b="0" i="0" dirty="0">
                <a:solidFill>
                  <a:srgbClr val="000000"/>
                </a:solidFill>
                <a:effectLst/>
                <a:latin typeface="Open Sans" panose="020B0606030504020204" pitchFamily="34" charset="0"/>
              </a:rPr>
              <a:t> in </a:t>
            </a:r>
            <a:r>
              <a:rPr lang="en-US" b="0" i="0" dirty="0" err="1">
                <a:solidFill>
                  <a:srgbClr val="000000"/>
                </a:solidFill>
                <a:effectLst/>
                <a:latin typeface="Open Sans" panose="020B0606030504020204" pitchFamily="34" charset="0"/>
              </a:rPr>
              <a:t>voluptate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velit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esse</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cillum</a:t>
            </a:r>
            <a:r>
              <a:rPr lang="en-US" b="0" i="0" dirty="0">
                <a:solidFill>
                  <a:srgbClr val="000000"/>
                </a:solidFill>
                <a:effectLst/>
                <a:latin typeface="Open Sans" panose="020B0606030504020204" pitchFamily="34" charset="0"/>
              </a:rPr>
              <a:t> dolore </a:t>
            </a:r>
            <a:r>
              <a:rPr lang="en-US" b="0" i="0" dirty="0" err="1">
                <a:solidFill>
                  <a:srgbClr val="000000"/>
                </a:solidFill>
                <a:effectLst/>
                <a:latin typeface="Open Sans" panose="020B0606030504020204" pitchFamily="34" charset="0"/>
              </a:rPr>
              <a:t>eu</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fugiat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nulla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pariatur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Excepteur</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sint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occaecat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cupidatat</a:t>
            </a:r>
            <a:r>
              <a:rPr lang="en-US" b="0" i="0" dirty="0">
                <a:solidFill>
                  <a:srgbClr val="000000"/>
                </a:solidFill>
                <a:effectLst/>
                <a:latin typeface="Open Sans" panose="020B0606030504020204" pitchFamily="34" charset="0"/>
              </a:rPr>
              <a:t> non </a:t>
            </a:r>
            <a:r>
              <a:rPr lang="en-US" b="0" i="0" dirty="0" err="1">
                <a:solidFill>
                  <a:srgbClr val="000000"/>
                </a:solidFill>
                <a:effectLst/>
                <a:latin typeface="Open Sans" panose="020B0606030504020204" pitchFamily="34" charset="0"/>
              </a:rPr>
              <a:t>proident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sunt</a:t>
            </a:r>
            <a:r>
              <a:rPr lang="en-US" b="0" i="0" dirty="0">
                <a:solidFill>
                  <a:srgbClr val="000000"/>
                </a:solidFill>
                <a:effectLst/>
                <a:latin typeface="Open Sans" panose="020B0606030504020204" pitchFamily="34" charset="0"/>
              </a:rPr>
              <a:t> in culpa qui </a:t>
            </a:r>
            <a:r>
              <a:rPr lang="en-US" b="0" i="0" dirty="0" err="1">
                <a:solidFill>
                  <a:srgbClr val="000000"/>
                </a:solidFill>
                <a:effectLst/>
                <a:latin typeface="Open Sans" panose="020B0606030504020204" pitchFamily="34" charset="0"/>
              </a:rPr>
              <a:t>officia</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deserunt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mollit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anim</a:t>
            </a:r>
            <a:r>
              <a:rPr lang="en-US" b="0" i="0" dirty="0">
                <a:solidFill>
                  <a:srgbClr val="000000"/>
                </a:solidFill>
                <a:effectLst/>
                <a:latin typeface="Open Sans" panose="020B0606030504020204" pitchFamily="34" charset="0"/>
              </a:rPr>
              <a:t> id </a:t>
            </a:r>
            <a:r>
              <a:rPr lang="en-US" b="0" i="0" dirty="0" err="1">
                <a:solidFill>
                  <a:srgbClr val="000000"/>
                </a:solidFill>
                <a:effectLst/>
                <a:latin typeface="Open Sans" panose="020B0606030504020204" pitchFamily="34" charset="0"/>
              </a:rPr>
              <a:t>est</a:t>
            </a:r>
            <a:r>
              <a:rPr lang="en-US" b="0" i="0" dirty="0">
                <a:solidFill>
                  <a:srgbClr val="000000"/>
                </a:solidFill>
                <a:effectLst/>
                <a:latin typeface="Open Sans" panose="020B0606030504020204" pitchFamily="34" charset="0"/>
              </a:rPr>
              <a:t> </a:t>
            </a:r>
            <a:r>
              <a:rPr lang="en-US" b="0" i="0" dirty="0" err="1">
                <a:solidFill>
                  <a:srgbClr val="000000"/>
                </a:solidFill>
                <a:effectLst/>
                <a:latin typeface="Open Sans" panose="020B0606030504020204" pitchFamily="34" charset="0"/>
              </a:rPr>
              <a:t>laborum</a:t>
            </a:r>
            <a:r>
              <a:rPr lang="en-US" b="0" i="0" dirty="0">
                <a:solidFill>
                  <a:srgbClr val="000000"/>
                </a:solidFill>
                <a:effectLst/>
                <a:latin typeface="Open Sans" panose="020B0606030504020204" pitchFamily="34" charset="0"/>
              </a:rPr>
              <a:t>.</a:t>
            </a:r>
            <a:endParaRPr lang="en-US" dirty="0"/>
          </a:p>
        </p:txBody>
      </p:sp>
      <p:sp>
        <p:nvSpPr>
          <p:cNvPr id="16" name="Rectangle 15"/>
          <p:cNvSpPr/>
          <p:nvPr userDrawn="true"/>
        </p:nvSpPr>
        <p:spPr bwMode="auto">
          <a:xfrm>
            <a:off x="-19235" y="6653815"/>
            <a:ext cx="1162235" cy="204186"/>
          </a:xfrm>
          <a:prstGeom prst="rect">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7" name="Rectangle 16"/>
          <p:cNvSpPr/>
          <p:nvPr userDrawn="true"/>
        </p:nvSpPr>
        <p:spPr bwMode="auto">
          <a:xfrm>
            <a:off x="1143000" y="6653814"/>
            <a:ext cx="1162235" cy="204186"/>
          </a:xfrm>
          <a:prstGeom prst="rect">
            <a:avLst/>
          </a:prstGeom>
          <a:solidFill>
            <a:schemeClr val="accent6"/>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8" name="Rectangle 17"/>
          <p:cNvSpPr/>
          <p:nvPr userDrawn="true"/>
        </p:nvSpPr>
        <p:spPr bwMode="auto">
          <a:xfrm>
            <a:off x="2305235" y="6655200"/>
            <a:ext cx="1162235" cy="204186"/>
          </a:xfrm>
          <a:prstGeom prst="rect">
            <a:avLst/>
          </a:prstGeom>
          <a:solidFill>
            <a:schemeClr val="accent3"/>
          </a:solidFill>
          <a:ln w="9525" cap="flat" cmpd="sng" algn="ctr">
            <a:noFill/>
            <a:prstDash val="solid"/>
            <a:round/>
            <a:headEnd type="none" w="med" len="med"/>
            <a:tailEnd type="none" w="med" len="med"/>
          </a:ln>
          <a:effectLst/>
        </p:spPr>
        <p:txBody>
          <a:bodyPr vert="horz" wrap="none" lIns="91440" tIns="45720" rIns="91440" bIns="45720" numCol="1" rtlCol="0" anchor="ctr" anchorCtr="false" compatLnSpc="true"/>
          <a:lstStyle/>
          <a:p>
            <a:pPr marL="0" marR="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transition spd="slow"/>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10.xml.rels><?xml version="1.0" encoding="UTF-8" standalone="yes"?>
<Relationships xmlns="http://schemas.openxmlformats.org/package/2006/relationships"><Relationship Id="rId9" Type="http://schemas.openxmlformats.org/officeDocument/2006/relationships/slideLayout" Target="../slideLayouts/slideLayout154.xml"/><Relationship Id="rId8" Type="http://schemas.openxmlformats.org/officeDocument/2006/relationships/slideLayout" Target="../slideLayouts/slideLayout153.xml"/><Relationship Id="rId7" Type="http://schemas.openxmlformats.org/officeDocument/2006/relationships/slideLayout" Target="../slideLayouts/slideLayout152.xml"/><Relationship Id="rId6" Type="http://schemas.openxmlformats.org/officeDocument/2006/relationships/slideLayout" Target="../slideLayouts/slideLayout151.xml"/><Relationship Id="rId5" Type="http://schemas.openxmlformats.org/officeDocument/2006/relationships/slideLayout" Target="../slideLayouts/slideLayout150.xml"/><Relationship Id="rId4" Type="http://schemas.openxmlformats.org/officeDocument/2006/relationships/slideLayout" Target="../slideLayouts/slideLayout149.xml"/><Relationship Id="rId3" Type="http://schemas.openxmlformats.org/officeDocument/2006/relationships/slideLayout" Target="../slideLayouts/slideLayout148.xml"/><Relationship Id="rId2" Type="http://schemas.openxmlformats.org/officeDocument/2006/relationships/slideLayout" Target="../slideLayouts/slideLayout147.xml"/><Relationship Id="rId17" Type="http://schemas.openxmlformats.org/officeDocument/2006/relationships/theme" Target="../theme/theme10.xml"/><Relationship Id="rId16" Type="http://schemas.openxmlformats.org/officeDocument/2006/relationships/slideLayout" Target="../slideLayouts/slideLayout161.xml"/><Relationship Id="rId15" Type="http://schemas.openxmlformats.org/officeDocument/2006/relationships/slideLayout" Target="../slideLayouts/slideLayout160.xml"/><Relationship Id="rId14" Type="http://schemas.openxmlformats.org/officeDocument/2006/relationships/slideLayout" Target="../slideLayouts/slideLayout159.xml"/><Relationship Id="rId13" Type="http://schemas.openxmlformats.org/officeDocument/2006/relationships/slideLayout" Target="../slideLayouts/slideLayout158.xml"/><Relationship Id="rId12" Type="http://schemas.openxmlformats.org/officeDocument/2006/relationships/slideLayout" Target="../slideLayouts/slideLayout157.xml"/><Relationship Id="rId11" Type="http://schemas.openxmlformats.org/officeDocument/2006/relationships/slideLayout" Target="../slideLayouts/slideLayout156.xml"/><Relationship Id="rId10" Type="http://schemas.openxmlformats.org/officeDocument/2006/relationships/slideLayout" Target="../slideLayouts/slideLayout155.xml"/><Relationship Id="rId1" Type="http://schemas.openxmlformats.org/officeDocument/2006/relationships/slideLayout" Target="../slideLayouts/slideLayout146.xml"/></Relationships>
</file>

<file path=ppt/slideMasters/_rels/slideMaster11.xml.rels><?xml version="1.0" encoding="UTF-8" standalone="yes"?>
<Relationships xmlns="http://schemas.openxmlformats.org/package/2006/relationships"><Relationship Id="rId9" Type="http://schemas.openxmlformats.org/officeDocument/2006/relationships/slideLayout" Target="../slideLayouts/slideLayout170.xml"/><Relationship Id="rId8" Type="http://schemas.openxmlformats.org/officeDocument/2006/relationships/slideLayout" Target="../slideLayouts/slideLayout169.xml"/><Relationship Id="rId7" Type="http://schemas.openxmlformats.org/officeDocument/2006/relationships/slideLayout" Target="../slideLayouts/slideLayout168.xml"/><Relationship Id="rId6" Type="http://schemas.openxmlformats.org/officeDocument/2006/relationships/slideLayout" Target="../slideLayouts/slideLayout167.xml"/><Relationship Id="rId5" Type="http://schemas.openxmlformats.org/officeDocument/2006/relationships/slideLayout" Target="../slideLayouts/slideLayout166.xml"/><Relationship Id="rId4" Type="http://schemas.openxmlformats.org/officeDocument/2006/relationships/slideLayout" Target="../slideLayouts/slideLayout165.xml"/><Relationship Id="rId3" Type="http://schemas.openxmlformats.org/officeDocument/2006/relationships/slideLayout" Target="../slideLayouts/slideLayout164.xml"/><Relationship Id="rId2" Type="http://schemas.openxmlformats.org/officeDocument/2006/relationships/slideLayout" Target="../slideLayouts/slideLayout163.xml"/><Relationship Id="rId17" Type="http://schemas.openxmlformats.org/officeDocument/2006/relationships/theme" Target="../theme/theme11.xml"/><Relationship Id="rId16" Type="http://schemas.openxmlformats.org/officeDocument/2006/relationships/slideLayout" Target="../slideLayouts/slideLayout177.xml"/><Relationship Id="rId15" Type="http://schemas.openxmlformats.org/officeDocument/2006/relationships/slideLayout" Target="../slideLayouts/slideLayout176.xml"/><Relationship Id="rId14" Type="http://schemas.openxmlformats.org/officeDocument/2006/relationships/slideLayout" Target="../slideLayouts/slideLayout175.xml"/><Relationship Id="rId13" Type="http://schemas.openxmlformats.org/officeDocument/2006/relationships/slideLayout" Target="../slideLayouts/slideLayout174.xml"/><Relationship Id="rId12" Type="http://schemas.openxmlformats.org/officeDocument/2006/relationships/slideLayout" Target="../slideLayouts/slideLayout173.xml"/><Relationship Id="rId11" Type="http://schemas.openxmlformats.org/officeDocument/2006/relationships/slideLayout" Target="../slideLayouts/slideLayout172.xml"/><Relationship Id="rId10" Type="http://schemas.openxmlformats.org/officeDocument/2006/relationships/slideLayout" Target="../slideLayouts/slideLayout171.xml"/><Relationship Id="rId1" Type="http://schemas.openxmlformats.org/officeDocument/2006/relationships/slideLayout" Target="../slideLayouts/slideLayout162.xml"/></Relationships>
</file>

<file path=ppt/slideMasters/_rels/slideMaster12.xml.rels><?xml version="1.0" encoding="UTF-8" standalone="yes"?>
<Relationships xmlns="http://schemas.openxmlformats.org/package/2006/relationships"><Relationship Id="rId9" Type="http://schemas.openxmlformats.org/officeDocument/2006/relationships/slideLayout" Target="../slideLayouts/slideLayout186.xml"/><Relationship Id="rId8" Type="http://schemas.openxmlformats.org/officeDocument/2006/relationships/slideLayout" Target="../slideLayouts/slideLayout185.xml"/><Relationship Id="rId7" Type="http://schemas.openxmlformats.org/officeDocument/2006/relationships/slideLayout" Target="../slideLayouts/slideLayout184.xml"/><Relationship Id="rId6" Type="http://schemas.openxmlformats.org/officeDocument/2006/relationships/slideLayout" Target="../slideLayouts/slideLayout183.xml"/><Relationship Id="rId5" Type="http://schemas.openxmlformats.org/officeDocument/2006/relationships/slideLayout" Target="../slideLayouts/slideLayout182.xml"/><Relationship Id="rId4" Type="http://schemas.openxmlformats.org/officeDocument/2006/relationships/slideLayout" Target="../slideLayouts/slideLayout181.xml"/><Relationship Id="rId3" Type="http://schemas.openxmlformats.org/officeDocument/2006/relationships/slideLayout" Target="../slideLayouts/slideLayout180.xml"/><Relationship Id="rId2" Type="http://schemas.openxmlformats.org/officeDocument/2006/relationships/slideLayout" Target="../slideLayouts/slideLayout179.xml"/><Relationship Id="rId17" Type="http://schemas.openxmlformats.org/officeDocument/2006/relationships/theme" Target="../theme/theme12.xml"/><Relationship Id="rId16" Type="http://schemas.openxmlformats.org/officeDocument/2006/relationships/slideLayout" Target="../slideLayouts/slideLayout193.xml"/><Relationship Id="rId15" Type="http://schemas.openxmlformats.org/officeDocument/2006/relationships/slideLayout" Target="../slideLayouts/slideLayout192.xml"/><Relationship Id="rId14" Type="http://schemas.openxmlformats.org/officeDocument/2006/relationships/slideLayout" Target="../slideLayouts/slideLayout191.xml"/><Relationship Id="rId13" Type="http://schemas.openxmlformats.org/officeDocument/2006/relationships/slideLayout" Target="../slideLayouts/slideLayout190.xml"/><Relationship Id="rId12" Type="http://schemas.openxmlformats.org/officeDocument/2006/relationships/slideLayout" Target="../slideLayouts/slideLayout189.xml"/><Relationship Id="rId11" Type="http://schemas.openxmlformats.org/officeDocument/2006/relationships/slideLayout" Target="../slideLayouts/slideLayout188.xml"/><Relationship Id="rId10" Type="http://schemas.openxmlformats.org/officeDocument/2006/relationships/slideLayout" Target="../slideLayouts/slideLayout187.xml"/><Relationship Id="rId1" Type="http://schemas.openxmlformats.org/officeDocument/2006/relationships/slideLayout" Target="../slideLayouts/slideLayout178.xml"/></Relationships>
</file>

<file path=ppt/slideMasters/_rels/slideMaster13.xml.rels><?xml version="1.0" encoding="UTF-8" standalone="yes"?>
<Relationships xmlns="http://schemas.openxmlformats.org/package/2006/relationships"><Relationship Id="rId9" Type="http://schemas.openxmlformats.org/officeDocument/2006/relationships/slideLayout" Target="../slideLayouts/slideLayout202.xml"/><Relationship Id="rId8" Type="http://schemas.openxmlformats.org/officeDocument/2006/relationships/slideLayout" Target="../slideLayouts/slideLayout201.xml"/><Relationship Id="rId7" Type="http://schemas.openxmlformats.org/officeDocument/2006/relationships/slideLayout" Target="../slideLayouts/slideLayout200.xml"/><Relationship Id="rId6" Type="http://schemas.openxmlformats.org/officeDocument/2006/relationships/slideLayout" Target="../slideLayouts/slideLayout199.xml"/><Relationship Id="rId5" Type="http://schemas.openxmlformats.org/officeDocument/2006/relationships/slideLayout" Target="../slideLayouts/slideLayout198.xml"/><Relationship Id="rId4" Type="http://schemas.openxmlformats.org/officeDocument/2006/relationships/slideLayout" Target="../slideLayouts/slideLayout197.xml"/><Relationship Id="rId3" Type="http://schemas.openxmlformats.org/officeDocument/2006/relationships/slideLayout" Target="../slideLayouts/slideLayout196.xml"/><Relationship Id="rId2" Type="http://schemas.openxmlformats.org/officeDocument/2006/relationships/slideLayout" Target="../slideLayouts/slideLayout195.xml"/><Relationship Id="rId17" Type="http://schemas.openxmlformats.org/officeDocument/2006/relationships/theme" Target="../theme/theme13.xml"/><Relationship Id="rId16" Type="http://schemas.openxmlformats.org/officeDocument/2006/relationships/slideLayout" Target="../slideLayouts/slideLayout209.xml"/><Relationship Id="rId15" Type="http://schemas.openxmlformats.org/officeDocument/2006/relationships/slideLayout" Target="../slideLayouts/slideLayout208.xml"/><Relationship Id="rId14" Type="http://schemas.openxmlformats.org/officeDocument/2006/relationships/slideLayout" Target="../slideLayouts/slideLayout207.xml"/><Relationship Id="rId13" Type="http://schemas.openxmlformats.org/officeDocument/2006/relationships/slideLayout" Target="../slideLayouts/slideLayout206.xml"/><Relationship Id="rId12" Type="http://schemas.openxmlformats.org/officeDocument/2006/relationships/slideLayout" Target="../slideLayouts/slideLayout205.xml"/><Relationship Id="rId11" Type="http://schemas.openxmlformats.org/officeDocument/2006/relationships/slideLayout" Target="../slideLayouts/slideLayout204.xml"/><Relationship Id="rId10" Type="http://schemas.openxmlformats.org/officeDocument/2006/relationships/slideLayout" Target="../slideLayouts/slideLayout203.xml"/><Relationship Id="rId1" Type="http://schemas.openxmlformats.org/officeDocument/2006/relationships/slideLayout" Target="../slideLayouts/slideLayout194.xml"/></Relationships>
</file>

<file path=ppt/slideMasters/_rels/slideMaster14.xml.rels><?xml version="1.0" encoding="UTF-8" standalone="yes"?>
<Relationships xmlns="http://schemas.openxmlformats.org/package/2006/relationships"><Relationship Id="rId9" Type="http://schemas.openxmlformats.org/officeDocument/2006/relationships/slideLayout" Target="../slideLayouts/slideLayout218.xml"/><Relationship Id="rId8" Type="http://schemas.openxmlformats.org/officeDocument/2006/relationships/slideLayout" Target="../slideLayouts/slideLayout217.xml"/><Relationship Id="rId7" Type="http://schemas.openxmlformats.org/officeDocument/2006/relationships/slideLayout" Target="../slideLayouts/slideLayout216.xml"/><Relationship Id="rId6" Type="http://schemas.openxmlformats.org/officeDocument/2006/relationships/slideLayout" Target="../slideLayouts/slideLayout215.xml"/><Relationship Id="rId5" Type="http://schemas.openxmlformats.org/officeDocument/2006/relationships/slideLayout" Target="../slideLayouts/slideLayout214.xml"/><Relationship Id="rId4" Type="http://schemas.openxmlformats.org/officeDocument/2006/relationships/slideLayout" Target="../slideLayouts/slideLayout213.xml"/><Relationship Id="rId3" Type="http://schemas.openxmlformats.org/officeDocument/2006/relationships/slideLayout" Target="../slideLayouts/slideLayout212.xml"/><Relationship Id="rId2" Type="http://schemas.openxmlformats.org/officeDocument/2006/relationships/slideLayout" Target="../slideLayouts/slideLayout211.xml"/><Relationship Id="rId17" Type="http://schemas.openxmlformats.org/officeDocument/2006/relationships/theme" Target="../theme/theme14.xml"/><Relationship Id="rId16" Type="http://schemas.openxmlformats.org/officeDocument/2006/relationships/slideLayout" Target="../slideLayouts/slideLayout225.xml"/><Relationship Id="rId15" Type="http://schemas.openxmlformats.org/officeDocument/2006/relationships/slideLayout" Target="../slideLayouts/slideLayout224.xml"/><Relationship Id="rId14" Type="http://schemas.openxmlformats.org/officeDocument/2006/relationships/slideLayout" Target="../slideLayouts/slideLayout223.xml"/><Relationship Id="rId13" Type="http://schemas.openxmlformats.org/officeDocument/2006/relationships/slideLayout" Target="../slideLayouts/slideLayout222.xml"/><Relationship Id="rId12" Type="http://schemas.openxmlformats.org/officeDocument/2006/relationships/slideLayout" Target="../slideLayouts/slideLayout221.xml"/><Relationship Id="rId11" Type="http://schemas.openxmlformats.org/officeDocument/2006/relationships/slideLayout" Target="../slideLayouts/slideLayout220.xml"/><Relationship Id="rId10" Type="http://schemas.openxmlformats.org/officeDocument/2006/relationships/slideLayout" Target="../slideLayouts/slideLayout219.xml"/><Relationship Id="rId1" Type="http://schemas.openxmlformats.org/officeDocument/2006/relationships/slideLayout" Target="../slideLayouts/slideLayout210.xml"/></Relationships>
</file>

<file path=ppt/slideMasters/_rels/slideMaster15.xml.rels><?xml version="1.0" encoding="UTF-8" standalone="yes"?>
<Relationships xmlns="http://schemas.openxmlformats.org/package/2006/relationships"><Relationship Id="rId9" Type="http://schemas.openxmlformats.org/officeDocument/2006/relationships/slideLayout" Target="../slideLayouts/slideLayout234.xml"/><Relationship Id="rId8" Type="http://schemas.openxmlformats.org/officeDocument/2006/relationships/slideLayout" Target="../slideLayouts/slideLayout233.xml"/><Relationship Id="rId7" Type="http://schemas.openxmlformats.org/officeDocument/2006/relationships/slideLayout" Target="../slideLayouts/slideLayout232.xml"/><Relationship Id="rId6" Type="http://schemas.openxmlformats.org/officeDocument/2006/relationships/slideLayout" Target="../slideLayouts/slideLayout231.xml"/><Relationship Id="rId5" Type="http://schemas.openxmlformats.org/officeDocument/2006/relationships/slideLayout" Target="../slideLayouts/slideLayout230.xml"/><Relationship Id="rId4" Type="http://schemas.openxmlformats.org/officeDocument/2006/relationships/slideLayout" Target="../slideLayouts/slideLayout229.xml"/><Relationship Id="rId3" Type="http://schemas.openxmlformats.org/officeDocument/2006/relationships/slideLayout" Target="../slideLayouts/slideLayout228.xml"/><Relationship Id="rId2" Type="http://schemas.openxmlformats.org/officeDocument/2006/relationships/slideLayout" Target="../slideLayouts/slideLayout227.xml"/><Relationship Id="rId17" Type="http://schemas.openxmlformats.org/officeDocument/2006/relationships/theme" Target="../theme/theme15.xml"/><Relationship Id="rId16" Type="http://schemas.openxmlformats.org/officeDocument/2006/relationships/slideLayout" Target="../slideLayouts/slideLayout241.xml"/><Relationship Id="rId15" Type="http://schemas.openxmlformats.org/officeDocument/2006/relationships/slideLayout" Target="../slideLayouts/slideLayout240.xml"/><Relationship Id="rId14" Type="http://schemas.openxmlformats.org/officeDocument/2006/relationships/slideLayout" Target="../slideLayouts/slideLayout239.xml"/><Relationship Id="rId13" Type="http://schemas.openxmlformats.org/officeDocument/2006/relationships/slideLayout" Target="../slideLayouts/slideLayout238.xml"/><Relationship Id="rId12" Type="http://schemas.openxmlformats.org/officeDocument/2006/relationships/slideLayout" Target="../slideLayouts/slideLayout237.xml"/><Relationship Id="rId11" Type="http://schemas.openxmlformats.org/officeDocument/2006/relationships/slideLayout" Target="../slideLayouts/slideLayout236.xml"/><Relationship Id="rId10" Type="http://schemas.openxmlformats.org/officeDocument/2006/relationships/slideLayout" Target="../slideLayouts/slideLayout235.xml"/><Relationship Id="rId1" Type="http://schemas.openxmlformats.org/officeDocument/2006/relationships/slideLayout" Target="../slideLayouts/slideLayout226.xml"/></Relationships>
</file>

<file path=ppt/slideMasters/_rels/slideMaster16.xml.rels><?xml version="1.0" encoding="UTF-8" standalone="yes"?>
<Relationships xmlns="http://schemas.openxmlformats.org/package/2006/relationships"><Relationship Id="rId9" Type="http://schemas.openxmlformats.org/officeDocument/2006/relationships/slideLayout" Target="../slideLayouts/slideLayout250.xml"/><Relationship Id="rId8" Type="http://schemas.openxmlformats.org/officeDocument/2006/relationships/slideLayout" Target="../slideLayouts/slideLayout249.xml"/><Relationship Id="rId7" Type="http://schemas.openxmlformats.org/officeDocument/2006/relationships/slideLayout" Target="../slideLayouts/slideLayout248.xml"/><Relationship Id="rId6" Type="http://schemas.openxmlformats.org/officeDocument/2006/relationships/slideLayout" Target="../slideLayouts/slideLayout247.xml"/><Relationship Id="rId5" Type="http://schemas.openxmlformats.org/officeDocument/2006/relationships/slideLayout" Target="../slideLayouts/slideLayout246.xml"/><Relationship Id="rId4" Type="http://schemas.openxmlformats.org/officeDocument/2006/relationships/slideLayout" Target="../slideLayouts/slideLayout245.xml"/><Relationship Id="rId3" Type="http://schemas.openxmlformats.org/officeDocument/2006/relationships/slideLayout" Target="../slideLayouts/slideLayout244.xml"/><Relationship Id="rId2" Type="http://schemas.openxmlformats.org/officeDocument/2006/relationships/slideLayout" Target="../slideLayouts/slideLayout243.xml"/><Relationship Id="rId17" Type="http://schemas.openxmlformats.org/officeDocument/2006/relationships/theme" Target="../theme/theme16.xml"/><Relationship Id="rId16" Type="http://schemas.openxmlformats.org/officeDocument/2006/relationships/slideLayout" Target="../slideLayouts/slideLayout257.xml"/><Relationship Id="rId15" Type="http://schemas.openxmlformats.org/officeDocument/2006/relationships/slideLayout" Target="../slideLayouts/slideLayout256.xml"/><Relationship Id="rId14" Type="http://schemas.openxmlformats.org/officeDocument/2006/relationships/slideLayout" Target="../slideLayouts/slideLayout255.xml"/><Relationship Id="rId13" Type="http://schemas.openxmlformats.org/officeDocument/2006/relationships/slideLayout" Target="../slideLayouts/slideLayout254.xml"/><Relationship Id="rId12" Type="http://schemas.openxmlformats.org/officeDocument/2006/relationships/slideLayout" Target="../slideLayouts/slideLayout253.xml"/><Relationship Id="rId11" Type="http://schemas.openxmlformats.org/officeDocument/2006/relationships/slideLayout" Target="../slideLayouts/slideLayout252.xml"/><Relationship Id="rId10" Type="http://schemas.openxmlformats.org/officeDocument/2006/relationships/slideLayout" Target="../slideLayouts/slideLayout251.xml"/><Relationship Id="rId1" Type="http://schemas.openxmlformats.org/officeDocument/2006/relationships/slideLayout" Target="../slideLayouts/slideLayout242.xml"/></Relationships>
</file>

<file path=ppt/slideMasters/_rels/slideMaster17.xml.rels><?xml version="1.0" encoding="UTF-8" standalone="yes"?>
<Relationships xmlns="http://schemas.openxmlformats.org/package/2006/relationships"><Relationship Id="rId9" Type="http://schemas.openxmlformats.org/officeDocument/2006/relationships/slideLayout" Target="../slideLayouts/slideLayout266.xml"/><Relationship Id="rId8" Type="http://schemas.openxmlformats.org/officeDocument/2006/relationships/slideLayout" Target="../slideLayouts/slideLayout265.xml"/><Relationship Id="rId7" Type="http://schemas.openxmlformats.org/officeDocument/2006/relationships/slideLayout" Target="../slideLayouts/slideLayout264.xml"/><Relationship Id="rId6" Type="http://schemas.openxmlformats.org/officeDocument/2006/relationships/slideLayout" Target="../slideLayouts/slideLayout263.xml"/><Relationship Id="rId5" Type="http://schemas.openxmlformats.org/officeDocument/2006/relationships/slideLayout" Target="../slideLayouts/slideLayout262.xml"/><Relationship Id="rId4" Type="http://schemas.openxmlformats.org/officeDocument/2006/relationships/slideLayout" Target="../slideLayouts/slideLayout261.xml"/><Relationship Id="rId3" Type="http://schemas.openxmlformats.org/officeDocument/2006/relationships/slideLayout" Target="../slideLayouts/slideLayout260.xml"/><Relationship Id="rId2" Type="http://schemas.openxmlformats.org/officeDocument/2006/relationships/slideLayout" Target="../slideLayouts/slideLayout259.xml"/><Relationship Id="rId17" Type="http://schemas.openxmlformats.org/officeDocument/2006/relationships/theme" Target="../theme/theme17.xml"/><Relationship Id="rId16" Type="http://schemas.openxmlformats.org/officeDocument/2006/relationships/slideLayout" Target="../slideLayouts/slideLayout273.xml"/><Relationship Id="rId15" Type="http://schemas.openxmlformats.org/officeDocument/2006/relationships/slideLayout" Target="../slideLayouts/slideLayout272.xml"/><Relationship Id="rId14" Type="http://schemas.openxmlformats.org/officeDocument/2006/relationships/slideLayout" Target="../slideLayouts/slideLayout271.xml"/><Relationship Id="rId13" Type="http://schemas.openxmlformats.org/officeDocument/2006/relationships/slideLayout" Target="../slideLayouts/slideLayout270.xml"/><Relationship Id="rId12" Type="http://schemas.openxmlformats.org/officeDocument/2006/relationships/slideLayout" Target="../slideLayouts/slideLayout269.xml"/><Relationship Id="rId11" Type="http://schemas.openxmlformats.org/officeDocument/2006/relationships/slideLayout" Target="../slideLayouts/slideLayout268.xml"/><Relationship Id="rId10" Type="http://schemas.openxmlformats.org/officeDocument/2006/relationships/slideLayout" Target="../slideLayouts/slideLayout267.xml"/><Relationship Id="rId1" Type="http://schemas.openxmlformats.org/officeDocument/2006/relationships/slideLayout" Target="../slideLayouts/slideLayout258.xml"/></Relationships>
</file>

<file path=ppt/slideMasters/_rels/slideMaster18.xml.rels><?xml version="1.0" encoding="UTF-8" standalone="yes"?>
<Relationships xmlns="http://schemas.openxmlformats.org/package/2006/relationships"><Relationship Id="rId9" Type="http://schemas.openxmlformats.org/officeDocument/2006/relationships/slideLayout" Target="../slideLayouts/slideLayout282.xml"/><Relationship Id="rId8" Type="http://schemas.openxmlformats.org/officeDocument/2006/relationships/slideLayout" Target="../slideLayouts/slideLayout281.xml"/><Relationship Id="rId7" Type="http://schemas.openxmlformats.org/officeDocument/2006/relationships/slideLayout" Target="../slideLayouts/slideLayout280.xml"/><Relationship Id="rId6" Type="http://schemas.openxmlformats.org/officeDocument/2006/relationships/slideLayout" Target="../slideLayouts/slideLayout279.xml"/><Relationship Id="rId5" Type="http://schemas.openxmlformats.org/officeDocument/2006/relationships/slideLayout" Target="../slideLayouts/slideLayout278.xml"/><Relationship Id="rId4" Type="http://schemas.openxmlformats.org/officeDocument/2006/relationships/slideLayout" Target="../slideLayouts/slideLayout277.xml"/><Relationship Id="rId3" Type="http://schemas.openxmlformats.org/officeDocument/2006/relationships/slideLayout" Target="../slideLayouts/slideLayout276.xml"/><Relationship Id="rId2" Type="http://schemas.openxmlformats.org/officeDocument/2006/relationships/slideLayout" Target="../slideLayouts/slideLayout275.xml"/><Relationship Id="rId17" Type="http://schemas.openxmlformats.org/officeDocument/2006/relationships/theme" Target="../theme/theme18.xml"/><Relationship Id="rId16" Type="http://schemas.openxmlformats.org/officeDocument/2006/relationships/slideLayout" Target="../slideLayouts/slideLayout289.xml"/><Relationship Id="rId15" Type="http://schemas.openxmlformats.org/officeDocument/2006/relationships/slideLayout" Target="../slideLayouts/slideLayout288.xml"/><Relationship Id="rId14" Type="http://schemas.openxmlformats.org/officeDocument/2006/relationships/slideLayout" Target="../slideLayouts/slideLayout287.xml"/><Relationship Id="rId13" Type="http://schemas.openxmlformats.org/officeDocument/2006/relationships/slideLayout" Target="../slideLayouts/slideLayout286.xml"/><Relationship Id="rId12" Type="http://schemas.openxmlformats.org/officeDocument/2006/relationships/slideLayout" Target="../slideLayouts/slideLayout285.xml"/><Relationship Id="rId11" Type="http://schemas.openxmlformats.org/officeDocument/2006/relationships/slideLayout" Target="../slideLayouts/slideLayout284.xml"/><Relationship Id="rId10" Type="http://schemas.openxmlformats.org/officeDocument/2006/relationships/slideLayout" Target="../slideLayouts/slideLayout283.xml"/><Relationship Id="rId1" Type="http://schemas.openxmlformats.org/officeDocument/2006/relationships/slideLayout" Target="../slideLayouts/slideLayout274.xml"/></Relationships>
</file>

<file path=ppt/slideMasters/_rels/slideMaster19.xml.rels><?xml version="1.0" encoding="UTF-8" standalone="yes"?>
<Relationships xmlns="http://schemas.openxmlformats.org/package/2006/relationships"><Relationship Id="rId9" Type="http://schemas.openxmlformats.org/officeDocument/2006/relationships/slideLayout" Target="../slideLayouts/slideLayout298.xml"/><Relationship Id="rId8" Type="http://schemas.openxmlformats.org/officeDocument/2006/relationships/slideLayout" Target="../slideLayouts/slideLayout297.xml"/><Relationship Id="rId7" Type="http://schemas.openxmlformats.org/officeDocument/2006/relationships/slideLayout" Target="../slideLayouts/slideLayout296.xml"/><Relationship Id="rId6" Type="http://schemas.openxmlformats.org/officeDocument/2006/relationships/slideLayout" Target="../slideLayouts/slideLayout295.xml"/><Relationship Id="rId5" Type="http://schemas.openxmlformats.org/officeDocument/2006/relationships/slideLayout" Target="../slideLayouts/slideLayout294.xml"/><Relationship Id="rId4" Type="http://schemas.openxmlformats.org/officeDocument/2006/relationships/slideLayout" Target="../slideLayouts/slideLayout293.xml"/><Relationship Id="rId3" Type="http://schemas.openxmlformats.org/officeDocument/2006/relationships/slideLayout" Target="../slideLayouts/slideLayout292.xml"/><Relationship Id="rId2" Type="http://schemas.openxmlformats.org/officeDocument/2006/relationships/slideLayout" Target="../slideLayouts/slideLayout291.xml"/><Relationship Id="rId17" Type="http://schemas.openxmlformats.org/officeDocument/2006/relationships/theme" Target="../theme/theme19.xml"/><Relationship Id="rId16" Type="http://schemas.openxmlformats.org/officeDocument/2006/relationships/slideLayout" Target="../slideLayouts/slideLayout305.xml"/><Relationship Id="rId15" Type="http://schemas.openxmlformats.org/officeDocument/2006/relationships/slideLayout" Target="../slideLayouts/slideLayout304.xml"/><Relationship Id="rId14" Type="http://schemas.openxmlformats.org/officeDocument/2006/relationships/slideLayout" Target="../slideLayouts/slideLayout303.xml"/><Relationship Id="rId13" Type="http://schemas.openxmlformats.org/officeDocument/2006/relationships/slideLayout" Target="../slideLayouts/slideLayout302.xml"/><Relationship Id="rId12" Type="http://schemas.openxmlformats.org/officeDocument/2006/relationships/slideLayout" Target="../slideLayouts/slideLayout301.xml"/><Relationship Id="rId11" Type="http://schemas.openxmlformats.org/officeDocument/2006/relationships/slideLayout" Target="../slideLayouts/slideLayout300.xml"/><Relationship Id="rId10" Type="http://schemas.openxmlformats.org/officeDocument/2006/relationships/slideLayout" Target="../slideLayouts/slideLayout299.xml"/><Relationship Id="rId1" Type="http://schemas.openxmlformats.org/officeDocument/2006/relationships/slideLayout" Target="../slideLayouts/slideLayout290.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6.xml"/><Relationship Id="rId8" Type="http://schemas.openxmlformats.org/officeDocument/2006/relationships/slideLayout" Target="../slideLayouts/slideLayout25.xml"/><Relationship Id="rId7" Type="http://schemas.openxmlformats.org/officeDocument/2006/relationships/slideLayout" Target="../slideLayouts/slideLayout24.xml"/><Relationship Id="rId6" Type="http://schemas.openxmlformats.org/officeDocument/2006/relationships/slideLayout" Target="../slideLayouts/slideLayout23.xml"/><Relationship Id="rId5" Type="http://schemas.openxmlformats.org/officeDocument/2006/relationships/slideLayout" Target="../slideLayouts/slideLayout22.xml"/><Relationship Id="rId4" Type="http://schemas.openxmlformats.org/officeDocument/2006/relationships/slideLayout" Target="../slideLayouts/slideLayout21.xml"/><Relationship Id="rId3" Type="http://schemas.openxmlformats.org/officeDocument/2006/relationships/slideLayout" Target="../slideLayouts/slideLayout20.xml"/><Relationship Id="rId2" Type="http://schemas.openxmlformats.org/officeDocument/2006/relationships/slideLayout" Target="../slideLayouts/slideLayout19.xml"/><Relationship Id="rId17" Type="http://schemas.openxmlformats.org/officeDocument/2006/relationships/theme" Target="../theme/theme2.xml"/><Relationship Id="rId16" Type="http://schemas.openxmlformats.org/officeDocument/2006/relationships/slideLayout" Target="../slideLayouts/slideLayout33.xml"/><Relationship Id="rId15" Type="http://schemas.openxmlformats.org/officeDocument/2006/relationships/slideLayout" Target="../slideLayouts/slideLayout32.xml"/><Relationship Id="rId14" Type="http://schemas.openxmlformats.org/officeDocument/2006/relationships/slideLayout" Target="../slideLayouts/slideLayout31.xml"/><Relationship Id="rId13" Type="http://schemas.openxmlformats.org/officeDocument/2006/relationships/slideLayout" Target="../slideLayouts/slideLayout30.xml"/><Relationship Id="rId12" Type="http://schemas.openxmlformats.org/officeDocument/2006/relationships/slideLayout" Target="../slideLayouts/slideLayout29.xml"/><Relationship Id="rId11" Type="http://schemas.openxmlformats.org/officeDocument/2006/relationships/slideLayout" Target="../slideLayouts/slideLayout28.xml"/><Relationship Id="rId10" Type="http://schemas.openxmlformats.org/officeDocument/2006/relationships/slideLayout" Target="../slideLayouts/slideLayout27.xml"/><Relationship Id="rId1" Type="http://schemas.openxmlformats.org/officeDocument/2006/relationships/slideLayout" Target="../slideLayouts/slideLayout18.xml"/></Relationships>
</file>

<file path=ppt/slideMasters/_rels/slideMaster20.xml.rels><?xml version="1.0" encoding="UTF-8" standalone="yes"?>
<Relationships xmlns="http://schemas.openxmlformats.org/package/2006/relationships"><Relationship Id="rId9" Type="http://schemas.openxmlformats.org/officeDocument/2006/relationships/slideLayout" Target="../slideLayouts/slideLayout314.xml"/><Relationship Id="rId8" Type="http://schemas.openxmlformats.org/officeDocument/2006/relationships/slideLayout" Target="../slideLayouts/slideLayout313.xml"/><Relationship Id="rId7" Type="http://schemas.openxmlformats.org/officeDocument/2006/relationships/slideLayout" Target="../slideLayouts/slideLayout312.xml"/><Relationship Id="rId6" Type="http://schemas.openxmlformats.org/officeDocument/2006/relationships/slideLayout" Target="../slideLayouts/slideLayout311.xml"/><Relationship Id="rId5" Type="http://schemas.openxmlformats.org/officeDocument/2006/relationships/slideLayout" Target="../slideLayouts/slideLayout310.xml"/><Relationship Id="rId4" Type="http://schemas.openxmlformats.org/officeDocument/2006/relationships/slideLayout" Target="../slideLayouts/slideLayout309.xml"/><Relationship Id="rId3" Type="http://schemas.openxmlformats.org/officeDocument/2006/relationships/slideLayout" Target="../slideLayouts/slideLayout308.xml"/><Relationship Id="rId2" Type="http://schemas.openxmlformats.org/officeDocument/2006/relationships/slideLayout" Target="../slideLayouts/slideLayout307.xml"/><Relationship Id="rId17" Type="http://schemas.openxmlformats.org/officeDocument/2006/relationships/theme" Target="../theme/theme20.xml"/><Relationship Id="rId16" Type="http://schemas.openxmlformats.org/officeDocument/2006/relationships/slideLayout" Target="../slideLayouts/slideLayout321.xml"/><Relationship Id="rId15" Type="http://schemas.openxmlformats.org/officeDocument/2006/relationships/slideLayout" Target="../slideLayouts/slideLayout320.xml"/><Relationship Id="rId14" Type="http://schemas.openxmlformats.org/officeDocument/2006/relationships/slideLayout" Target="../slideLayouts/slideLayout319.xml"/><Relationship Id="rId13" Type="http://schemas.openxmlformats.org/officeDocument/2006/relationships/slideLayout" Target="../slideLayouts/slideLayout318.xml"/><Relationship Id="rId12" Type="http://schemas.openxmlformats.org/officeDocument/2006/relationships/slideLayout" Target="../slideLayouts/slideLayout317.xml"/><Relationship Id="rId11" Type="http://schemas.openxmlformats.org/officeDocument/2006/relationships/slideLayout" Target="../slideLayouts/slideLayout316.xml"/><Relationship Id="rId10" Type="http://schemas.openxmlformats.org/officeDocument/2006/relationships/slideLayout" Target="../slideLayouts/slideLayout315.xml"/><Relationship Id="rId1" Type="http://schemas.openxmlformats.org/officeDocument/2006/relationships/slideLayout" Target="../slideLayouts/slideLayout306.xml"/></Relationships>
</file>

<file path=ppt/slideMasters/_rels/slideMaster21.xml.rels><?xml version="1.0" encoding="UTF-8" standalone="yes"?>
<Relationships xmlns="http://schemas.openxmlformats.org/package/2006/relationships"><Relationship Id="rId9" Type="http://schemas.openxmlformats.org/officeDocument/2006/relationships/slideLayout" Target="../slideLayouts/slideLayout330.xml"/><Relationship Id="rId8" Type="http://schemas.openxmlformats.org/officeDocument/2006/relationships/slideLayout" Target="../slideLayouts/slideLayout329.xml"/><Relationship Id="rId7" Type="http://schemas.openxmlformats.org/officeDocument/2006/relationships/slideLayout" Target="../slideLayouts/slideLayout328.xml"/><Relationship Id="rId6" Type="http://schemas.openxmlformats.org/officeDocument/2006/relationships/slideLayout" Target="../slideLayouts/slideLayout327.xml"/><Relationship Id="rId5" Type="http://schemas.openxmlformats.org/officeDocument/2006/relationships/slideLayout" Target="../slideLayouts/slideLayout326.xml"/><Relationship Id="rId4" Type="http://schemas.openxmlformats.org/officeDocument/2006/relationships/slideLayout" Target="../slideLayouts/slideLayout325.xml"/><Relationship Id="rId3" Type="http://schemas.openxmlformats.org/officeDocument/2006/relationships/slideLayout" Target="../slideLayouts/slideLayout324.xml"/><Relationship Id="rId2" Type="http://schemas.openxmlformats.org/officeDocument/2006/relationships/slideLayout" Target="../slideLayouts/slideLayout323.xml"/><Relationship Id="rId17" Type="http://schemas.openxmlformats.org/officeDocument/2006/relationships/theme" Target="../theme/theme21.xml"/><Relationship Id="rId16" Type="http://schemas.openxmlformats.org/officeDocument/2006/relationships/slideLayout" Target="../slideLayouts/slideLayout337.xml"/><Relationship Id="rId15" Type="http://schemas.openxmlformats.org/officeDocument/2006/relationships/slideLayout" Target="../slideLayouts/slideLayout336.xml"/><Relationship Id="rId14" Type="http://schemas.openxmlformats.org/officeDocument/2006/relationships/slideLayout" Target="../slideLayouts/slideLayout335.xml"/><Relationship Id="rId13" Type="http://schemas.openxmlformats.org/officeDocument/2006/relationships/slideLayout" Target="../slideLayouts/slideLayout334.xml"/><Relationship Id="rId12" Type="http://schemas.openxmlformats.org/officeDocument/2006/relationships/slideLayout" Target="../slideLayouts/slideLayout333.xml"/><Relationship Id="rId11" Type="http://schemas.openxmlformats.org/officeDocument/2006/relationships/slideLayout" Target="../slideLayouts/slideLayout332.xml"/><Relationship Id="rId10" Type="http://schemas.openxmlformats.org/officeDocument/2006/relationships/slideLayout" Target="../slideLayouts/slideLayout331.xml"/><Relationship Id="rId1" Type="http://schemas.openxmlformats.org/officeDocument/2006/relationships/slideLayout" Target="../slideLayouts/slideLayout322.xml"/></Relationships>
</file>

<file path=ppt/slideMasters/_rels/slideMaster22.xml.rels><?xml version="1.0" encoding="UTF-8" standalone="yes"?>
<Relationships xmlns="http://schemas.openxmlformats.org/package/2006/relationships"><Relationship Id="rId9" Type="http://schemas.openxmlformats.org/officeDocument/2006/relationships/slideLayout" Target="../slideLayouts/slideLayout346.xml"/><Relationship Id="rId8" Type="http://schemas.openxmlformats.org/officeDocument/2006/relationships/slideLayout" Target="../slideLayouts/slideLayout345.xml"/><Relationship Id="rId7" Type="http://schemas.openxmlformats.org/officeDocument/2006/relationships/slideLayout" Target="../slideLayouts/slideLayout344.xml"/><Relationship Id="rId6" Type="http://schemas.openxmlformats.org/officeDocument/2006/relationships/slideLayout" Target="../slideLayouts/slideLayout343.xml"/><Relationship Id="rId5" Type="http://schemas.openxmlformats.org/officeDocument/2006/relationships/slideLayout" Target="../slideLayouts/slideLayout342.xml"/><Relationship Id="rId4" Type="http://schemas.openxmlformats.org/officeDocument/2006/relationships/slideLayout" Target="../slideLayouts/slideLayout341.xml"/><Relationship Id="rId3" Type="http://schemas.openxmlformats.org/officeDocument/2006/relationships/slideLayout" Target="../slideLayouts/slideLayout340.xml"/><Relationship Id="rId2" Type="http://schemas.openxmlformats.org/officeDocument/2006/relationships/slideLayout" Target="../slideLayouts/slideLayout339.xml"/><Relationship Id="rId17" Type="http://schemas.openxmlformats.org/officeDocument/2006/relationships/theme" Target="../theme/theme22.xml"/><Relationship Id="rId16" Type="http://schemas.openxmlformats.org/officeDocument/2006/relationships/slideLayout" Target="../slideLayouts/slideLayout353.xml"/><Relationship Id="rId15" Type="http://schemas.openxmlformats.org/officeDocument/2006/relationships/slideLayout" Target="../slideLayouts/slideLayout352.xml"/><Relationship Id="rId14" Type="http://schemas.openxmlformats.org/officeDocument/2006/relationships/slideLayout" Target="../slideLayouts/slideLayout351.xml"/><Relationship Id="rId13" Type="http://schemas.openxmlformats.org/officeDocument/2006/relationships/slideLayout" Target="../slideLayouts/slideLayout350.xml"/><Relationship Id="rId12" Type="http://schemas.openxmlformats.org/officeDocument/2006/relationships/slideLayout" Target="../slideLayouts/slideLayout349.xml"/><Relationship Id="rId11" Type="http://schemas.openxmlformats.org/officeDocument/2006/relationships/slideLayout" Target="../slideLayouts/slideLayout348.xml"/><Relationship Id="rId10" Type="http://schemas.openxmlformats.org/officeDocument/2006/relationships/slideLayout" Target="../slideLayouts/slideLayout347.xml"/><Relationship Id="rId1" Type="http://schemas.openxmlformats.org/officeDocument/2006/relationships/slideLayout" Target="../slideLayouts/slideLayout338.xml"/></Relationships>
</file>

<file path=ppt/slideMasters/_rels/slideMaster23.xml.rels><?xml version="1.0" encoding="UTF-8" standalone="yes"?>
<Relationships xmlns="http://schemas.openxmlformats.org/package/2006/relationships"><Relationship Id="rId9" Type="http://schemas.openxmlformats.org/officeDocument/2006/relationships/slideLayout" Target="../slideLayouts/slideLayout362.xml"/><Relationship Id="rId8" Type="http://schemas.openxmlformats.org/officeDocument/2006/relationships/slideLayout" Target="../slideLayouts/slideLayout361.xml"/><Relationship Id="rId7" Type="http://schemas.openxmlformats.org/officeDocument/2006/relationships/slideLayout" Target="../slideLayouts/slideLayout360.xml"/><Relationship Id="rId6" Type="http://schemas.openxmlformats.org/officeDocument/2006/relationships/slideLayout" Target="../slideLayouts/slideLayout359.xml"/><Relationship Id="rId5" Type="http://schemas.openxmlformats.org/officeDocument/2006/relationships/slideLayout" Target="../slideLayouts/slideLayout358.xml"/><Relationship Id="rId4" Type="http://schemas.openxmlformats.org/officeDocument/2006/relationships/slideLayout" Target="../slideLayouts/slideLayout357.xml"/><Relationship Id="rId3" Type="http://schemas.openxmlformats.org/officeDocument/2006/relationships/slideLayout" Target="../slideLayouts/slideLayout356.xml"/><Relationship Id="rId2" Type="http://schemas.openxmlformats.org/officeDocument/2006/relationships/slideLayout" Target="../slideLayouts/slideLayout355.xml"/><Relationship Id="rId17" Type="http://schemas.openxmlformats.org/officeDocument/2006/relationships/theme" Target="../theme/theme23.xml"/><Relationship Id="rId16" Type="http://schemas.openxmlformats.org/officeDocument/2006/relationships/slideLayout" Target="../slideLayouts/slideLayout369.xml"/><Relationship Id="rId15" Type="http://schemas.openxmlformats.org/officeDocument/2006/relationships/slideLayout" Target="../slideLayouts/slideLayout368.xml"/><Relationship Id="rId14" Type="http://schemas.openxmlformats.org/officeDocument/2006/relationships/slideLayout" Target="../slideLayouts/slideLayout367.xml"/><Relationship Id="rId13" Type="http://schemas.openxmlformats.org/officeDocument/2006/relationships/slideLayout" Target="../slideLayouts/slideLayout366.xml"/><Relationship Id="rId12" Type="http://schemas.openxmlformats.org/officeDocument/2006/relationships/slideLayout" Target="../slideLayouts/slideLayout365.xml"/><Relationship Id="rId11" Type="http://schemas.openxmlformats.org/officeDocument/2006/relationships/slideLayout" Target="../slideLayouts/slideLayout364.xml"/><Relationship Id="rId10" Type="http://schemas.openxmlformats.org/officeDocument/2006/relationships/slideLayout" Target="../slideLayouts/slideLayout363.xml"/><Relationship Id="rId1" Type="http://schemas.openxmlformats.org/officeDocument/2006/relationships/slideLayout" Target="../slideLayouts/slideLayout354.xml"/></Relationships>
</file>

<file path=ppt/slideMasters/_rels/slideMaster24.xml.rels><?xml version="1.0" encoding="UTF-8" standalone="yes"?>
<Relationships xmlns="http://schemas.openxmlformats.org/package/2006/relationships"><Relationship Id="rId9" Type="http://schemas.openxmlformats.org/officeDocument/2006/relationships/slideLayout" Target="../slideLayouts/slideLayout378.xml"/><Relationship Id="rId8" Type="http://schemas.openxmlformats.org/officeDocument/2006/relationships/slideLayout" Target="../slideLayouts/slideLayout377.xml"/><Relationship Id="rId7" Type="http://schemas.openxmlformats.org/officeDocument/2006/relationships/slideLayout" Target="../slideLayouts/slideLayout376.xml"/><Relationship Id="rId6" Type="http://schemas.openxmlformats.org/officeDocument/2006/relationships/slideLayout" Target="../slideLayouts/slideLayout375.xml"/><Relationship Id="rId5" Type="http://schemas.openxmlformats.org/officeDocument/2006/relationships/slideLayout" Target="../slideLayouts/slideLayout374.xml"/><Relationship Id="rId4" Type="http://schemas.openxmlformats.org/officeDocument/2006/relationships/slideLayout" Target="../slideLayouts/slideLayout373.xml"/><Relationship Id="rId3" Type="http://schemas.openxmlformats.org/officeDocument/2006/relationships/slideLayout" Target="../slideLayouts/slideLayout372.xml"/><Relationship Id="rId2" Type="http://schemas.openxmlformats.org/officeDocument/2006/relationships/slideLayout" Target="../slideLayouts/slideLayout371.xml"/><Relationship Id="rId17" Type="http://schemas.openxmlformats.org/officeDocument/2006/relationships/theme" Target="../theme/theme24.xml"/><Relationship Id="rId16" Type="http://schemas.openxmlformats.org/officeDocument/2006/relationships/slideLayout" Target="../slideLayouts/slideLayout385.xml"/><Relationship Id="rId15" Type="http://schemas.openxmlformats.org/officeDocument/2006/relationships/slideLayout" Target="../slideLayouts/slideLayout384.xml"/><Relationship Id="rId14" Type="http://schemas.openxmlformats.org/officeDocument/2006/relationships/slideLayout" Target="../slideLayouts/slideLayout383.xml"/><Relationship Id="rId13" Type="http://schemas.openxmlformats.org/officeDocument/2006/relationships/slideLayout" Target="../slideLayouts/slideLayout382.xml"/><Relationship Id="rId12" Type="http://schemas.openxmlformats.org/officeDocument/2006/relationships/slideLayout" Target="../slideLayouts/slideLayout381.xml"/><Relationship Id="rId11" Type="http://schemas.openxmlformats.org/officeDocument/2006/relationships/slideLayout" Target="../slideLayouts/slideLayout380.xml"/><Relationship Id="rId10" Type="http://schemas.openxmlformats.org/officeDocument/2006/relationships/slideLayout" Target="../slideLayouts/slideLayout379.xml"/><Relationship Id="rId1" Type="http://schemas.openxmlformats.org/officeDocument/2006/relationships/slideLayout" Target="../slideLayouts/slideLayout370.xml"/></Relationships>
</file>

<file path=ppt/slideMasters/_rels/slideMaster25.xml.rels><?xml version="1.0" encoding="UTF-8" standalone="yes"?>
<Relationships xmlns="http://schemas.openxmlformats.org/package/2006/relationships"><Relationship Id="rId9" Type="http://schemas.openxmlformats.org/officeDocument/2006/relationships/slideLayout" Target="../slideLayouts/slideLayout394.xml"/><Relationship Id="rId8" Type="http://schemas.openxmlformats.org/officeDocument/2006/relationships/slideLayout" Target="../slideLayouts/slideLayout393.xml"/><Relationship Id="rId7" Type="http://schemas.openxmlformats.org/officeDocument/2006/relationships/slideLayout" Target="../slideLayouts/slideLayout392.xml"/><Relationship Id="rId6" Type="http://schemas.openxmlformats.org/officeDocument/2006/relationships/slideLayout" Target="../slideLayouts/slideLayout391.xml"/><Relationship Id="rId5" Type="http://schemas.openxmlformats.org/officeDocument/2006/relationships/slideLayout" Target="../slideLayouts/slideLayout390.xml"/><Relationship Id="rId4" Type="http://schemas.openxmlformats.org/officeDocument/2006/relationships/slideLayout" Target="../slideLayouts/slideLayout389.xml"/><Relationship Id="rId3" Type="http://schemas.openxmlformats.org/officeDocument/2006/relationships/slideLayout" Target="../slideLayouts/slideLayout388.xml"/><Relationship Id="rId2" Type="http://schemas.openxmlformats.org/officeDocument/2006/relationships/slideLayout" Target="../slideLayouts/slideLayout387.xml"/><Relationship Id="rId17" Type="http://schemas.openxmlformats.org/officeDocument/2006/relationships/theme" Target="../theme/theme25.xml"/><Relationship Id="rId16" Type="http://schemas.openxmlformats.org/officeDocument/2006/relationships/slideLayout" Target="../slideLayouts/slideLayout401.xml"/><Relationship Id="rId15" Type="http://schemas.openxmlformats.org/officeDocument/2006/relationships/slideLayout" Target="../slideLayouts/slideLayout400.xml"/><Relationship Id="rId14" Type="http://schemas.openxmlformats.org/officeDocument/2006/relationships/slideLayout" Target="../slideLayouts/slideLayout399.xml"/><Relationship Id="rId13" Type="http://schemas.openxmlformats.org/officeDocument/2006/relationships/slideLayout" Target="../slideLayouts/slideLayout398.xml"/><Relationship Id="rId12" Type="http://schemas.openxmlformats.org/officeDocument/2006/relationships/slideLayout" Target="../slideLayouts/slideLayout397.xml"/><Relationship Id="rId11" Type="http://schemas.openxmlformats.org/officeDocument/2006/relationships/slideLayout" Target="../slideLayouts/slideLayout396.xml"/><Relationship Id="rId10" Type="http://schemas.openxmlformats.org/officeDocument/2006/relationships/slideLayout" Target="../slideLayouts/slideLayout395.xml"/><Relationship Id="rId1" Type="http://schemas.openxmlformats.org/officeDocument/2006/relationships/slideLayout" Target="../slideLayouts/slideLayout386.xml"/></Relationships>
</file>

<file path=ppt/slideMasters/_rels/slideMaster26.xml.rels><?xml version="1.0" encoding="UTF-8" standalone="yes"?>
<Relationships xmlns="http://schemas.openxmlformats.org/package/2006/relationships"><Relationship Id="rId9" Type="http://schemas.openxmlformats.org/officeDocument/2006/relationships/slideLayout" Target="../slideLayouts/slideLayout410.xml"/><Relationship Id="rId8" Type="http://schemas.openxmlformats.org/officeDocument/2006/relationships/slideLayout" Target="../slideLayouts/slideLayout409.xml"/><Relationship Id="rId7" Type="http://schemas.openxmlformats.org/officeDocument/2006/relationships/slideLayout" Target="../slideLayouts/slideLayout408.xml"/><Relationship Id="rId6" Type="http://schemas.openxmlformats.org/officeDocument/2006/relationships/slideLayout" Target="../slideLayouts/slideLayout407.xml"/><Relationship Id="rId5" Type="http://schemas.openxmlformats.org/officeDocument/2006/relationships/slideLayout" Target="../slideLayouts/slideLayout406.xml"/><Relationship Id="rId4" Type="http://schemas.openxmlformats.org/officeDocument/2006/relationships/slideLayout" Target="../slideLayouts/slideLayout405.xml"/><Relationship Id="rId3" Type="http://schemas.openxmlformats.org/officeDocument/2006/relationships/slideLayout" Target="../slideLayouts/slideLayout404.xml"/><Relationship Id="rId2" Type="http://schemas.openxmlformats.org/officeDocument/2006/relationships/slideLayout" Target="../slideLayouts/slideLayout403.xml"/><Relationship Id="rId17" Type="http://schemas.openxmlformats.org/officeDocument/2006/relationships/theme" Target="../theme/theme26.xml"/><Relationship Id="rId16" Type="http://schemas.openxmlformats.org/officeDocument/2006/relationships/slideLayout" Target="../slideLayouts/slideLayout417.xml"/><Relationship Id="rId15" Type="http://schemas.openxmlformats.org/officeDocument/2006/relationships/slideLayout" Target="../slideLayouts/slideLayout416.xml"/><Relationship Id="rId14" Type="http://schemas.openxmlformats.org/officeDocument/2006/relationships/slideLayout" Target="../slideLayouts/slideLayout415.xml"/><Relationship Id="rId13" Type="http://schemas.openxmlformats.org/officeDocument/2006/relationships/slideLayout" Target="../slideLayouts/slideLayout414.xml"/><Relationship Id="rId12" Type="http://schemas.openxmlformats.org/officeDocument/2006/relationships/slideLayout" Target="../slideLayouts/slideLayout413.xml"/><Relationship Id="rId11" Type="http://schemas.openxmlformats.org/officeDocument/2006/relationships/slideLayout" Target="../slideLayouts/slideLayout412.xml"/><Relationship Id="rId10" Type="http://schemas.openxmlformats.org/officeDocument/2006/relationships/slideLayout" Target="../slideLayouts/slideLayout411.xml"/><Relationship Id="rId1" Type="http://schemas.openxmlformats.org/officeDocument/2006/relationships/slideLayout" Target="../slideLayouts/slideLayout402.xml"/></Relationships>
</file>

<file path=ppt/slideMasters/_rels/slideMaster27.xml.rels><?xml version="1.0" encoding="UTF-8" standalone="yes"?>
<Relationships xmlns="http://schemas.openxmlformats.org/package/2006/relationships"><Relationship Id="rId9" Type="http://schemas.openxmlformats.org/officeDocument/2006/relationships/slideLayout" Target="../slideLayouts/slideLayout426.xml"/><Relationship Id="rId8" Type="http://schemas.openxmlformats.org/officeDocument/2006/relationships/slideLayout" Target="../slideLayouts/slideLayout425.xml"/><Relationship Id="rId7" Type="http://schemas.openxmlformats.org/officeDocument/2006/relationships/slideLayout" Target="../slideLayouts/slideLayout424.xml"/><Relationship Id="rId6" Type="http://schemas.openxmlformats.org/officeDocument/2006/relationships/slideLayout" Target="../slideLayouts/slideLayout423.xml"/><Relationship Id="rId5" Type="http://schemas.openxmlformats.org/officeDocument/2006/relationships/slideLayout" Target="../slideLayouts/slideLayout422.xml"/><Relationship Id="rId4" Type="http://schemas.openxmlformats.org/officeDocument/2006/relationships/slideLayout" Target="../slideLayouts/slideLayout421.xml"/><Relationship Id="rId3" Type="http://schemas.openxmlformats.org/officeDocument/2006/relationships/slideLayout" Target="../slideLayouts/slideLayout420.xml"/><Relationship Id="rId2" Type="http://schemas.openxmlformats.org/officeDocument/2006/relationships/slideLayout" Target="../slideLayouts/slideLayout419.xml"/><Relationship Id="rId17" Type="http://schemas.openxmlformats.org/officeDocument/2006/relationships/theme" Target="../theme/theme27.xml"/><Relationship Id="rId16" Type="http://schemas.openxmlformats.org/officeDocument/2006/relationships/slideLayout" Target="../slideLayouts/slideLayout433.xml"/><Relationship Id="rId15" Type="http://schemas.openxmlformats.org/officeDocument/2006/relationships/slideLayout" Target="../slideLayouts/slideLayout432.xml"/><Relationship Id="rId14" Type="http://schemas.openxmlformats.org/officeDocument/2006/relationships/slideLayout" Target="../slideLayouts/slideLayout431.xml"/><Relationship Id="rId13" Type="http://schemas.openxmlformats.org/officeDocument/2006/relationships/slideLayout" Target="../slideLayouts/slideLayout430.xml"/><Relationship Id="rId12" Type="http://schemas.openxmlformats.org/officeDocument/2006/relationships/slideLayout" Target="../slideLayouts/slideLayout429.xml"/><Relationship Id="rId11" Type="http://schemas.openxmlformats.org/officeDocument/2006/relationships/slideLayout" Target="../slideLayouts/slideLayout428.xml"/><Relationship Id="rId10" Type="http://schemas.openxmlformats.org/officeDocument/2006/relationships/slideLayout" Target="../slideLayouts/slideLayout427.xml"/><Relationship Id="rId1" Type="http://schemas.openxmlformats.org/officeDocument/2006/relationships/slideLayout" Target="../slideLayouts/slideLayout418.xml"/></Relationships>
</file>

<file path=ppt/slideMasters/_rels/slideMaster28.xml.rels><?xml version="1.0" encoding="UTF-8" standalone="yes"?>
<Relationships xmlns="http://schemas.openxmlformats.org/package/2006/relationships"><Relationship Id="rId9" Type="http://schemas.openxmlformats.org/officeDocument/2006/relationships/slideLayout" Target="../slideLayouts/slideLayout442.xml"/><Relationship Id="rId8" Type="http://schemas.openxmlformats.org/officeDocument/2006/relationships/slideLayout" Target="../slideLayouts/slideLayout441.xml"/><Relationship Id="rId7" Type="http://schemas.openxmlformats.org/officeDocument/2006/relationships/slideLayout" Target="../slideLayouts/slideLayout440.xml"/><Relationship Id="rId6" Type="http://schemas.openxmlformats.org/officeDocument/2006/relationships/slideLayout" Target="../slideLayouts/slideLayout439.xml"/><Relationship Id="rId5" Type="http://schemas.openxmlformats.org/officeDocument/2006/relationships/slideLayout" Target="../slideLayouts/slideLayout438.xml"/><Relationship Id="rId4" Type="http://schemas.openxmlformats.org/officeDocument/2006/relationships/slideLayout" Target="../slideLayouts/slideLayout437.xml"/><Relationship Id="rId3" Type="http://schemas.openxmlformats.org/officeDocument/2006/relationships/slideLayout" Target="../slideLayouts/slideLayout436.xml"/><Relationship Id="rId2" Type="http://schemas.openxmlformats.org/officeDocument/2006/relationships/slideLayout" Target="../slideLayouts/slideLayout435.xml"/><Relationship Id="rId17" Type="http://schemas.openxmlformats.org/officeDocument/2006/relationships/theme" Target="../theme/theme28.xml"/><Relationship Id="rId16" Type="http://schemas.openxmlformats.org/officeDocument/2006/relationships/slideLayout" Target="../slideLayouts/slideLayout449.xml"/><Relationship Id="rId15" Type="http://schemas.openxmlformats.org/officeDocument/2006/relationships/slideLayout" Target="../slideLayouts/slideLayout448.xml"/><Relationship Id="rId14" Type="http://schemas.openxmlformats.org/officeDocument/2006/relationships/slideLayout" Target="../slideLayouts/slideLayout447.xml"/><Relationship Id="rId13" Type="http://schemas.openxmlformats.org/officeDocument/2006/relationships/slideLayout" Target="../slideLayouts/slideLayout446.xml"/><Relationship Id="rId12" Type="http://schemas.openxmlformats.org/officeDocument/2006/relationships/slideLayout" Target="../slideLayouts/slideLayout445.xml"/><Relationship Id="rId11" Type="http://schemas.openxmlformats.org/officeDocument/2006/relationships/slideLayout" Target="../slideLayouts/slideLayout444.xml"/><Relationship Id="rId10" Type="http://schemas.openxmlformats.org/officeDocument/2006/relationships/slideLayout" Target="../slideLayouts/slideLayout443.xml"/><Relationship Id="rId1" Type="http://schemas.openxmlformats.org/officeDocument/2006/relationships/slideLayout" Target="../slideLayouts/slideLayout434.xml"/></Relationships>
</file>

<file path=ppt/slideMasters/_rels/slideMaster29.xml.rels><?xml version="1.0" encoding="UTF-8" standalone="yes"?>
<Relationships xmlns="http://schemas.openxmlformats.org/package/2006/relationships"><Relationship Id="rId9" Type="http://schemas.openxmlformats.org/officeDocument/2006/relationships/slideLayout" Target="../slideLayouts/slideLayout458.xml"/><Relationship Id="rId8" Type="http://schemas.openxmlformats.org/officeDocument/2006/relationships/slideLayout" Target="../slideLayouts/slideLayout457.xml"/><Relationship Id="rId7" Type="http://schemas.openxmlformats.org/officeDocument/2006/relationships/slideLayout" Target="../slideLayouts/slideLayout456.xml"/><Relationship Id="rId6" Type="http://schemas.openxmlformats.org/officeDocument/2006/relationships/slideLayout" Target="../slideLayouts/slideLayout455.xml"/><Relationship Id="rId5" Type="http://schemas.openxmlformats.org/officeDocument/2006/relationships/slideLayout" Target="../slideLayouts/slideLayout454.xml"/><Relationship Id="rId4" Type="http://schemas.openxmlformats.org/officeDocument/2006/relationships/slideLayout" Target="../slideLayouts/slideLayout453.xml"/><Relationship Id="rId3" Type="http://schemas.openxmlformats.org/officeDocument/2006/relationships/slideLayout" Target="../slideLayouts/slideLayout452.xml"/><Relationship Id="rId2" Type="http://schemas.openxmlformats.org/officeDocument/2006/relationships/slideLayout" Target="../slideLayouts/slideLayout451.xml"/><Relationship Id="rId17" Type="http://schemas.openxmlformats.org/officeDocument/2006/relationships/theme" Target="../theme/theme29.xml"/><Relationship Id="rId16" Type="http://schemas.openxmlformats.org/officeDocument/2006/relationships/slideLayout" Target="../slideLayouts/slideLayout465.xml"/><Relationship Id="rId15" Type="http://schemas.openxmlformats.org/officeDocument/2006/relationships/slideLayout" Target="../slideLayouts/slideLayout464.xml"/><Relationship Id="rId14" Type="http://schemas.openxmlformats.org/officeDocument/2006/relationships/slideLayout" Target="../slideLayouts/slideLayout463.xml"/><Relationship Id="rId13" Type="http://schemas.openxmlformats.org/officeDocument/2006/relationships/slideLayout" Target="../slideLayouts/slideLayout462.xml"/><Relationship Id="rId12" Type="http://schemas.openxmlformats.org/officeDocument/2006/relationships/slideLayout" Target="../slideLayouts/slideLayout461.xml"/><Relationship Id="rId11" Type="http://schemas.openxmlformats.org/officeDocument/2006/relationships/slideLayout" Target="../slideLayouts/slideLayout460.xml"/><Relationship Id="rId10" Type="http://schemas.openxmlformats.org/officeDocument/2006/relationships/slideLayout" Target="../slideLayouts/slideLayout459.xml"/><Relationship Id="rId1" Type="http://schemas.openxmlformats.org/officeDocument/2006/relationships/slideLayout" Target="../slideLayouts/slideLayout450.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42.xml"/><Relationship Id="rId8" Type="http://schemas.openxmlformats.org/officeDocument/2006/relationships/slideLayout" Target="../slideLayouts/slideLayout41.xml"/><Relationship Id="rId7" Type="http://schemas.openxmlformats.org/officeDocument/2006/relationships/slideLayout" Target="../slideLayouts/slideLayout40.xml"/><Relationship Id="rId6" Type="http://schemas.openxmlformats.org/officeDocument/2006/relationships/slideLayout" Target="../slideLayouts/slideLayout39.xml"/><Relationship Id="rId5" Type="http://schemas.openxmlformats.org/officeDocument/2006/relationships/slideLayout" Target="../slideLayouts/slideLayout38.xml"/><Relationship Id="rId4" Type="http://schemas.openxmlformats.org/officeDocument/2006/relationships/slideLayout" Target="../slideLayouts/slideLayout37.xml"/><Relationship Id="rId3" Type="http://schemas.openxmlformats.org/officeDocument/2006/relationships/slideLayout" Target="../slideLayouts/slideLayout36.xml"/><Relationship Id="rId2" Type="http://schemas.openxmlformats.org/officeDocument/2006/relationships/slideLayout" Target="../slideLayouts/slideLayout35.xml"/><Relationship Id="rId17" Type="http://schemas.openxmlformats.org/officeDocument/2006/relationships/theme" Target="../theme/theme3.xml"/><Relationship Id="rId16" Type="http://schemas.openxmlformats.org/officeDocument/2006/relationships/slideLayout" Target="../slideLayouts/slideLayout49.xml"/><Relationship Id="rId15" Type="http://schemas.openxmlformats.org/officeDocument/2006/relationships/slideLayout" Target="../slideLayouts/slideLayout48.xml"/><Relationship Id="rId14" Type="http://schemas.openxmlformats.org/officeDocument/2006/relationships/slideLayout" Target="../slideLayouts/slideLayout47.xml"/><Relationship Id="rId13" Type="http://schemas.openxmlformats.org/officeDocument/2006/relationships/slideLayout" Target="../slideLayouts/slideLayout46.xml"/><Relationship Id="rId12" Type="http://schemas.openxmlformats.org/officeDocument/2006/relationships/slideLayout" Target="../slideLayouts/slideLayout45.xml"/><Relationship Id="rId11" Type="http://schemas.openxmlformats.org/officeDocument/2006/relationships/slideLayout" Target="../slideLayouts/slideLayout44.xml"/><Relationship Id="rId10" Type="http://schemas.openxmlformats.org/officeDocument/2006/relationships/slideLayout" Target="../slideLayouts/slideLayout43.xml"/><Relationship Id="rId1" Type="http://schemas.openxmlformats.org/officeDocument/2006/relationships/slideLayout" Target="../slideLayouts/slideLayout34.xml"/></Relationships>
</file>

<file path=ppt/slideMasters/_rels/slideMaster30.xml.rels><?xml version="1.0" encoding="UTF-8" standalone="yes"?>
<Relationships xmlns="http://schemas.openxmlformats.org/package/2006/relationships"><Relationship Id="rId9" Type="http://schemas.openxmlformats.org/officeDocument/2006/relationships/slideLayout" Target="../slideLayouts/slideLayout474.xml"/><Relationship Id="rId8" Type="http://schemas.openxmlformats.org/officeDocument/2006/relationships/slideLayout" Target="../slideLayouts/slideLayout473.xml"/><Relationship Id="rId7" Type="http://schemas.openxmlformats.org/officeDocument/2006/relationships/slideLayout" Target="../slideLayouts/slideLayout472.xml"/><Relationship Id="rId6" Type="http://schemas.openxmlformats.org/officeDocument/2006/relationships/slideLayout" Target="../slideLayouts/slideLayout471.xml"/><Relationship Id="rId5" Type="http://schemas.openxmlformats.org/officeDocument/2006/relationships/slideLayout" Target="../slideLayouts/slideLayout470.xml"/><Relationship Id="rId4" Type="http://schemas.openxmlformats.org/officeDocument/2006/relationships/slideLayout" Target="../slideLayouts/slideLayout469.xml"/><Relationship Id="rId3" Type="http://schemas.openxmlformats.org/officeDocument/2006/relationships/slideLayout" Target="../slideLayouts/slideLayout468.xml"/><Relationship Id="rId2" Type="http://schemas.openxmlformats.org/officeDocument/2006/relationships/slideLayout" Target="../slideLayouts/slideLayout467.xml"/><Relationship Id="rId17" Type="http://schemas.openxmlformats.org/officeDocument/2006/relationships/theme" Target="../theme/theme30.xml"/><Relationship Id="rId16" Type="http://schemas.openxmlformats.org/officeDocument/2006/relationships/slideLayout" Target="../slideLayouts/slideLayout481.xml"/><Relationship Id="rId15" Type="http://schemas.openxmlformats.org/officeDocument/2006/relationships/slideLayout" Target="../slideLayouts/slideLayout480.xml"/><Relationship Id="rId14" Type="http://schemas.openxmlformats.org/officeDocument/2006/relationships/slideLayout" Target="../slideLayouts/slideLayout479.xml"/><Relationship Id="rId13" Type="http://schemas.openxmlformats.org/officeDocument/2006/relationships/slideLayout" Target="../slideLayouts/slideLayout478.xml"/><Relationship Id="rId12" Type="http://schemas.openxmlformats.org/officeDocument/2006/relationships/slideLayout" Target="../slideLayouts/slideLayout477.xml"/><Relationship Id="rId11" Type="http://schemas.openxmlformats.org/officeDocument/2006/relationships/slideLayout" Target="../slideLayouts/slideLayout476.xml"/><Relationship Id="rId10" Type="http://schemas.openxmlformats.org/officeDocument/2006/relationships/slideLayout" Target="../slideLayouts/slideLayout475.xml"/><Relationship Id="rId1" Type="http://schemas.openxmlformats.org/officeDocument/2006/relationships/slideLayout" Target="../slideLayouts/slideLayout466.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58.xml"/><Relationship Id="rId8" Type="http://schemas.openxmlformats.org/officeDocument/2006/relationships/slideLayout" Target="../slideLayouts/slideLayout57.xml"/><Relationship Id="rId7" Type="http://schemas.openxmlformats.org/officeDocument/2006/relationships/slideLayout" Target="../slideLayouts/slideLayout56.xml"/><Relationship Id="rId6" Type="http://schemas.openxmlformats.org/officeDocument/2006/relationships/slideLayout" Target="../slideLayouts/slideLayout55.xml"/><Relationship Id="rId5" Type="http://schemas.openxmlformats.org/officeDocument/2006/relationships/slideLayout" Target="../slideLayouts/slideLayout54.xml"/><Relationship Id="rId4" Type="http://schemas.openxmlformats.org/officeDocument/2006/relationships/slideLayout" Target="../slideLayouts/slideLayout53.xml"/><Relationship Id="rId3" Type="http://schemas.openxmlformats.org/officeDocument/2006/relationships/slideLayout" Target="../slideLayouts/slideLayout52.xml"/><Relationship Id="rId2" Type="http://schemas.openxmlformats.org/officeDocument/2006/relationships/slideLayout" Target="../slideLayouts/slideLayout51.xml"/><Relationship Id="rId17" Type="http://schemas.openxmlformats.org/officeDocument/2006/relationships/theme" Target="../theme/theme4.xml"/><Relationship Id="rId16" Type="http://schemas.openxmlformats.org/officeDocument/2006/relationships/slideLayout" Target="../slideLayouts/slideLayout65.xml"/><Relationship Id="rId15" Type="http://schemas.openxmlformats.org/officeDocument/2006/relationships/slideLayout" Target="../slideLayouts/slideLayout64.xml"/><Relationship Id="rId14" Type="http://schemas.openxmlformats.org/officeDocument/2006/relationships/slideLayout" Target="../slideLayouts/slideLayout63.xml"/><Relationship Id="rId13" Type="http://schemas.openxmlformats.org/officeDocument/2006/relationships/slideLayout" Target="../slideLayouts/slideLayout62.xml"/><Relationship Id="rId12" Type="http://schemas.openxmlformats.org/officeDocument/2006/relationships/slideLayout" Target="../slideLayouts/slideLayout61.xml"/><Relationship Id="rId11" Type="http://schemas.openxmlformats.org/officeDocument/2006/relationships/slideLayout" Target="../slideLayouts/slideLayout60.xml"/><Relationship Id="rId10" Type="http://schemas.openxmlformats.org/officeDocument/2006/relationships/slideLayout" Target="../slideLayouts/slideLayout59.xml"/><Relationship Id="rId1" Type="http://schemas.openxmlformats.org/officeDocument/2006/relationships/slideLayout" Target="../slideLayouts/slideLayout50.xml"/></Relationships>
</file>

<file path=ppt/slideMasters/_rels/slideMaster5.xml.rels><?xml version="1.0" encoding="UTF-8" standalone="yes"?>
<Relationships xmlns="http://schemas.openxmlformats.org/package/2006/relationships"><Relationship Id="rId9" Type="http://schemas.openxmlformats.org/officeDocument/2006/relationships/slideLayout" Target="../slideLayouts/slideLayout74.xml"/><Relationship Id="rId8" Type="http://schemas.openxmlformats.org/officeDocument/2006/relationships/slideLayout" Target="../slideLayouts/slideLayout73.xml"/><Relationship Id="rId7" Type="http://schemas.openxmlformats.org/officeDocument/2006/relationships/slideLayout" Target="../slideLayouts/slideLayout72.xml"/><Relationship Id="rId6" Type="http://schemas.openxmlformats.org/officeDocument/2006/relationships/slideLayout" Target="../slideLayouts/slideLayout71.xml"/><Relationship Id="rId5" Type="http://schemas.openxmlformats.org/officeDocument/2006/relationships/slideLayout" Target="../slideLayouts/slideLayout70.xml"/><Relationship Id="rId4" Type="http://schemas.openxmlformats.org/officeDocument/2006/relationships/slideLayout" Target="../slideLayouts/slideLayout69.xml"/><Relationship Id="rId3" Type="http://schemas.openxmlformats.org/officeDocument/2006/relationships/slideLayout" Target="../slideLayouts/slideLayout68.xml"/><Relationship Id="rId2" Type="http://schemas.openxmlformats.org/officeDocument/2006/relationships/slideLayout" Target="../slideLayouts/slideLayout67.xml"/><Relationship Id="rId17" Type="http://schemas.openxmlformats.org/officeDocument/2006/relationships/theme" Target="../theme/theme5.xml"/><Relationship Id="rId16" Type="http://schemas.openxmlformats.org/officeDocument/2006/relationships/slideLayout" Target="../slideLayouts/slideLayout81.xml"/><Relationship Id="rId15" Type="http://schemas.openxmlformats.org/officeDocument/2006/relationships/slideLayout" Target="../slideLayouts/slideLayout80.xml"/><Relationship Id="rId14" Type="http://schemas.openxmlformats.org/officeDocument/2006/relationships/slideLayout" Target="../slideLayouts/slideLayout79.xml"/><Relationship Id="rId13" Type="http://schemas.openxmlformats.org/officeDocument/2006/relationships/slideLayout" Target="../slideLayouts/slideLayout78.xml"/><Relationship Id="rId12" Type="http://schemas.openxmlformats.org/officeDocument/2006/relationships/slideLayout" Target="../slideLayouts/slideLayout77.xml"/><Relationship Id="rId11" Type="http://schemas.openxmlformats.org/officeDocument/2006/relationships/slideLayout" Target="../slideLayouts/slideLayout76.xml"/><Relationship Id="rId10" Type="http://schemas.openxmlformats.org/officeDocument/2006/relationships/slideLayout" Target="../slideLayouts/slideLayout75.xml"/><Relationship Id="rId1" Type="http://schemas.openxmlformats.org/officeDocument/2006/relationships/slideLayout" Target="../slideLayouts/slideLayout66.xml"/></Relationships>
</file>

<file path=ppt/slideMasters/_rels/slideMaster6.xml.rels><?xml version="1.0" encoding="UTF-8" standalone="yes"?>
<Relationships xmlns="http://schemas.openxmlformats.org/package/2006/relationships"><Relationship Id="rId9" Type="http://schemas.openxmlformats.org/officeDocument/2006/relationships/slideLayout" Target="../slideLayouts/slideLayout90.xml"/><Relationship Id="rId8" Type="http://schemas.openxmlformats.org/officeDocument/2006/relationships/slideLayout" Target="../slideLayouts/slideLayout89.xml"/><Relationship Id="rId7" Type="http://schemas.openxmlformats.org/officeDocument/2006/relationships/slideLayout" Target="../slideLayouts/slideLayout88.xml"/><Relationship Id="rId6" Type="http://schemas.openxmlformats.org/officeDocument/2006/relationships/slideLayout" Target="../slideLayouts/slideLayout87.xml"/><Relationship Id="rId5" Type="http://schemas.openxmlformats.org/officeDocument/2006/relationships/slideLayout" Target="../slideLayouts/slideLayout86.xml"/><Relationship Id="rId4" Type="http://schemas.openxmlformats.org/officeDocument/2006/relationships/slideLayout" Target="../slideLayouts/slideLayout85.xml"/><Relationship Id="rId3" Type="http://schemas.openxmlformats.org/officeDocument/2006/relationships/slideLayout" Target="../slideLayouts/slideLayout84.xml"/><Relationship Id="rId2" Type="http://schemas.openxmlformats.org/officeDocument/2006/relationships/slideLayout" Target="../slideLayouts/slideLayout83.xml"/><Relationship Id="rId17" Type="http://schemas.openxmlformats.org/officeDocument/2006/relationships/theme" Target="../theme/theme6.xml"/><Relationship Id="rId16" Type="http://schemas.openxmlformats.org/officeDocument/2006/relationships/slideLayout" Target="../slideLayouts/slideLayout97.xml"/><Relationship Id="rId15" Type="http://schemas.openxmlformats.org/officeDocument/2006/relationships/slideLayout" Target="../slideLayouts/slideLayout96.xml"/><Relationship Id="rId14" Type="http://schemas.openxmlformats.org/officeDocument/2006/relationships/slideLayout" Target="../slideLayouts/slideLayout95.xml"/><Relationship Id="rId13" Type="http://schemas.openxmlformats.org/officeDocument/2006/relationships/slideLayout" Target="../slideLayouts/slideLayout94.xml"/><Relationship Id="rId12" Type="http://schemas.openxmlformats.org/officeDocument/2006/relationships/slideLayout" Target="../slideLayouts/slideLayout93.xml"/><Relationship Id="rId11" Type="http://schemas.openxmlformats.org/officeDocument/2006/relationships/slideLayout" Target="../slideLayouts/slideLayout92.xml"/><Relationship Id="rId10" Type="http://schemas.openxmlformats.org/officeDocument/2006/relationships/slideLayout" Target="../slideLayouts/slideLayout91.xml"/><Relationship Id="rId1" Type="http://schemas.openxmlformats.org/officeDocument/2006/relationships/slideLayout" Target="../slideLayouts/slideLayout82.xml"/></Relationships>
</file>

<file path=ppt/slideMasters/_rels/slideMaster7.xml.rels><?xml version="1.0" encoding="UTF-8" standalone="yes"?>
<Relationships xmlns="http://schemas.openxmlformats.org/package/2006/relationships"><Relationship Id="rId9" Type="http://schemas.openxmlformats.org/officeDocument/2006/relationships/slideLayout" Target="../slideLayouts/slideLayout106.xml"/><Relationship Id="rId8" Type="http://schemas.openxmlformats.org/officeDocument/2006/relationships/slideLayout" Target="../slideLayouts/slideLayout105.xml"/><Relationship Id="rId7" Type="http://schemas.openxmlformats.org/officeDocument/2006/relationships/slideLayout" Target="../slideLayouts/slideLayout104.xml"/><Relationship Id="rId6" Type="http://schemas.openxmlformats.org/officeDocument/2006/relationships/slideLayout" Target="../slideLayouts/slideLayout103.xml"/><Relationship Id="rId5" Type="http://schemas.openxmlformats.org/officeDocument/2006/relationships/slideLayout" Target="../slideLayouts/slideLayout102.xml"/><Relationship Id="rId4" Type="http://schemas.openxmlformats.org/officeDocument/2006/relationships/slideLayout" Target="../slideLayouts/slideLayout101.xml"/><Relationship Id="rId3" Type="http://schemas.openxmlformats.org/officeDocument/2006/relationships/slideLayout" Target="../slideLayouts/slideLayout100.xml"/><Relationship Id="rId2" Type="http://schemas.openxmlformats.org/officeDocument/2006/relationships/slideLayout" Target="../slideLayouts/slideLayout99.xml"/><Relationship Id="rId17" Type="http://schemas.openxmlformats.org/officeDocument/2006/relationships/theme" Target="../theme/theme7.xml"/><Relationship Id="rId16" Type="http://schemas.openxmlformats.org/officeDocument/2006/relationships/slideLayout" Target="../slideLayouts/slideLayout113.xml"/><Relationship Id="rId15" Type="http://schemas.openxmlformats.org/officeDocument/2006/relationships/slideLayout" Target="../slideLayouts/slideLayout112.xml"/><Relationship Id="rId14" Type="http://schemas.openxmlformats.org/officeDocument/2006/relationships/slideLayout" Target="../slideLayouts/slideLayout111.xml"/><Relationship Id="rId13" Type="http://schemas.openxmlformats.org/officeDocument/2006/relationships/slideLayout" Target="../slideLayouts/slideLayout110.xml"/><Relationship Id="rId12" Type="http://schemas.openxmlformats.org/officeDocument/2006/relationships/slideLayout" Target="../slideLayouts/slideLayout109.xml"/><Relationship Id="rId11" Type="http://schemas.openxmlformats.org/officeDocument/2006/relationships/slideLayout" Target="../slideLayouts/slideLayout108.xml"/><Relationship Id="rId10" Type="http://schemas.openxmlformats.org/officeDocument/2006/relationships/slideLayout" Target="../slideLayouts/slideLayout107.xml"/><Relationship Id="rId1" Type="http://schemas.openxmlformats.org/officeDocument/2006/relationships/slideLayout" Target="../slideLayouts/slideLayout98.xml"/></Relationships>
</file>

<file path=ppt/slideMasters/_rels/slideMaster8.xml.rels><?xml version="1.0" encoding="UTF-8" standalone="yes"?>
<Relationships xmlns="http://schemas.openxmlformats.org/package/2006/relationships"><Relationship Id="rId9" Type="http://schemas.openxmlformats.org/officeDocument/2006/relationships/slideLayout" Target="../slideLayouts/slideLayout122.xml"/><Relationship Id="rId8" Type="http://schemas.openxmlformats.org/officeDocument/2006/relationships/slideLayout" Target="../slideLayouts/slideLayout121.xml"/><Relationship Id="rId7" Type="http://schemas.openxmlformats.org/officeDocument/2006/relationships/slideLayout" Target="../slideLayouts/slideLayout120.xml"/><Relationship Id="rId6" Type="http://schemas.openxmlformats.org/officeDocument/2006/relationships/slideLayout" Target="../slideLayouts/slideLayout119.xml"/><Relationship Id="rId5" Type="http://schemas.openxmlformats.org/officeDocument/2006/relationships/slideLayout" Target="../slideLayouts/slideLayout118.xml"/><Relationship Id="rId4" Type="http://schemas.openxmlformats.org/officeDocument/2006/relationships/slideLayout" Target="../slideLayouts/slideLayout117.xml"/><Relationship Id="rId3" Type="http://schemas.openxmlformats.org/officeDocument/2006/relationships/slideLayout" Target="../slideLayouts/slideLayout116.xml"/><Relationship Id="rId2" Type="http://schemas.openxmlformats.org/officeDocument/2006/relationships/slideLayout" Target="../slideLayouts/slideLayout115.xml"/><Relationship Id="rId17" Type="http://schemas.openxmlformats.org/officeDocument/2006/relationships/theme" Target="../theme/theme8.xml"/><Relationship Id="rId16" Type="http://schemas.openxmlformats.org/officeDocument/2006/relationships/slideLayout" Target="../slideLayouts/slideLayout129.xml"/><Relationship Id="rId15" Type="http://schemas.openxmlformats.org/officeDocument/2006/relationships/slideLayout" Target="../slideLayouts/slideLayout128.xml"/><Relationship Id="rId14" Type="http://schemas.openxmlformats.org/officeDocument/2006/relationships/slideLayout" Target="../slideLayouts/slideLayout127.xml"/><Relationship Id="rId13" Type="http://schemas.openxmlformats.org/officeDocument/2006/relationships/slideLayout" Target="../slideLayouts/slideLayout126.xml"/><Relationship Id="rId12" Type="http://schemas.openxmlformats.org/officeDocument/2006/relationships/slideLayout" Target="../slideLayouts/slideLayout125.xml"/><Relationship Id="rId11" Type="http://schemas.openxmlformats.org/officeDocument/2006/relationships/slideLayout" Target="../slideLayouts/slideLayout124.xml"/><Relationship Id="rId10" Type="http://schemas.openxmlformats.org/officeDocument/2006/relationships/slideLayout" Target="../slideLayouts/slideLayout123.xml"/><Relationship Id="rId1" Type="http://schemas.openxmlformats.org/officeDocument/2006/relationships/slideLayout" Target="../slideLayouts/slideLayout114.xml"/></Relationships>
</file>

<file path=ppt/slideMasters/_rels/slideMaster9.xml.rels><?xml version="1.0" encoding="UTF-8" standalone="yes"?>
<Relationships xmlns="http://schemas.openxmlformats.org/package/2006/relationships"><Relationship Id="rId9" Type="http://schemas.openxmlformats.org/officeDocument/2006/relationships/slideLayout" Target="../slideLayouts/slideLayout138.xml"/><Relationship Id="rId8" Type="http://schemas.openxmlformats.org/officeDocument/2006/relationships/slideLayout" Target="../slideLayouts/slideLayout137.xml"/><Relationship Id="rId7" Type="http://schemas.openxmlformats.org/officeDocument/2006/relationships/slideLayout" Target="../slideLayouts/slideLayout136.xml"/><Relationship Id="rId6" Type="http://schemas.openxmlformats.org/officeDocument/2006/relationships/slideLayout" Target="../slideLayouts/slideLayout135.xml"/><Relationship Id="rId5" Type="http://schemas.openxmlformats.org/officeDocument/2006/relationships/slideLayout" Target="../slideLayouts/slideLayout134.xml"/><Relationship Id="rId4" Type="http://schemas.openxmlformats.org/officeDocument/2006/relationships/slideLayout" Target="../slideLayouts/slideLayout133.xml"/><Relationship Id="rId3" Type="http://schemas.openxmlformats.org/officeDocument/2006/relationships/slideLayout" Target="../slideLayouts/slideLayout132.xml"/><Relationship Id="rId2" Type="http://schemas.openxmlformats.org/officeDocument/2006/relationships/slideLayout" Target="../slideLayouts/slideLayout131.xml"/><Relationship Id="rId17" Type="http://schemas.openxmlformats.org/officeDocument/2006/relationships/theme" Target="../theme/theme9.xml"/><Relationship Id="rId16" Type="http://schemas.openxmlformats.org/officeDocument/2006/relationships/slideLayout" Target="../slideLayouts/slideLayout145.xml"/><Relationship Id="rId15" Type="http://schemas.openxmlformats.org/officeDocument/2006/relationships/slideLayout" Target="../slideLayouts/slideLayout144.xml"/><Relationship Id="rId14" Type="http://schemas.openxmlformats.org/officeDocument/2006/relationships/slideLayout" Target="../slideLayouts/slideLayout143.xml"/><Relationship Id="rId13" Type="http://schemas.openxmlformats.org/officeDocument/2006/relationships/slideLayout" Target="../slideLayouts/slideLayout142.xml"/><Relationship Id="rId12" Type="http://schemas.openxmlformats.org/officeDocument/2006/relationships/slideLayout" Target="../slideLayouts/slideLayout141.xml"/><Relationship Id="rId11" Type="http://schemas.openxmlformats.org/officeDocument/2006/relationships/slideLayout" Target="../slideLayouts/slideLayout140.xml"/><Relationship Id="rId10" Type="http://schemas.openxmlformats.org/officeDocument/2006/relationships/slideLayout" Target="../slideLayouts/slideLayout139.xml"/><Relationship Id="rId1" Type="http://schemas.openxmlformats.org/officeDocument/2006/relationships/slideLayout" Target="../slideLayouts/slideLayout1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9090" name="Rectangle 2"/>
          <p:cNvSpPr>
            <a:spLocks noGrp="true" noChangeArrowheads="true"/>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algn="ctr" eaLnBrk="1" hangingPunct="1">
              <a:defRPr sz="1200"/>
            </a:lvl1pPr>
          </a:lstStyle>
          <a:p>
            <a:endParaRPr lang="en-US" altLang="en-US"/>
          </a:p>
        </p:txBody>
      </p:sp>
      <p:sp>
        <p:nvSpPr>
          <p:cNvPr id="89091" name="Rectangle 3"/>
          <p:cNvSpPr>
            <a:spLocks noGrp="true" noChangeArrowheads="true"/>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algn="r" eaLnBrk="1" hangingPunct="1">
              <a:defRPr sz="1200">
                <a:latin typeface="Arial Black" panose="020B0A04020102020204" pitchFamily="34" charset="0"/>
              </a:defRPr>
            </a:lvl1pPr>
          </a:lstStyle>
          <a:p>
            <a:fld id="{6215D999-F182-4F4F-ABA0-94A96553E2C0}" type="slidenum">
              <a:rPr lang="en-US" altLang="en-US"/>
            </a:fld>
            <a:endParaRPr lang="en-US" altLang="en-US"/>
          </a:p>
        </p:txBody>
      </p:sp>
      <p:sp>
        <p:nvSpPr>
          <p:cNvPr id="89102" name="Rectangle 14"/>
          <p:cNvSpPr>
            <a:spLocks noGrp="true" noChangeArrowheads="true"/>
          </p:cNvSpPr>
          <p:nvPr>
            <p:ph type="title"/>
          </p:nvPr>
        </p:nvSpPr>
        <p:spPr bwMode="auto">
          <a:xfrm>
            <a:off x="457200" y="457200"/>
            <a:ext cx="82296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false" compatLnSpc="true"/>
          <a:lstStyle/>
          <a:p>
            <a:pPr lvl="0"/>
            <a:r>
              <a:rPr lang="en-US" altLang="en-US"/>
              <a:t>Click to edit Master title style</a:t>
            </a:r>
            <a:endParaRPr lang="en-US" altLang="en-US" dirty="0"/>
          </a:p>
        </p:txBody>
      </p:sp>
      <p:sp>
        <p:nvSpPr>
          <p:cNvPr id="89103" name="Rectangle 15"/>
          <p:cNvSpPr>
            <a:spLocks noGrp="true" noChangeArrowheads="true"/>
          </p:cNvSpPr>
          <p:nvPr>
            <p:ph type="body" idx="1"/>
          </p:nvPr>
        </p:nvSpPr>
        <p:spPr bwMode="auto">
          <a:xfrm>
            <a:off x="457200" y="1981200"/>
            <a:ext cx="822960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false" compatLnSpc="true"/>
          <a:lstStyle/>
          <a:p>
            <a:pPr lvl="0"/>
            <a:r>
              <a:rPr lang="en-US" altLang="en-US" dirty="0"/>
              <a:t>Edit Master text styles</a:t>
            </a:r>
            <a:endParaRPr lang="en-US" altLang="en-US" dirty="0"/>
          </a:p>
          <a:p>
            <a:pPr lvl="1"/>
            <a:r>
              <a:rPr lang="en-US" altLang="en-US" dirty="0"/>
              <a:t>Second level</a:t>
            </a:r>
            <a:endParaRPr lang="en-US" altLang="en-US" dirty="0"/>
          </a:p>
          <a:p>
            <a:pPr lvl="2"/>
            <a:r>
              <a:rPr lang="en-US" altLang="en-US" dirty="0"/>
              <a:t>Third level</a:t>
            </a:r>
            <a:endParaRPr lang="en-US" altLang="en-US" dirty="0"/>
          </a:p>
          <a:p>
            <a:pPr lvl="3"/>
            <a:r>
              <a:rPr lang="en-US" altLang="en-US" dirty="0"/>
              <a:t>Fourth level</a:t>
            </a:r>
            <a:endParaRPr lang="en-US" altLang="en-US" dirty="0"/>
          </a:p>
          <a:p>
            <a:pPr lvl="4"/>
            <a:r>
              <a:rPr lang="en-US" altLang="en-US" dirty="0"/>
              <a:t>Fifth level</a:t>
            </a:r>
            <a:endParaRPr lang="en-US" altLang="en-US" dirty="0"/>
          </a:p>
        </p:txBody>
      </p:sp>
      <p:sp>
        <p:nvSpPr>
          <p:cNvPr id="89104" name="Rectangle 16"/>
          <p:cNvSpPr>
            <a:spLocks noGrp="true" noChangeArrowheads="true"/>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eaLnBrk="1" hangingPunct="1">
              <a:defRPr sz="1200"/>
            </a:lvl1pPr>
          </a:lstStyle>
          <a:p>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ransition spd="slow"/>
  <p:txStyles>
    <p:titleStyle>
      <a:lvl1pPr algn="l" rtl="0" eaLnBrk="1" fontAlgn="base" hangingPunct="1">
        <a:spcBef>
          <a:spcPct val="0"/>
        </a:spcBef>
        <a:spcAft>
          <a:spcPct val="0"/>
        </a:spcAft>
        <a:defRPr sz="4400" kern="1200">
          <a:solidFill>
            <a:schemeClr val="accent3"/>
          </a:solidFill>
          <a:latin typeface="Arial" panose="020B0604020202020204" pitchFamily="34" charset="0"/>
          <a:ea typeface="+mj-ea"/>
          <a:cs typeface="+mj-cs"/>
        </a:defRPr>
      </a:lvl1pPr>
      <a:lvl2pPr algn="l" rtl="0" eaLnBrk="1" fontAlgn="base" hangingPunct="1">
        <a:spcBef>
          <a:spcPct val="0"/>
        </a:spcBef>
        <a:spcAft>
          <a:spcPct val="0"/>
        </a:spcAft>
        <a:defRPr sz="4400">
          <a:solidFill>
            <a:schemeClr val="tx1"/>
          </a:solidFill>
          <a:latin typeface="Arial" panose="020B0604020202020204" pitchFamily="34" charset="0"/>
        </a:defRPr>
      </a:lvl2pPr>
      <a:lvl3pPr algn="l" rtl="0" eaLnBrk="1" fontAlgn="base" hangingPunct="1">
        <a:spcBef>
          <a:spcPct val="0"/>
        </a:spcBef>
        <a:spcAft>
          <a:spcPct val="0"/>
        </a:spcAft>
        <a:defRPr sz="4400">
          <a:solidFill>
            <a:schemeClr val="tx1"/>
          </a:solidFill>
          <a:latin typeface="Arial" panose="020B0604020202020204" pitchFamily="34" charset="0"/>
        </a:defRPr>
      </a:lvl3pPr>
      <a:lvl4pPr algn="l" rtl="0" eaLnBrk="1" fontAlgn="base" hangingPunct="1">
        <a:spcBef>
          <a:spcPct val="0"/>
        </a:spcBef>
        <a:spcAft>
          <a:spcPct val="0"/>
        </a:spcAft>
        <a:defRPr sz="4400">
          <a:solidFill>
            <a:schemeClr val="tx1"/>
          </a:solidFill>
          <a:latin typeface="Arial" panose="020B0604020202020204" pitchFamily="34" charset="0"/>
        </a:defRPr>
      </a:lvl4pPr>
      <a:lvl5pPr algn="l" rtl="0" eaLnBrk="1" fontAlgn="base" hangingPunct="1">
        <a:spcBef>
          <a:spcPct val="0"/>
        </a:spcBef>
        <a:spcAft>
          <a:spcPct val="0"/>
        </a:spcAft>
        <a:defRPr sz="4400">
          <a:solidFill>
            <a:schemeClr val="tx1"/>
          </a:solidFill>
          <a:latin typeface="Arial" panose="020B0604020202020204" pitchFamily="34" charset="0"/>
        </a:defRPr>
      </a:lvl5pPr>
      <a:lvl6pPr marL="457200" algn="l" rtl="0" eaLnBrk="1" fontAlgn="base" hangingPunct="1">
        <a:spcBef>
          <a:spcPct val="0"/>
        </a:spcBef>
        <a:spcAft>
          <a:spcPct val="0"/>
        </a:spcAft>
        <a:defRPr sz="4400">
          <a:solidFill>
            <a:schemeClr val="tx1"/>
          </a:solidFill>
          <a:latin typeface="Arial" panose="020B0604020202020204" pitchFamily="34" charset="0"/>
        </a:defRPr>
      </a:lvl6pPr>
      <a:lvl7pPr marL="914400" algn="l" rtl="0" eaLnBrk="1" fontAlgn="base" hangingPunct="1">
        <a:spcBef>
          <a:spcPct val="0"/>
        </a:spcBef>
        <a:spcAft>
          <a:spcPct val="0"/>
        </a:spcAft>
        <a:defRPr sz="4400">
          <a:solidFill>
            <a:schemeClr val="tx1"/>
          </a:solidFill>
          <a:latin typeface="Arial" panose="020B0604020202020204" pitchFamily="34" charset="0"/>
        </a:defRPr>
      </a:lvl7pPr>
      <a:lvl8pPr marL="1371600" algn="l" rtl="0" eaLnBrk="1" fontAlgn="base" hangingPunct="1">
        <a:spcBef>
          <a:spcPct val="0"/>
        </a:spcBef>
        <a:spcAft>
          <a:spcPct val="0"/>
        </a:spcAft>
        <a:defRPr sz="4400">
          <a:solidFill>
            <a:schemeClr val="tx1"/>
          </a:solidFill>
          <a:latin typeface="Arial" panose="020B0604020202020204" pitchFamily="34" charset="0"/>
        </a:defRPr>
      </a:lvl8pPr>
      <a:lvl9pPr marL="1828800" algn="l" rtl="0" eaLnBrk="1" fontAlgn="base" hangingPunct="1">
        <a:spcBef>
          <a:spcPct val="0"/>
        </a:spcBef>
        <a:spcAft>
          <a:spcPct val="0"/>
        </a:spcAft>
        <a:defRPr sz="4400">
          <a:solidFill>
            <a:schemeClr val="tx1"/>
          </a:solidFill>
          <a:latin typeface="Arial" panose="020B0604020202020204" pitchFamily="34" charset="0"/>
        </a:defRPr>
      </a:lvl9pPr>
    </p:titleStyle>
    <p:bodyStyle>
      <a:lvl1pPr marL="0" indent="0" algn="l" rtl="0" eaLnBrk="1" fontAlgn="base" hangingPunct="1">
        <a:spcBef>
          <a:spcPct val="20000"/>
        </a:spcBef>
        <a:spcAft>
          <a:spcPct val="0"/>
        </a:spcAft>
        <a:buClr>
          <a:schemeClr val="accent3"/>
        </a:buClr>
        <a:buSzPct val="75000"/>
        <a:buFont typeface="Arial" panose="020B0604020202020204" pitchFamily="34" charset="0"/>
        <a:buNone/>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3"/>
        </a:buClr>
        <a:buSzPct val="80000"/>
        <a:buFont typeface="Arial" panose="020B0604020202020204"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lr>
          <a:schemeClr val="accent3"/>
        </a:buClr>
        <a:buSzPct val="65000"/>
        <a:buFont typeface="Arial" panose="020B0604020202020204"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lr>
          <a:schemeClr val="accent3"/>
        </a:buClr>
        <a:buSzPct val="70000"/>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lr>
          <a:schemeClr val="accent3"/>
        </a:buClr>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9090" name="Rectangle 2"/>
          <p:cNvSpPr>
            <a:spLocks noGrp="true" noChangeArrowheads="true"/>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algn="ctr" eaLnBrk="1" hangingPunct="1">
              <a:defRPr sz="1200"/>
            </a:lvl1pPr>
          </a:lstStyle>
          <a:p>
            <a:endParaRPr lang="en-US" altLang="en-US"/>
          </a:p>
        </p:txBody>
      </p:sp>
      <p:sp>
        <p:nvSpPr>
          <p:cNvPr id="89091" name="Rectangle 3"/>
          <p:cNvSpPr>
            <a:spLocks noGrp="true" noChangeArrowheads="true"/>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algn="r" eaLnBrk="1" hangingPunct="1">
              <a:defRPr sz="1200">
                <a:latin typeface="Arial Black" panose="020B0A04020102020204" pitchFamily="34" charset="0"/>
              </a:defRPr>
            </a:lvl1pPr>
          </a:lstStyle>
          <a:p>
            <a:fld id="{6215D999-F182-4F4F-ABA0-94A96553E2C0}" type="slidenum">
              <a:rPr lang="en-US" altLang="en-US"/>
            </a:fld>
            <a:endParaRPr lang="en-US" altLang="en-US"/>
          </a:p>
        </p:txBody>
      </p:sp>
      <p:sp>
        <p:nvSpPr>
          <p:cNvPr id="89102" name="Rectangle 14"/>
          <p:cNvSpPr>
            <a:spLocks noGrp="true" noChangeArrowheads="true"/>
          </p:cNvSpPr>
          <p:nvPr>
            <p:ph type="title"/>
          </p:nvPr>
        </p:nvSpPr>
        <p:spPr bwMode="auto">
          <a:xfrm>
            <a:off x="457200" y="457200"/>
            <a:ext cx="82296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false" compatLnSpc="true"/>
          <a:lstStyle/>
          <a:p>
            <a:pPr lvl="0"/>
            <a:r>
              <a:rPr lang="en-US" altLang="en-US"/>
              <a:t>Click to edit Master title style</a:t>
            </a:r>
            <a:endParaRPr lang="en-US" altLang="en-US" dirty="0"/>
          </a:p>
        </p:txBody>
      </p:sp>
      <p:sp>
        <p:nvSpPr>
          <p:cNvPr id="89103" name="Rectangle 15"/>
          <p:cNvSpPr>
            <a:spLocks noGrp="true" noChangeArrowheads="true"/>
          </p:cNvSpPr>
          <p:nvPr>
            <p:ph type="body" idx="1"/>
          </p:nvPr>
        </p:nvSpPr>
        <p:spPr bwMode="auto">
          <a:xfrm>
            <a:off x="457200" y="1981200"/>
            <a:ext cx="822960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false" compatLnSpc="true"/>
          <a:lstStyle/>
          <a:p>
            <a:pPr lvl="0"/>
            <a:r>
              <a:rPr lang="en-US" altLang="en-US" dirty="0"/>
              <a:t>Edit Master text styles</a:t>
            </a:r>
            <a:endParaRPr lang="en-US" altLang="en-US" dirty="0"/>
          </a:p>
          <a:p>
            <a:pPr lvl="1"/>
            <a:r>
              <a:rPr lang="en-US" altLang="en-US" dirty="0"/>
              <a:t>Second level</a:t>
            </a:r>
            <a:endParaRPr lang="en-US" altLang="en-US" dirty="0"/>
          </a:p>
          <a:p>
            <a:pPr lvl="2"/>
            <a:r>
              <a:rPr lang="en-US" altLang="en-US" dirty="0"/>
              <a:t>Third level</a:t>
            </a:r>
            <a:endParaRPr lang="en-US" altLang="en-US" dirty="0"/>
          </a:p>
          <a:p>
            <a:pPr lvl="3"/>
            <a:r>
              <a:rPr lang="en-US" altLang="en-US" dirty="0"/>
              <a:t>Fourth level</a:t>
            </a:r>
            <a:endParaRPr lang="en-US" altLang="en-US" dirty="0"/>
          </a:p>
          <a:p>
            <a:pPr lvl="4"/>
            <a:r>
              <a:rPr lang="en-US" altLang="en-US" dirty="0"/>
              <a:t>Fifth level</a:t>
            </a:r>
            <a:endParaRPr lang="en-US" altLang="en-US" dirty="0"/>
          </a:p>
        </p:txBody>
      </p:sp>
      <p:sp>
        <p:nvSpPr>
          <p:cNvPr id="89104" name="Rectangle 16"/>
          <p:cNvSpPr>
            <a:spLocks noGrp="true" noChangeArrowheads="true"/>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eaLnBrk="1" hangingPunct="1">
              <a:defRPr sz="1200"/>
            </a:lvl1pPr>
          </a:lstStyle>
          <a:p>
            <a:endParaRPr lang="en-US" altLang="en-US"/>
          </a:p>
        </p:txBody>
      </p:sp>
    </p:spTree>
  </p:cSld>
  <p:clrMap bg1="lt1" tx1="dk1" bg2="lt2" tx2="dk2" accent1="accent1" accent2="accent2" accent3="accent3" accent4="accent4" accent5="accent5" accent6="accent6" hlink="hlink" folHlink="folHlink"/>
  <p:sldLayoutIdLst>
    <p:sldLayoutId id="2147483803" r:id="rId1"/>
    <p:sldLayoutId id="2147483804" r:id="rId2"/>
    <p:sldLayoutId id="2147483805" r:id="rId3"/>
    <p:sldLayoutId id="2147483806" r:id="rId4"/>
    <p:sldLayoutId id="2147483807" r:id="rId5"/>
    <p:sldLayoutId id="2147483808" r:id="rId6"/>
    <p:sldLayoutId id="2147483809" r:id="rId7"/>
    <p:sldLayoutId id="2147483810" r:id="rId8"/>
    <p:sldLayoutId id="2147483811" r:id="rId9"/>
    <p:sldLayoutId id="2147483812" r:id="rId10"/>
    <p:sldLayoutId id="2147483813" r:id="rId11"/>
    <p:sldLayoutId id="2147483814" r:id="rId12"/>
    <p:sldLayoutId id="2147483815" r:id="rId13"/>
    <p:sldLayoutId id="2147483816" r:id="rId14"/>
    <p:sldLayoutId id="2147483817" r:id="rId15"/>
    <p:sldLayoutId id="2147483818" r:id="rId16"/>
  </p:sldLayoutIdLst>
  <p:transition spd="slow"/>
  <p:txStyles>
    <p:titleStyle>
      <a:lvl1pPr algn="l" rtl="0" eaLnBrk="1" fontAlgn="base" hangingPunct="1">
        <a:spcBef>
          <a:spcPct val="0"/>
        </a:spcBef>
        <a:spcAft>
          <a:spcPct val="0"/>
        </a:spcAft>
        <a:defRPr sz="4400" kern="1200">
          <a:solidFill>
            <a:schemeClr val="accent3"/>
          </a:solidFill>
          <a:latin typeface="Arial" panose="020B0604020202020204" pitchFamily="34" charset="0"/>
          <a:ea typeface="+mj-ea"/>
          <a:cs typeface="+mj-cs"/>
        </a:defRPr>
      </a:lvl1pPr>
      <a:lvl2pPr algn="l" rtl="0" eaLnBrk="1" fontAlgn="base" hangingPunct="1">
        <a:spcBef>
          <a:spcPct val="0"/>
        </a:spcBef>
        <a:spcAft>
          <a:spcPct val="0"/>
        </a:spcAft>
        <a:defRPr sz="4400">
          <a:solidFill>
            <a:schemeClr val="tx1"/>
          </a:solidFill>
          <a:latin typeface="Arial" panose="020B0604020202020204" pitchFamily="34" charset="0"/>
        </a:defRPr>
      </a:lvl2pPr>
      <a:lvl3pPr algn="l" rtl="0" eaLnBrk="1" fontAlgn="base" hangingPunct="1">
        <a:spcBef>
          <a:spcPct val="0"/>
        </a:spcBef>
        <a:spcAft>
          <a:spcPct val="0"/>
        </a:spcAft>
        <a:defRPr sz="4400">
          <a:solidFill>
            <a:schemeClr val="tx1"/>
          </a:solidFill>
          <a:latin typeface="Arial" panose="020B0604020202020204" pitchFamily="34" charset="0"/>
        </a:defRPr>
      </a:lvl3pPr>
      <a:lvl4pPr algn="l" rtl="0" eaLnBrk="1" fontAlgn="base" hangingPunct="1">
        <a:spcBef>
          <a:spcPct val="0"/>
        </a:spcBef>
        <a:spcAft>
          <a:spcPct val="0"/>
        </a:spcAft>
        <a:defRPr sz="4400">
          <a:solidFill>
            <a:schemeClr val="tx1"/>
          </a:solidFill>
          <a:latin typeface="Arial" panose="020B0604020202020204" pitchFamily="34" charset="0"/>
        </a:defRPr>
      </a:lvl4pPr>
      <a:lvl5pPr algn="l" rtl="0" eaLnBrk="1" fontAlgn="base" hangingPunct="1">
        <a:spcBef>
          <a:spcPct val="0"/>
        </a:spcBef>
        <a:spcAft>
          <a:spcPct val="0"/>
        </a:spcAft>
        <a:defRPr sz="4400">
          <a:solidFill>
            <a:schemeClr val="tx1"/>
          </a:solidFill>
          <a:latin typeface="Arial" panose="020B0604020202020204" pitchFamily="34" charset="0"/>
        </a:defRPr>
      </a:lvl5pPr>
      <a:lvl6pPr marL="457200" algn="l" rtl="0" eaLnBrk="1" fontAlgn="base" hangingPunct="1">
        <a:spcBef>
          <a:spcPct val="0"/>
        </a:spcBef>
        <a:spcAft>
          <a:spcPct val="0"/>
        </a:spcAft>
        <a:defRPr sz="4400">
          <a:solidFill>
            <a:schemeClr val="tx1"/>
          </a:solidFill>
          <a:latin typeface="Arial" panose="020B0604020202020204" pitchFamily="34" charset="0"/>
        </a:defRPr>
      </a:lvl6pPr>
      <a:lvl7pPr marL="914400" algn="l" rtl="0" eaLnBrk="1" fontAlgn="base" hangingPunct="1">
        <a:spcBef>
          <a:spcPct val="0"/>
        </a:spcBef>
        <a:spcAft>
          <a:spcPct val="0"/>
        </a:spcAft>
        <a:defRPr sz="4400">
          <a:solidFill>
            <a:schemeClr val="tx1"/>
          </a:solidFill>
          <a:latin typeface="Arial" panose="020B0604020202020204" pitchFamily="34" charset="0"/>
        </a:defRPr>
      </a:lvl7pPr>
      <a:lvl8pPr marL="1371600" algn="l" rtl="0" eaLnBrk="1" fontAlgn="base" hangingPunct="1">
        <a:spcBef>
          <a:spcPct val="0"/>
        </a:spcBef>
        <a:spcAft>
          <a:spcPct val="0"/>
        </a:spcAft>
        <a:defRPr sz="4400">
          <a:solidFill>
            <a:schemeClr val="tx1"/>
          </a:solidFill>
          <a:latin typeface="Arial" panose="020B0604020202020204" pitchFamily="34" charset="0"/>
        </a:defRPr>
      </a:lvl8pPr>
      <a:lvl9pPr marL="1828800" algn="l" rtl="0" eaLnBrk="1" fontAlgn="base" hangingPunct="1">
        <a:spcBef>
          <a:spcPct val="0"/>
        </a:spcBef>
        <a:spcAft>
          <a:spcPct val="0"/>
        </a:spcAft>
        <a:defRPr sz="4400">
          <a:solidFill>
            <a:schemeClr val="tx1"/>
          </a:solidFill>
          <a:latin typeface="Arial" panose="020B0604020202020204" pitchFamily="34" charset="0"/>
        </a:defRPr>
      </a:lvl9pPr>
    </p:titleStyle>
    <p:bodyStyle>
      <a:lvl1pPr marL="0" indent="0" algn="l" rtl="0" eaLnBrk="1" fontAlgn="base" hangingPunct="1">
        <a:spcBef>
          <a:spcPct val="20000"/>
        </a:spcBef>
        <a:spcAft>
          <a:spcPct val="0"/>
        </a:spcAft>
        <a:buClr>
          <a:schemeClr val="accent3"/>
        </a:buClr>
        <a:buSzPct val="75000"/>
        <a:buFont typeface="Arial" panose="020B0604020202020204" pitchFamily="34" charset="0"/>
        <a:buNone/>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3"/>
        </a:buClr>
        <a:buSzPct val="80000"/>
        <a:buFont typeface="Arial" panose="020B0604020202020204"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lr>
          <a:schemeClr val="accent3"/>
        </a:buClr>
        <a:buSzPct val="65000"/>
        <a:buFont typeface="Arial" panose="020B0604020202020204"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lr>
          <a:schemeClr val="accent3"/>
        </a:buClr>
        <a:buSzPct val="70000"/>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lr>
          <a:schemeClr val="accent3"/>
        </a:buClr>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9090" name="Rectangle 2"/>
          <p:cNvSpPr>
            <a:spLocks noGrp="true" noChangeArrowheads="true"/>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algn="ctr" eaLnBrk="1" hangingPunct="1">
              <a:defRPr sz="1200"/>
            </a:lvl1pPr>
          </a:lstStyle>
          <a:p>
            <a:endParaRPr lang="en-US" altLang="en-US"/>
          </a:p>
        </p:txBody>
      </p:sp>
      <p:sp>
        <p:nvSpPr>
          <p:cNvPr id="89091" name="Rectangle 3"/>
          <p:cNvSpPr>
            <a:spLocks noGrp="true" noChangeArrowheads="true"/>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algn="r" eaLnBrk="1" hangingPunct="1">
              <a:defRPr sz="1200">
                <a:latin typeface="Arial Black" panose="020B0A04020102020204" pitchFamily="34" charset="0"/>
              </a:defRPr>
            </a:lvl1pPr>
          </a:lstStyle>
          <a:p>
            <a:fld id="{6215D999-F182-4F4F-ABA0-94A96553E2C0}" type="slidenum">
              <a:rPr lang="en-US" altLang="en-US"/>
            </a:fld>
            <a:endParaRPr lang="en-US" altLang="en-US"/>
          </a:p>
        </p:txBody>
      </p:sp>
      <p:sp>
        <p:nvSpPr>
          <p:cNvPr id="89102" name="Rectangle 14"/>
          <p:cNvSpPr>
            <a:spLocks noGrp="true" noChangeArrowheads="true"/>
          </p:cNvSpPr>
          <p:nvPr>
            <p:ph type="title"/>
          </p:nvPr>
        </p:nvSpPr>
        <p:spPr bwMode="auto">
          <a:xfrm>
            <a:off x="457200" y="457200"/>
            <a:ext cx="82296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false" compatLnSpc="true"/>
          <a:lstStyle/>
          <a:p>
            <a:pPr lvl="0"/>
            <a:r>
              <a:rPr lang="en-US" altLang="en-US"/>
              <a:t>Click to edit Master title style</a:t>
            </a:r>
            <a:endParaRPr lang="en-US" altLang="en-US" dirty="0"/>
          </a:p>
        </p:txBody>
      </p:sp>
      <p:sp>
        <p:nvSpPr>
          <p:cNvPr id="89103" name="Rectangle 15"/>
          <p:cNvSpPr>
            <a:spLocks noGrp="true" noChangeArrowheads="true"/>
          </p:cNvSpPr>
          <p:nvPr>
            <p:ph type="body" idx="1"/>
          </p:nvPr>
        </p:nvSpPr>
        <p:spPr bwMode="auto">
          <a:xfrm>
            <a:off x="457200" y="1981200"/>
            <a:ext cx="822960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false" compatLnSpc="true"/>
          <a:lstStyle/>
          <a:p>
            <a:pPr lvl="0"/>
            <a:r>
              <a:rPr lang="en-US" altLang="en-US" dirty="0"/>
              <a:t>Edit Master text styles</a:t>
            </a:r>
            <a:endParaRPr lang="en-US" altLang="en-US" dirty="0"/>
          </a:p>
          <a:p>
            <a:pPr lvl="1"/>
            <a:r>
              <a:rPr lang="en-US" altLang="en-US" dirty="0"/>
              <a:t>Second level</a:t>
            </a:r>
            <a:endParaRPr lang="en-US" altLang="en-US" dirty="0"/>
          </a:p>
          <a:p>
            <a:pPr lvl="2"/>
            <a:r>
              <a:rPr lang="en-US" altLang="en-US" dirty="0"/>
              <a:t>Third level</a:t>
            </a:r>
            <a:endParaRPr lang="en-US" altLang="en-US" dirty="0"/>
          </a:p>
          <a:p>
            <a:pPr lvl="3"/>
            <a:r>
              <a:rPr lang="en-US" altLang="en-US" dirty="0"/>
              <a:t>Fourth level</a:t>
            </a:r>
            <a:endParaRPr lang="en-US" altLang="en-US" dirty="0"/>
          </a:p>
          <a:p>
            <a:pPr lvl="4"/>
            <a:r>
              <a:rPr lang="en-US" altLang="en-US" dirty="0"/>
              <a:t>Fifth level</a:t>
            </a:r>
            <a:endParaRPr lang="en-US" altLang="en-US" dirty="0"/>
          </a:p>
        </p:txBody>
      </p:sp>
      <p:sp>
        <p:nvSpPr>
          <p:cNvPr id="89104" name="Rectangle 16"/>
          <p:cNvSpPr>
            <a:spLocks noGrp="true" noChangeArrowheads="true"/>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eaLnBrk="1" hangingPunct="1">
              <a:defRPr sz="1200"/>
            </a:lvl1pPr>
          </a:lstStyle>
          <a:p>
            <a:endParaRPr lang="en-US" altLang="en-US"/>
          </a:p>
        </p:txBody>
      </p:sp>
    </p:spTree>
  </p:cSld>
  <p:clrMap bg1="lt1" tx1="dk1" bg2="lt2" tx2="dk2" accent1="accent1" accent2="accent2" accent3="accent3" accent4="accent4" accent5="accent5" accent6="accent6" hlink="hlink" folHlink="folHlink"/>
  <p:sldLayoutIdLst>
    <p:sldLayoutId id="2147483820" r:id="rId1"/>
    <p:sldLayoutId id="2147483821" r:id="rId2"/>
    <p:sldLayoutId id="2147483822" r:id="rId3"/>
    <p:sldLayoutId id="2147483823" r:id="rId4"/>
    <p:sldLayoutId id="2147483824" r:id="rId5"/>
    <p:sldLayoutId id="2147483825" r:id="rId6"/>
    <p:sldLayoutId id="2147483826" r:id="rId7"/>
    <p:sldLayoutId id="2147483827" r:id="rId8"/>
    <p:sldLayoutId id="2147483828" r:id="rId9"/>
    <p:sldLayoutId id="2147483829" r:id="rId10"/>
    <p:sldLayoutId id="2147483830" r:id="rId11"/>
    <p:sldLayoutId id="2147483831" r:id="rId12"/>
    <p:sldLayoutId id="2147483832" r:id="rId13"/>
    <p:sldLayoutId id="2147483833" r:id="rId14"/>
    <p:sldLayoutId id="2147483834" r:id="rId15"/>
    <p:sldLayoutId id="2147483835" r:id="rId16"/>
  </p:sldLayoutIdLst>
  <p:transition spd="slow"/>
  <p:txStyles>
    <p:titleStyle>
      <a:lvl1pPr algn="l" rtl="0" eaLnBrk="1" fontAlgn="base" hangingPunct="1">
        <a:spcBef>
          <a:spcPct val="0"/>
        </a:spcBef>
        <a:spcAft>
          <a:spcPct val="0"/>
        </a:spcAft>
        <a:defRPr sz="4400" kern="1200">
          <a:solidFill>
            <a:schemeClr val="accent3"/>
          </a:solidFill>
          <a:latin typeface="Arial" panose="020B0604020202020204" pitchFamily="34" charset="0"/>
          <a:ea typeface="+mj-ea"/>
          <a:cs typeface="+mj-cs"/>
        </a:defRPr>
      </a:lvl1pPr>
      <a:lvl2pPr algn="l" rtl="0" eaLnBrk="1" fontAlgn="base" hangingPunct="1">
        <a:spcBef>
          <a:spcPct val="0"/>
        </a:spcBef>
        <a:spcAft>
          <a:spcPct val="0"/>
        </a:spcAft>
        <a:defRPr sz="4400">
          <a:solidFill>
            <a:schemeClr val="tx1"/>
          </a:solidFill>
          <a:latin typeface="Arial" panose="020B0604020202020204" pitchFamily="34" charset="0"/>
        </a:defRPr>
      </a:lvl2pPr>
      <a:lvl3pPr algn="l" rtl="0" eaLnBrk="1" fontAlgn="base" hangingPunct="1">
        <a:spcBef>
          <a:spcPct val="0"/>
        </a:spcBef>
        <a:spcAft>
          <a:spcPct val="0"/>
        </a:spcAft>
        <a:defRPr sz="4400">
          <a:solidFill>
            <a:schemeClr val="tx1"/>
          </a:solidFill>
          <a:latin typeface="Arial" panose="020B0604020202020204" pitchFamily="34" charset="0"/>
        </a:defRPr>
      </a:lvl3pPr>
      <a:lvl4pPr algn="l" rtl="0" eaLnBrk="1" fontAlgn="base" hangingPunct="1">
        <a:spcBef>
          <a:spcPct val="0"/>
        </a:spcBef>
        <a:spcAft>
          <a:spcPct val="0"/>
        </a:spcAft>
        <a:defRPr sz="4400">
          <a:solidFill>
            <a:schemeClr val="tx1"/>
          </a:solidFill>
          <a:latin typeface="Arial" panose="020B0604020202020204" pitchFamily="34" charset="0"/>
        </a:defRPr>
      </a:lvl4pPr>
      <a:lvl5pPr algn="l" rtl="0" eaLnBrk="1" fontAlgn="base" hangingPunct="1">
        <a:spcBef>
          <a:spcPct val="0"/>
        </a:spcBef>
        <a:spcAft>
          <a:spcPct val="0"/>
        </a:spcAft>
        <a:defRPr sz="4400">
          <a:solidFill>
            <a:schemeClr val="tx1"/>
          </a:solidFill>
          <a:latin typeface="Arial" panose="020B0604020202020204" pitchFamily="34" charset="0"/>
        </a:defRPr>
      </a:lvl5pPr>
      <a:lvl6pPr marL="457200" algn="l" rtl="0" eaLnBrk="1" fontAlgn="base" hangingPunct="1">
        <a:spcBef>
          <a:spcPct val="0"/>
        </a:spcBef>
        <a:spcAft>
          <a:spcPct val="0"/>
        </a:spcAft>
        <a:defRPr sz="4400">
          <a:solidFill>
            <a:schemeClr val="tx1"/>
          </a:solidFill>
          <a:latin typeface="Arial" panose="020B0604020202020204" pitchFamily="34" charset="0"/>
        </a:defRPr>
      </a:lvl6pPr>
      <a:lvl7pPr marL="914400" algn="l" rtl="0" eaLnBrk="1" fontAlgn="base" hangingPunct="1">
        <a:spcBef>
          <a:spcPct val="0"/>
        </a:spcBef>
        <a:spcAft>
          <a:spcPct val="0"/>
        </a:spcAft>
        <a:defRPr sz="4400">
          <a:solidFill>
            <a:schemeClr val="tx1"/>
          </a:solidFill>
          <a:latin typeface="Arial" panose="020B0604020202020204" pitchFamily="34" charset="0"/>
        </a:defRPr>
      </a:lvl7pPr>
      <a:lvl8pPr marL="1371600" algn="l" rtl="0" eaLnBrk="1" fontAlgn="base" hangingPunct="1">
        <a:spcBef>
          <a:spcPct val="0"/>
        </a:spcBef>
        <a:spcAft>
          <a:spcPct val="0"/>
        </a:spcAft>
        <a:defRPr sz="4400">
          <a:solidFill>
            <a:schemeClr val="tx1"/>
          </a:solidFill>
          <a:latin typeface="Arial" panose="020B0604020202020204" pitchFamily="34" charset="0"/>
        </a:defRPr>
      </a:lvl8pPr>
      <a:lvl9pPr marL="1828800" algn="l" rtl="0" eaLnBrk="1" fontAlgn="base" hangingPunct="1">
        <a:spcBef>
          <a:spcPct val="0"/>
        </a:spcBef>
        <a:spcAft>
          <a:spcPct val="0"/>
        </a:spcAft>
        <a:defRPr sz="4400">
          <a:solidFill>
            <a:schemeClr val="tx1"/>
          </a:solidFill>
          <a:latin typeface="Arial" panose="020B0604020202020204" pitchFamily="34" charset="0"/>
        </a:defRPr>
      </a:lvl9pPr>
    </p:titleStyle>
    <p:bodyStyle>
      <a:lvl1pPr marL="0" indent="0" algn="l" rtl="0" eaLnBrk="1" fontAlgn="base" hangingPunct="1">
        <a:spcBef>
          <a:spcPct val="20000"/>
        </a:spcBef>
        <a:spcAft>
          <a:spcPct val="0"/>
        </a:spcAft>
        <a:buClr>
          <a:schemeClr val="accent3"/>
        </a:buClr>
        <a:buSzPct val="75000"/>
        <a:buFont typeface="Arial" panose="020B0604020202020204" pitchFamily="34" charset="0"/>
        <a:buNone/>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3"/>
        </a:buClr>
        <a:buSzPct val="80000"/>
        <a:buFont typeface="Arial" panose="020B0604020202020204"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lr>
          <a:schemeClr val="accent3"/>
        </a:buClr>
        <a:buSzPct val="65000"/>
        <a:buFont typeface="Arial" panose="020B0604020202020204"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lr>
          <a:schemeClr val="accent3"/>
        </a:buClr>
        <a:buSzPct val="70000"/>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lr>
          <a:schemeClr val="accent3"/>
        </a:buClr>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9090" name="Rectangle 2"/>
          <p:cNvSpPr>
            <a:spLocks noGrp="true" noChangeArrowheads="true"/>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algn="ctr" eaLnBrk="1" hangingPunct="1">
              <a:defRPr sz="1200"/>
            </a:lvl1pPr>
          </a:lstStyle>
          <a:p>
            <a:endParaRPr lang="en-US" altLang="en-US"/>
          </a:p>
        </p:txBody>
      </p:sp>
      <p:sp>
        <p:nvSpPr>
          <p:cNvPr id="89091" name="Rectangle 3"/>
          <p:cNvSpPr>
            <a:spLocks noGrp="true" noChangeArrowheads="true"/>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algn="r" eaLnBrk="1" hangingPunct="1">
              <a:defRPr sz="1200">
                <a:latin typeface="Arial Black" panose="020B0A04020102020204" pitchFamily="34" charset="0"/>
              </a:defRPr>
            </a:lvl1pPr>
          </a:lstStyle>
          <a:p>
            <a:fld id="{6215D999-F182-4F4F-ABA0-94A96553E2C0}" type="slidenum">
              <a:rPr lang="en-US" altLang="en-US"/>
            </a:fld>
            <a:endParaRPr lang="en-US" altLang="en-US"/>
          </a:p>
        </p:txBody>
      </p:sp>
      <p:sp>
        <p:nvSpPr>
          <p:cNvPr id="89102" name="Rectangle 14"/>
          <p:cNvSpPr>
            <a:spLocks noGrp="true" noChangeArrowheads="true"/>
          </p:cNvSpPr>
          <p:nvPr>
            <p:ph type="title"/>
          </p:nvPr>
        </p:nvSpPr>
        <p:spPr bwMode="auto">
          <a:xfrm>
            <a:off x="457200" y="457200"/>
            <a:ext cx="82296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false" compatLnSpc="true"/>
          <a:lstStyle/>
          <a:p>
            <a:pPr lvl="0"/>
            <a:r>
              <a:rPr lang="en-US" altLang="en-US"/>
              <a:t>Click to edit Master title style</a:t>
            </a:r>
            <a:endParaRPr lang="en-US" altLang="en-US" dirty="0"/>
          </a:p>
        </p:txBody>
      </p:sp>
      <p:sp>
        <p:nvSpPr>
          <p:cNvPr id="89103" name="Rectangle 15"/>
          <p:cNvSpPr>
            <a:spLocks noGrp="true" noChangeArrowheads="true"/>
          </p:cNvSpPr>
          <p:nvPr>
            <p:ph type="body" idx="1"/>
          </p:nvPr>
        </p:nvSpPr>
        <p:spPr bwMode="auto">
          <a:xfrm>
            <a:off x="457200" y="1981200"/>
            <a:ext cx="822960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false" compatLnSpc="true"/>
          <a:lstStyle/>
          <a:p>
            <a:pPr lvl="0"/>
            <a:r>
              <a:rPr lang="en-US" altLang="en-US" dirty="0"/>
              <a:t>Edit Master text styles</a:t>
            </a:r>
            <a:endParaRPr lang="en-US" altLang="en-US" dirty="0"/>
          </a:p>
          <a:p>
            <a:pPr lvl="1"/>
            <a:r>
              <a:rPr lang="en-US" altLang="en-US" dirty="0"/>
              <a:t>Second level</a:t>
            </a:r>
            <a:endParaRPr lang="en-US" altLang="en-US" dirty="0"/>
          </a:p>
          <a:p>
            <a:pPr lvl="2"/>
            <a:r>
              <a:rPr lang="en-US" altLang="en-US" dirty="0"/>
              <a:t>Third level</a:t>
            </a:r>
            <a:endParaRPr lang="en-US" altLang="en-US" dirty="0"/>
          </a:p>
          <a:p>
            <a:pPr lvl="3"/>
            <a:r>
              <a:rPr lang="en-US" altLang="en-US" dirty="0"/>
              <a:t>Fourth level</a:t>
            </a:r>
            <a:endParaRPr lang="en-US" altLang="en-US" dirty="0"/>
          </a:p>
          <a:p>
            <a:pPr lvl="4"/>
            <a:r>
              <a:rPr lang="en-US" altLang="en-US" dirty="0"/>
              <a:t>Fifth level</a:t>
            </a:r>
            <a:endParaRPr lang="en-US" altLang="en-US" dirty="0"/>
          </a:p>
        </p:txBody>
      </p:sp>
      <p:sp>
        <p:nvSpPr>
          <p:cNvPr id="89104" name="Rectangle 16"/>
          <p:cNvSpPr>
            <a:spLocks noGrp="true" noChangeArrowheads="true"/>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eaLnBrk="1" hangingPunct="1">
              <a:defRPr sz="1200"/>
            </a:lvl1pPr>
          </a:lstStyle>
          <a:p>
            <a:endParaRPr lang="en-US" altLang="en-US"/>
          </a:p>
        </p:txBody>
      </p:sp>
    </p:spTree>
  </p:cSld>
  <p:clrMap bg1="lt1" tx1="dk1" bg2="lt2" tx2="dk2" accent1="accent1" accent2="accent2" accent3="accent3" accent4="accent4" accent5="accent5" accent6="accent6" hlink="hlink" folHlink="folHlink"/>
  <p:sldLayoutIdLst>
    <p:sldLayoutId id="2147483837" r:id="rId1"/>
    <p:sldLayoutId id="2147483838" r:id="rId2"/>
    <p:sldLayoutId id="2147483839" r:id="rId3"/>
    <p:sldLayoutId id="2147483840" r:id="rId4"/>
    <p:sldLayoutId id="2147483841" r:id="rId5"/>
    <p:sldLayoutId id="2147483842" r:id="rId6"/>
    <p:sldLayoutId id="2147483843" r:id="rId7"/>
    <p:sldLayoutId id="2147483844" r:id="rId8"/>
    <p:sldLayoutId id="2147483845" r:id="rId9"/>
    <p:sldLayoutId id="2147483846" r:id="rId10"/>
    <p:sldLayoutId id="2147483847" r:id="rId11"/>
    <p:sldLayoutId id="2147483848" r:id="rId12"/>
    <p:sldLayoutId id="2147483849" r:id="rId13"/>
    <p:sldLayoutId id="2147483850" r:id="rId14"/>
    <p:sldLayoutId id="2147483851" r:id="rId15"/>
    <p:sldLayoutId id="2147483852" r:id="rId16"/>
  </p:sldLayoutIdLst>
  <p:transition spd="slow"/>
  <p:txStyles>
    <p:titleStyle>
      <a:lvl1pPr algn="l" rtl="0" eaLnBrk="1" fontAlgn="base" hangingPunct="1">
        <a:spcBef>
          <a:spcPct val="0"/>
        </a:spcBef>
        <a:spcAft>
          <a:spcPct val="0"/>
        </a:spcAft>
        <a:defRPr sz="4400" kern="1200">
          <a:solidFill>
            <a:schemeClr val="accent3"/>
          </a:solidFill>
          <a:latin typeface="Arial" panose="020B0604020202020204" pitchFamily="34" charset="0"/>
          <a:ea typeface="+mj-ea"/>
          <a:cs typeface="+mj-cs"/>
        </a:defRPr>
      </a:lvl1pPr>
      <a:lvl2pPr algn="l" rtl="0" eaLnBrk="1" fontAlgn="base" hangingPunct="1">
        <a:spcBef>
          <a:spcPct val="0"/>
        </a:spcBef>
        <a:spcAft>
          <a:spcPct val="0"/>
        </a:spcAft>
        <a:defRPr sz="4400">
          <a:solidFill>
            <a:schemeClr val="tx1"/>
          </a:solidFill>
          <a:latin typeface="Arial" panose="020B0604020202020204" pitchFamily="34" charset="0"/>
        </a:defRPr>
      </a:lvl2pPr>
      <a:lvl3pPr algn="l" rtl="0" eaLnBrk="1" fontAlgn="base" hangingPunct="1">
        <a:spcBef>
          <a:spcPct val="0"/>
        </a:spcBef>
        <a:spcAft>
          <a:spcPct val="0"/>
        </a:spcAft>
        <a:defRPr sz="4400">
          <a:solidFill>
            <a:schemeClr val="tx1"/>
          </a:solidFill>
          <a:latin typeface="Arial" panose="020B0604020202020204" pitchFamily="34" charset="0"/>
        </a:defRPr>
      </a:lvl3pPr>
      <a:lvl4pPr algn="l" rtl="0" eaLnBrk="1" fontAlgn="base" hangingPunct="1">
        <a:spcBef>
          <a:spcPct val="0"/>
        </a:spcBef>
        <a:spcAft>
          <a:spcPct val="0"/>
        </a:spcAft>
        <a:defRPr sz="4400">
          <a:solidFill>
            <a:schemeClr val="tx1"/>
          </a:solidFill>
          <a:latin typeface="Arial" panose="020B0604020202020204" pitchFamily="34" charset="0"/>
        </a:defRPr>
      </a:lvl4pPr>
      <a:lvl5pPr algn="l" rtl="0" eaLnBrk="1" fontAlgn="base" hangingPunct="1">
        <a:spcBef>
          <a:spcPct val="0"/>
        </a:spcBef>
        <a:spcAft>
          <a:spcPct val="0"/>
        </a:spcAft>
        <a:defRPr sz="4400">
          <a:solidFill>
            <a:schemeClr val="tx1"/>
          </a:solidFill>
          <a:latin typeface="Arial" panose="020B0604020202020204" pitchFamily="34" charset="0"/>
        </a:defRPr>
      </a:lvl5pPr>
      <a:lvl6pPr marL="457200" algn="l" rtl="0" eaLnBrk="1" fontAlgn="base" hangingPunct="1">
        <a:spcBef>
          <a:spcPct val="0"/>
        </a:spcBef>
        <a:spcAft>
          <a:spcPct val="0"/>
        </a:spcAft>
        <a:defRPr sz="4400">
          <a:solidFill>
            <a:schemeClr val="tx1"/>
          </a:solidFill>
          <a:latin typeface="Arial" panose="020B0604020202020204" pitchFamily="34" charset="0"/>
        </a:defRPr>
      </a:lvl6pPr>
      <a:lvl7pPr marL="914400" algn="l" rtl="0" eaLnBrk="1" fontAlgn="base" hangingPunct="1">
        <a:spcBef>
          <a:spcPct val="0"/>
        </a:spcBef>
        <a:spcAft>
          <a:spcPct val="0"/>
        </a:spcAft>
        <a:defRPr sz="4400">
          <a:solidFill>
            <a:schemeClr val="tx1"/>
          </a:solidFill>
          <a:latin typeface="Arial" panose="020B0604020202020204" pitchFamily="34" charset="0"/>
        </a:defRPr>
      </a:lvl7pPr>
      <a:lvl8pPr marL="1371600" algn="l" rtl="0" eaLnBrk="1" fontAlgn="base" hangingPunct="1">
        <a:spcBef>
          <a:spcPct val="0"/>
        </a:spcBef>
        <a:spcAft>
          <a:spcPct val="0"/>
        </a:spcAft>
        <a:defRPr sz="4400">
          <a:solidFill>
            <a:schemeClr val="tx1"/>
          </a:solidFill>
          <a:latin typeface="Arial" panose="020B0604020202020204" pitchFamily="34" charset="0"/>
        </a:defRPr>
      </a:lvl8pPr>
      <a:lvl9pPr marL="1828800" algn="l" rtl="0" eaLnBrk="1" fontAlgn="base" hangingPunct="1">
        <a:spcBef>
          <a:spcPct val="0"/>
        </a:spcBef>
        <a:spcAft>
          <a:spcPct val="0"/>
        </a:spcAft>
        <a:defRPr sz="4400">
          <a:solidFill>
            <a:schemeClr val="tx1"/>
          </a:solidFill>
          <a:latin typeface="Arial" panose="020B0604020202020204" pitchFamily="34" charset="0"/>
        </a:defRPr>
      </a:lvl9pPr>
    </p:titleStyle>
    <p:bodyStyle>
      <a:lvl1pPr marL="0" indent="0" algn="l" rtl="0" eaLnBrk="1" fontAlgn="base" hangingPunct="1">
        <a:spcBef>
          <a:spcPct val="20000"/>
        </a:spcBef>
        <a:spcAft>
          <a:spcPct val="0"/>
        </a:spcAft>
        <a:buClr>
          <a:schemeClr val="accent3"/>
        </a:buClr>
        <a:buSzPct val="75000"/>
        <a:buFont typeface="Arial" panose="020B0604020202020204" pitchFamily="34" charset="0"/>
        <a:buNone/>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3"/>
        </a:buClr>
        <a:buSzPct val="80000"/>
        <a:buFont typeface="Arial" panose="020B0604020202020204"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lr>
          <a:schemeClr val="accent3"/>
        </a:buClr>
        <a:buSzPct val="65000"/>
        <a:buFont typeface="Arial" panose="020B0604020202020204"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lr>
          <a:schemeClr val="accent3"/>
        </a:buClr>
        <a:buSzPct val="70000"/>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lr>
          <a:schemeClr val="accent3"/>
        </a:buClr>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9090" name="Rectangle 2"/>
          <p:cNvSpPr>
            <a:spLocks noGrp="true" noChangeArrowheads="true"/>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algn="ctr" eaLnBrk="1" hangingPunct="1">
              <a:defRPr sz="1200"/>
            </a:lvl1pPr>
          </a:lstStyle>
          <a:p>
            <a:endParaRPr lang="en-US" altLang="en-US"/>
          </a:p>
        </p:txBody>
      </p:sp>
      <p:sp>
        <p:nvSpPr>
          <p:cNvPr id="89091" name="Rectangle 3"/>
          <p:cNvSpPr>
            <a:spLocks noGrp="true" noChangeArrowheads="true"/>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algn="r" eaLnBrk="1" hangingPunct="1">
              <a:defRPr sz="1200">
                <a:latin typeface="Arial Black" panose="020B0A04020102020204" pitchFamily="34" charset="0"/>
              </a:defRPr>
            </a:lvl1pPr>
          </a:lstStyle>
          <a:p>
            <a:fld id="{6215D999-F182-4F4F-ABA0-94A96553E2C0}" type="slidenum">
              <a:rPr lang="en-US" altLang="en-US"/>
            </a:fld>
            <a:endParaRPr lang="en-US" altLang="en-US"/>
          </a:p>
        </p:txBody>
      </p:sp>
      <p:sp>
        <p:nvSpPr>
          <p:cNvPr id="89102" name="Rectangle 14"/>
          <p:cNvSpPr>
            <a:spLocks noGrp="true" noChangeArrowheads="true"/>
          </p:cNvSpPr>
          <p:nvPr>
            <p:ph type="title"/>
          </p:nvPr>
        </p:nvSpPr>
        <p:spPr bwMode="auto">
          <a:xfrm>
            <a:off x="457200" y="457200"/>
            <a:ext cx="82296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false" compatLnSpc="true"/>
          <a:lstStyle/>
          <a:p>
            <a:pPr lvl="0"/>
            <a:r>
              <a:rPr lang="en-US" altLang="en-US"/>
              <a:t>Click to edit Master title style</a:t>
            </a:r>
            <a:endParaRPr lang="en-US" altLang="en-US" dirty="0"/>
          </a:p>
        </p:txBody>
      </p:sp>
      <p:sp>
        <p:nvSpPr>
          <p:cNvPr id="89103" name="Rectangle 15"/>
          <p:cNvSpPr>
            <a:spLocks noGrp="true" noChangeArrowheads="true"/>
          </p:cNvSpPr>
          <p:nvPr>
            <p:ph type="body" idx="1"/>
          </p:nvPr>
        </p:nvSpPr>
        <p:spPr bwMode="auto">
          <a:xfrm>
            <a:off x="457200" y="1981200"/>
            <a:ext cx="822960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false" compatLnSpc="true"/>
          <a:lstStyle/>
          <a:p>
            <a:pPr lvl="0"/>
            <a:r>
              <a:rPr lang="en-US" altLang="en-US" dirty="0"/>
              <a:t>Edit Master text styles</a:t>
            </a:r>
            <a:endParaRPr lang="en-US" altLang="en-US" dirty="0"/>
          </a:p>
          <a:p>
            <a:pPr lvl="1"/>
            <a:r>
              <a:rPr lang="en-US" altLang="en-US" dirty="0"/>
              <a:t>Second level</a:t>
            </a:r>
            <a:endParaRPr lang="en-US" altLang="en-US" dirty="0"/>
          </a:p>
          <a:p>
            <a:pPr lvl="2"/>
            <a:r>
              <a:rPr lang="en-US" altLang="en-US" dirty="0"/>
              <a:t>Third level</a:t>
            </a:r>
            <a:endParaRPr lang="en-US" altLang="en-US" dirty="0"/>
          </a:p>
          <a:p>
            <a:pPr lvl="3"/>
            <a:r>
              <a:rPr lang="en-US" altLang="en-US" dirty="0"/>
              <a:t>Fourth level</a:t>
            </a:r>
            <a:endParaRPr lang="en-US" altLang="en-US" dirty="0"/>
          </a:p>
          <a:p>
            <a:pPr lvl="4"/>
            <a:r>
              <a:rPr lang="en-US" altLang="en-US" dirty="0"/>
              <a:t>Fifth level</a:t>
            </a:r>
            <a:endParaRPr lang="en-US" altLang="en-US" dirty="0"/>
          </a:p>
        </p:txBody>
      </p:sp>
      <p:sp>
        <p:nvSpPr>
          <p:cNvPr id="89104" name="Rectangle 16"/>
          <p:cNvSpPr>
            <a:spLocks noGrp="true" noChangeArrowheads="true"/>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eaLnBrk="1" hangingPunct="1">
              <a:defRPr sz="1200"/>
            </a:lvl1pPr>
          </a:lstStyle>
          <a:p>
            <a:endParaRPr lang="en-US" altLang="en-US"/>
          </a:p>
        </p:txBody>
      </p:sp>
    </p:spTree>
  </p:cSld>
  <p:clrMap bg1="lt1" tx1="dk1" bg2="lt2" tx2="dk2" accent1="accent1" accent2="accent2" accent3="accent3" accent4="accent4" accent5="accent5" accent6="accent6" hlink="hlink" folHlink="folHlink"/>
  <p:sldLayoutIdLst>
    <p:sldLayoutId id="2147483854" r:id="rId1"/>
    <p:sldLayoutId id="2147483855" r:id="rId2"/>
    <p:sldLayoutId id="2147483856" r:id="rId3"/>
    <p:sldLayoutId id="2147483857" r:id="rId4"/>
    <p:sldLayoutId id="2147483858" r:id="rId5"/>
    <p:sldLayoutId id="2147483859" r:id="rId6"/>
    <p:sldLayoutId id="2147483860" r:id="rId7"/>
    <p:sldLayoutId id="2147483861" r:id="rId8"/>
    <p:sldLayoutId id="2147483862" r:id="rId9"/>
    <p:sldLayoutId id="2147483863" r:id="rId10"/>
    <p:sldLayoutId id="2147483864" r:id="rId11"/>
    <p:sldLayoutId id="2147483865" r:id="rId12"/>
    <p:sldLayoutId id="2147483866" r:id="rId13"/>
    <p:sldLayoutId id="2147483867" r:id="rId14"/>
    <p:sldLayoutId id="2147483868" r:id="rId15"/>
    <p:sldLayoutId id="2147483869" r:id="rId16"/>
  </p:sldLayoutIdLst>
  <p:transition spd="slow"/>
  <p:txStyles>
    <p:titleStyle>
      <a:lvl1pPr algn="l" rtl="0" eaLnBrk="1" fontAlgn="base" hangingPunct="1">
        <a:spcBef>
          <a:spcPct val="0"/>
        </a:spcBef>
        <a:spcAft>
          <a:spcPct val="0"/>
        </a:spcAft>
        <a:defRPr sz="4400" kern="1200">
          <a:solidFill>
            <a:schemeClr val="accent3"/>
          </a:solidFill>
          <a:latin typeface="Arial" panose="020B0604020202020204" pitchFamily="34" charset="0"/>
          <a:ea typeface="+mj-ea"/>
          <a:cs typeface="+mj-cs"/>
        </a:defRPr>
      </a:lvl1pPr>
      <a:lvl2pPr algn="l" rtl="0" eaLnBrk="1" fontAlgn="base" hangingPunct="1">
        <a:spcBef>
          <a:spcPct val="0"/>
        </a:spcBef>
        <a:spcAft>
          <a:spcPct val="0"/>
        </a:spcAft>
        <a:defRPr sz="4400">
          <a:solidFill>
            <a:schemeClr val="tx1"/>
          </a:solidFill>
          <a:latin typeface="Arial" panose="020B0604020202020204" pitchFamily="34" charset="0"/>
        </a:defRPr>
      </a:lvl2pPr>
      <a:lvl3pPr algn="l" rtl="0" eaLnBrk="1" fontAlgn="base" hangingPunct="1">
        <a:spcBef>
          <a:spcPct val="0"/>
        </a:spcBef>
        <a:spcAft>
          <a:spcPct val="0"/>
        </a:spcAft>
        <a:defRPr sz="4400">
          <a:solidFill>
            <a:schemeClr val="tx1"/>
          </a:solidFill>
          <a:latin typeface="Arial" panose="020B0604020202020204" pitchFamily="34" charset="0"/>
        </a:defRPr>
      </a:lvl3pPr>
      <a:lvl4pPr algn="l" rtl="0" eaLnBrk="1" fontAlgn="base" hangingPunct="1">
        <a:spcBef>
          <a:spcPct val="0"/>
        </a:spcBef>
        <a:spcAft>
          <a:spcPct val="0"/>
        </a:spcAft>
        <a:defRPr sz="4400">
          <a:solidFill>
            <a:schemeClr val="tx1"/>
          </a:solidFill>
          <a:latin typeface="Arial" panose="020B0604020202020204" pitchFamily="34" charset="0"/>
        </a:defRPr>
      </a:lvl4pPr>
      <a:lvl5pPr algn="l" rtl="0" eaLnBrk="1" fontAlgn="base" hangingPunct="1">
        <a:spcBef>
          <a:spcPct val="0"/>
        </a:spcBef>
        <a:spcAft>
          <a:spcPct val="0"/>
        </a:spcAft>
        <a:defRPr sz="4400">
          <a:solidFill>
            <a:schemeClr val="tx1"/>
          </a:solidFill>
          <a:latin typeface="Arial" panose="020B0604020202020204" pitchFamily="34" charset="0"/>
        </a:defRPr>
      </a:lvl5pPr>
      <a:lvl6pPr marL="457200" algn="l" rtl="0" eaLnBrk="1" fontAlgn="base" hangingPunct="1">
        <a:spcBef>
          <a:spcPct val="0"/>
        </a:spcBef>
        <a:spcAft>
          <a:spcPct val="0"/>
        </a:spcAft>
        <a:defRPr sz="4400">
          <a:solidFill>
            <a:schemeClr val="tx1"/>
          </a:solidFill>
          <a:latin typeface="Arial" panose="020B0604020202020204" pitchFamily="34" charset="0"/>
        </a:defRPr>
      </a:lvl6pPr>
      <a:lvl7pPr marL="914400" algn="l" rtl="0" eaLnBrk="1" fontAlgn="base" hangingPunct="1">
        <a:spcBef>
          <a:spcPct val="0"/>
        </a:spcBef>
        <a:spcAft>
          <a:spcPct val="0"/>
        </a:spcAft>
        <a:defRPr sz="4400">
          <a:solidFill>
            <a:schemeClr val="tx1"/>
          </a:solidFill>
          <a:latin typeface="Arial" panose="020B0604020202020204" pitchFamily="34" charset="0"/>
        </a:defRPr>
      </a:lvl7pPr>
      <a:lvl8pPr marL="1371600" algn="l" rtl="0" eaLnBrk="1" fontAlgn="base" hangingPunct="1">
        <a:spcBef>
          <a:spcPct val="0"/>
        </a:spcBef>
        <a:spcAft>
          <a:spcPct val="0"/>
        </a:spcAft>
        <a:defRPr sz="4400">
          <a:solidFill>
            <a:schemeClr val="tx1"/>
          </a:solidFill>
          <a:latin typeface="Arial" panose="020B0604020202020204" pitchFamily="34" charset="0"/>
        </a:defRPr>
      </a:lvl8pPr>
      <a:lvl9pPr marL="1828800" algn="l" rtl="0" eaLnBrk="1" fontAlgn="base" hangingPunct="1">
        <a:spcBef>
          <a:spcPct val="0"/>
        </a:spcBef>
        <a:spcAft>
          <a:spcPct val="0"/>
        </a:spcAft>
        <a:defRPr sz="4400">
          <a:solidFill>
            <a:schemeClr val="tx1"/>
          </a:solidFill>
          <a:latin typeface="Arial" panose="020B0604020202020204" pitchFamily="34" charset="0"/>
        </a:defRPr>
      </a:lvl9pPr>
    </p:titleStyle>
    <p:bodyStyle>
      <a:lvl1pPr marL="0" indent="0" algn="l" rtl="0" eaLnBrk="1" fontAlgn="base" hangingPunct="1">
        <a:spcBef>
          <a:spcPct val="20000"/>
        </a:spcBef>
        <a:spcAft>
          <a:spcPct val="0"/>
        </a:spcAft>
        <a:buClr>
          <a:schemeClr val="accent3"/>
        </a:buClr>
        <a:buSzPct val="75000"/>
        <a:buFont typeface="Arial" panose="020B0604020202020204" pitchFamily="34" charset="0"/>
        <a:buNone/>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3"/>
        </a:buClr>
        <a:buSzPct val="80000"/>
        <a:buFont typeface="Arial" panose="020B0604020202020204"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lr>
          <a:schemeClr val="accent3"/>
        </a:buClr>
        <a:buSzPct val="65000"/>
        <a:buFont typeface="Arial" panose="020B0604020202020204"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lr>
          <a:schemeClr val="accent3"/>
        </a:buClr>
        <a:buSzPct val="70000"/>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lr>
          <a:schemeClr val="accent3"/>
        </a:buClr>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9090" name="Rectangle 2"/>
          <p:cNvSpPr>
            <a:spLocks noGrp="true" noChangeArrowheads="true"/>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algn="ctr" eaLnBrk="1" hangingPunct="1">
              <a:defRPr sz="1200"/>
            </a:lvl1pPr>
          </a:lstStyle>
          <a:p>
            <a:endParaRPr lang="en-US" altLang="en-US"/>
          </a:p>
        </p:txBody>
      </p:sp>
      <p:sp>
        <p:nvSpPr>
          <p:cNvPr id="89091" name="Rectangle 3"/>
          <p:cNvSpPr>
            <a:spLocks noGrp="true" noChangeArrowheads="true"/>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algn="r" eaLnBrk="1" hangingPunct="1">
              <a:defRPr sz="1200">
                <a:latin typeface="Arial Black" panose="020B0A04020102020204" pitchFamily="34" charset="0"/>
              </a:defRPr>
            </a:lvl1pPr>
          </a:lstStyle>
          <a:p>
            <a:fld id="{6215D999-F182-4F4F-ABA0-94A96553E2C0}" type="slidenum">
              <a:rPr lang="en-US" altLang="en-US"/>
            </a:fld>
            <a:endParaRPr lang="en-US" altLang="en-US"/>
          </a:p>
        </p:txBody>
      </p:sp>
      <p:sp>
        <p:nvSpPr>
          <p:cNvPr id="89102" name="Rectangle 14"/>
          <p:cNvSpPr>
            <a:spLocks noGrp="true" noChangeArrowheads="true"/>
          </p:cNvSpPr>
          <p:nvPr>
            <p:ph type="title"/>
          </p:nvPr>
        </p:nvSpPr>
        <p:spPr bwMode="auto">
          <a:xfrm>
            <a:off x="457200" y="457200"/>
            <a:ext cx="82296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false" compatLnSpc="true"/>
          <a:lstStyle/>
          <a:p>
            <a:pPr lvl="0"/>
            <a:r>
              <a:rPr lang="en-US" altLang="en-US"/>
              <a:t>Click to edit Master title style</a:t>
            </a:r>
            <a:endParaRPr lang="en-US" altLang="en-US" dirty="0"/>
          </a:p>
        </p:txBody>
      </p:sp>
      <p:sp>
        <p:nvSpPr>
          <p:cNvPr id="89103" name="Rectangle 15"/>
          <p:cNvSpPr>
            <a:spLocks noGrp="true" noChangeArrowheads="true"/>
          </p:cNvSpPr>
          <p:nvPr>
            <p:ph type="body" idx="1"/>
          </p:nvPr>
        </p:nvSpPr>
        <p:spPr bwMode="auto">
          <a:xfrm>
            <a:off x="457200" y="1981200"/>
            <a:ext cx="822960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false" compatLnSpc="true"/>
          <a:lstStyle/>
          <a:p>
            <a:pPr lvl="0"/>
            <a:r>
              <a:rPr lang="en-US" altLang="en-US" dirty="0"/>
              <a:t>Edit Master text styles</a:t>
            </a:r>
            <a:endParaRPr lang="en-US" altLang="en-US" dirty="0"/>
          </a:p>
          <a:p>
            <a:pPr lvl="1"/>
            <a:r>
              <a:rPr lang="en-US" altLang="en-US" dirty="0"/>
              <a:t>Second level</a:t>
            </a:r>
            <a:endParaRPr lang="en-US" altLang="en-US" dirty="0"/>
          </a:p>
          <a:p>
            <a:pPr lvl="2"/>
            <a:r>
              <a:rPr lang="en-US" altLang="en-US" dirty="0"/>
              <a:t>Third level</a:t>
            </a:r>
            <a:endParaRPr lang="en-US" altLang="en-US" dirty="0"/>
          </a:p>
          <a:p>
            <a:pPr lvl="3"/>
            <a:r>
              <a:rPr lang="en-US" altLang="en-US" dirty="0"/>
              <a:t>Fourth level</a:t>
            </a:r>
            <a:endParaRPr lang="en-US" altLang="en-US" dirty="0"/>
          </a:p>
          <a:p>
            <a:pPr lvl="4"/>
            <a:r>
              <a:rPr lang="en-US" altLang="en-US" dirty="0"/>
              <a:t>Fifth level</a:t>
            </a:r>
            <a:endParaRPr lang="en-US" altLang="en-US" dirty="0"/>
          </a:p>
        </p:txBody>
      </p:sp>
      <p:sp>
        <p:nvSpPr>
          <p:cNvPr id="89104" name="Rectangle 16"/>
          <p:cNvSpPr>
            <a:spLocks noGrp="true" noChangeArrowheads="true"/>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eaLnBrk="1" hangingPunct="1">
              <a:defRPr sz="1200"/>
            </a:lvl1pPr>
          </a:lstStyle>
          <a:p>
            <a:endParaRPr lang="en-US" altLang="en-US"/>
          </a:p>
        </p:txBody>
      </p:sp>
    </p:spTree>
  </p:cSld>
  <p:clrMap bg1="lt1" tx1="dk1" bg2="lt2" tx2="dk2" accent1="accent1" accent2="accent2" accent3="accent3" accent4="accent4" accent5="accent5" accent6="accent6" hlink="hlink" folHlink="folHlink"/>
  <p:sldLayoutIdLst>
    <p:sldLayoutId id="2147483871" r:id="rId1"/>
    <p:sldLayoutId id="2147483872" r:id="rId2"/>
    <p:sldLayoutId id="2147483873" r:id="rId3"/>
    <p:sldLayoutId id="2147483874" r:id="rId4"/>
    <p:sldLayoutId id="2147483875" r:id="rId5"/>
    <p:sldLayoutId id="2147483876" r:id="rId6"/>
    <p:sldLayoutId id="2147483877" r:id="rId7"/>
    <p:sldLayoutId id="2147483878" r:id="rId8"/>
    <p:sldLayoutId id="2147483879" r:id="rId9"/>
    <p:sldLayoutId id="2147483880" r:id="rId10"/>
    <p:sldLayoutId id="2147483881" r:id="rId11"/>
    <p:sldLayoutId id="2147483882" r:id="rId12"/>
    <p:sldLayoutId id="2147483883" r:id="rId13"/>
    <p:sldLayoutId id="2147483884" r:id="rId14"/>
    <p:sldLayoutId id="2147483885" r:id="rId15"/>
    <p:sldLayoutId id="2147483886" r:id="rId16"/>
  </p:sldLayoutIdLst>
  <p:transition spd="slow"/>
  <p:txStyles>
    <p:titleStyle>
      <a:lvl1pPr algn="l" rtl="0" eaLnBrk="1" fontAlgn="base" hangingPunct="1">
        <a:spcBef>
          <a:spcPct val="0"/>
        </a:spcBef>
        <a:spcAft>
          <a:spcPct val="0"/>
        </a:spcAft>
        <a:defRPr sz="4400" kern="1200">
          <a:solidFill>
            <a:schemeClr val="accent3"/>
          </a:solidFill>
          <a:latin typeface="Arial" panose="020B0604020202020204" pitchFamily="34" charset="0"/>
          <a:ea typeface="+mj-ea"/>
          <a:cs typeface="+mj-cs"/>
        </a:defRPr>
      </a:lvl1pPr>
      <a:lvl2pPr algn="l" rtl="0" eaLnBrk="1" fontAlgn="base" hangingPunct="1">
        <a:spcBef>
          <a:spcPct val="0"/>
        </a:spcBef>
        <a:spcAft>
          <a:spcPct val="0"/>
        </a:spcAft>
        <a:defRPr sz="4400">
          <a:solidFill>
            <a:schemeClr val="tx1"/>
          </a:solidFill>
          <a:latin typeface="Arial" panose="020B0604020202020204" pitchFamily="34" charset="0"/>
        </a:defRPr>
      </a:lvl2pPr>
      <a:lvl3pPr algn="l" rtl="0" eaLnBrk="1" fontAlgn="base" hangingPunct="1">
        <a:spcBef>
          <a:spcPct val="0"/>
        </a:spcBef>
        <a:spcAft>
          <a:spcPct val="0"/>
        </a:spcAft>
        <a:defRPr sz="4400">
          <a:solidFill>
            <a:schemeClr val="tx1"/>
          </a:solidFill>
          <a:latin typeface="Arial" panose="020B0604020202020204" pitchFamily="34" charset="0"/>
        </a:defRPr>
      </a:lvl3pPr>
      <a:lvl4pPr algn="l" rtl="0" eaLnBrk="1" fontAlgn="base" hangingPunct="1">
        <a:spcBef>
          <a:spcPct val="0"/>
        </a:spcBef>
        <a:spcAft>
          <a:spcPct val="0"/>
        </a:spcAft>
        <a:defRPr sz="4400">
          <a:solidFill>
            <a:schemeClr val="tx1"/>
          </a:solidFill>
          <a:latin typeface="Arial" panose="020B0604020202020204" pitchFamily="34" charset="0"/>
        </a:defRPr>
      </a:lvl4pPr>
      <a:lvl5pPr algn="l" rtl="0" eaLnBrk="1" fontAlgn="base" hangingPunct="1">
        <a:spcBef>
          <a:spcPct val="0"/>
        </a:spcBef>
        <a:spcAft>
          <a:spcPct val="0"/>
        </a:spcAft>
        <a:defRPr sz="4400">
          <a:solidFill>
            <a:schemeClr val="tx1"/>
          </a:solidFill>
          <a:latin typeface="Arial" panose="020B0604020202020204" pitchFamily="34" charset="0"/>
        </a:defRPr>
      </a:lvl5pPr>
      <a:lvl6pPr marL="457200" algn="l" rtl="0" eaLnBrk="1" fontAlgn="base" hangingPunct="1">
        <a:spcBef>
          <a:spcPct val="0"/>
        </a:spcBef>
        <a:spcAft>
          <a:spcPct val="0"/>
        </a:spcAft>
        <a:defRPr sz="4400">
          <a:solidFill>
            <a:schemeClr val="tx1"/>
          </a:solidFill>
          <a:latin typeface="Arial" panose="020B0604020202020204" pitchFamily="34" charset="0"/>
        </a:defRPr>
      </a:lvl6pPr>
      <a:lvl7pPr marL="914400" algn="l" rtl="0" eaLnBrk="1" fontAlgn="base" hangingPunct="1">
        <a:spcBef>
          <a:spcPct val="0"/>
        </a:spcBef>
        <a:spcAft>
          <a:spcPct val="0"/>
        </a:spcAft>
        <a:defRPr sz="4400">
          <a:solidFill>
            <a:schemeClr val="tx1"/>
          </a:solidFill>
          <a:latin typeface="Arial" panose="020B0604020202020204" pitchFamily="34" charset="0"/>
        </a:defRPr>
      </a:lvl7pPr>
      <a:lvl8pPr marL="1371600" algn="l" rtl="0" eaLnBrk="1" fontAlgn="base" hangingPunct="1">
        <a:spcBef>
          <a:spcPct val="0"/>
        </a:spcBef>
        <a:spcAft>
          <a:spcPct val="0"/>
        </a:spcAft>
        <a:defRPr sz="4400">
          <a:solidFill>
            <a:schemeClr val="tx1"/>
          </a:solidFill>
          <a:latin typeface="Arial" panose="020B0604020202020204" pitchFamily="34" charset="0"/>
        </a:defRPr>
      </a:lvl8pPr>
      <a:lvl9pPr marL="1828800" algn="l" rtl="0" eaLnBrk="1" fontAlgn="base" hangingPunct="1">
        <a:spcBef>
          <a:spcPct val="0"/>
        </a:spcBef>
        <a:spcAft>
          <a:spcPct val="0"/>
        </a:spcAft>
        <a:defRPr sz="4400">
          <a:solidFill>
            <a:schemeClr val="tx1"/>
          </a:solidFill>
          <a:latin typeface="Arial" panose="020B0604020202020204" pitchFamily="34" charset="0"/>
        </a:defRPr>
      </a:lvl9pPr>
    </p:titleStyle>
    <p:bodyStyle>
      <a:lvl1pPr marL="0" indent="0" algn="l" rtl="0" eaLnBrk="1" fontAlgn="base" hangingPunct="1">
        <a:spcBef>
          <a:spcPct val="20000"/>
        </a:spcBef>
        <a:spcAft>
          <a:spcPct val="0"/>
        </a:spcAft>
        <a:buClr>
          <a:schemeClr val="accent3"/>
        </a:buClr>
        <a:buSzPct val="75000"/>
        <a:buFont typeface="Arial" panose="020B0604020202020204" pitchFamily="34" charset="0"/>
        <a:buNone/>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3"/>
        </a:buClr>
        <a:buSzPct val="80000"/>
        <a:buFont typeface="Arial" panose="020B0604020202020204"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lr>
          <a:schemeClr val="accent3"/>
        </a:buClr>
        <a:buSzPct val="65000"/>
        <a:buFont typeface="Arial" panose="020B0604020202020204"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lr>
          <a:schemeClr val="accent3"/>
        </a:buClr>
        <a:buSzPct val="70000"/>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lr>
          <a:schemeClr val="accent3"/>
        </a:buClr>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9090" name="Rectangle 2"/>
          <p:cNvSpPr>
            <a:spLocks noGrp="true" noChangeArrowheads="true"/>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algn="ctr" eaLnBrk="1" hangingPunct="1">
              <a:defRPr sz="1200"/>
            </a:lvl1pPr>
          </a:lstStyle>
          <a:p>
            <a:endParaRPr lang="en-US" altLang="en-US"/>
          </a:p>
        </p:txBody>
      </p:sp>
      <p:sp>
        <p:nvSpPr>
          <p:cNvPr id="89091" name="Rectangle 3"/>
          <p:cNvSpPr>
            <a:spLocks noGrp="true" noChangeArrowheads="true"/>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algn="r" eaLnBrk="1" hangingPunct="1">
              <a:defRPr sz="1200">
                <a:latin typeface="Arial Black" panose="020B0A04020102020204" pitchFamily="34" charset="0"/>
              </a:defRPr>
            </a:lvl1pPr>
          </a:lstStyle>
          <a:p>
            <a:fld id="{6215D999-F182-4F4F-ABA0-94A96553E2C0}" type="slidenum">
              <a:rPr lang="en-US" altLang="en-US"/>
            </a:fld>
            <a:endParaRPr lang="en-US" altLang="en-US"/>
          </a:p>
        </p:txBody>
      </p:sp>
      <p:sp>
        <p:nvSpPr>
          <p:cNvPr id="89102" name="Rectangle 14"/>
          <p:cNvSpPr>
            <a:spLocks noGrp="true" noChangeArrowheads="true"/>
          </p:cNvSpPr>
          <p:nvPr>
            <p:ph type="title"/>
          </p:nvPr>
        </p:nvSpPr>
        <p:spPr bwMode="auto">
          <a:xfrm>
            <a:off x="457200" y="457200"/>
            <a:ext cx="82296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false" compatLnSpc="true"/>
          <a:lstStyle/>
          <a:p>
            <a:pPr lvl="0"/>
            <a:r>
              <a:rPr lang="en-US" altLang="en-US"/>
              <a:t>Click to edit Master title style</a:t>
            </a:r>
            <a:endParaRPr lang="en-US" altLang="en-US" dirty="0"/>
          </a:p>
        </p:txBody>
      </p:sp>
      <p:sp>
        <p:nvSpPr>
          <p:cNvPr id="89103" name="Rectangle 15"/>
          <p:cNvSpPr>
            <a:spLocks noGrp="true" noChangeArrowheads="true"/>
          </p:cNvSpPr>
          <p:nvPr>
            <p:ph type="body" idx="1"/>
          </p:nvPr>
        </p:nvSpPr>
        <p:spPr bwMode="auto">
          <a:xfrm>
            <a:off x="457200" y="1981200"/>
            <a:ext cx="822960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false" compatLnSpc="true"/>
          <a:lstStyle/>
          <a:p>
            <a:pPr lvl="0"/>
            <a:r>
              <a:rPr lang="en-US" altLang="en-US" dirty="0"/>
              <a:t>Edit Master text styles</a:t>
            </a:r>
            <a:endParaRPr lang="en-US" altLang="en-US" dirty="0"/>
          </a:p>
          <a:p>
            <a:pPr lvl="1"/>
            <a:r>
              <a:rPr lang="en-US" altLang="en-US" dirty="0"/>
              <a:t>Second level</a:t>
            </a:r>
            <a:endParaRPr lang="en-US" altLang="en-US" dirty="0"/>
          </a:p>
          <a:p>
            <a:pPr lvl="2"/>
            <a:r>
              <a:rPr lang="en-US" altLang="en-US" dirty="0"/>
              <a:t>Third level</a:t>
            </a:r>
            <a:endParaRPr lang="en-US" altLang="en-US" dirty="0"/>
          </a:p>
          <a:p>
            <a:pPr lvl="3"/>
            <a:r>
              <a:rPr lang="en-US" altLang="en-US" dirty="0"/>
              <a:t>Fourth level</a:t>
            </a:r>
            <a:endParaRPr lang="en-US" altLang="en-US" dirty="0"/>
          </a:p>
          <a:p>
            <a:pPr lvl="4"/>
            <a:r>
              <a:rPr lang="en-US" altLang="en-US" dirty="0"/>
              <a:t>Fifth level</a:t>
            </a:r>
            <a:endParaRPr lang="en-US" altLang="en-US" dirty="0"/>
          </a:p>
        </p:txBody>
      </p:sp>
      <p:sp>
        <p:nvSpPr>
          <p:cNvPr id="89104" name="Rectangle 16"/>
          <p:cNvSpPr>
            <a:spLocks noGrp="true" noChangeArrowheads="true"/>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eaLnBrk="1" hangingPunct="1">
              <a:defRPr sz="1200"/>
            </a:lvl1pPr>
          </a:lstStyle>
          <a:p>
            <a:endParaRPr lang="en-US" altLang="en-US"/>
          </a:p>
        </p:txBody>
      </p:sp>
    </p:spTree>
  </p:cSld>
  <p:clrMap bg1="lt1" tx1="dk1" bg2="lt2" tx2="dk2" accent1="accent1" accent2="accent2" accent3="accent3" accent4="accent4" accent5="accent5" accent6="accent6" hlink="hlink" folHlink="folHlink"/>
  <p:sldLayoutIdLst>
    <p:sldLayoutId id="2147483888" r:id="rId1"/>
    <p:sldLayoutId id="2147483889" r:id="rId2"/>
    <p:sldLayoutId id="2147483890" r:id="rId3"/>
    <p:sldLayoutId id="2147483891" r:id="rId4"/>
    <p:sldLayoutId id="2147483892" r:id="rId5"/>
    <p:sldLayoutId id="2147483893" r:id="rId6"/>
    <p:sldLayoutId id="2147483894" r:id="rId7"/>
    <p:sldLayoutId id="2147483895" r:id="rId8"/>
    <p:sldLayoutId id="2147483896" r:id="rId9"/>
    <p:sldLayoutId id="2147483897" r:id="rId10"/>
    <p:sldLayoutId id="2147483898" r:id="rId11"/>
    <p:sldLayoutId id="2147483899" r:id="rId12"/>
    <p:sldLayoutId id="2147483900" r:id="rId13"/>
    <p:sldLayoutId id="2147483901" r:id="rId14"/>
    <p:sldLayoutId id="2147483902" r:id="rId15"/>
    <p:sldLayoutId id="2147483903" r:id="rId16"/>
  </p:sldLayoutIdLst>
  <p:transition spd="slow"/>
  <p:txStyles>
    <p:titleStyle>
      <a:lvl1pPr algn="l" rtl="0" eaLnBrk="1" fontAlgn="base" hangingPunct="1">
        <a:spcBef>
          <a:spcPct val="0"/>
        </a:spcBef>
        <a:spcAft>
          <a:spcPct val="0"/>
        </a:spcAft>
        <a:defRPr sz="4400" kern="1200">
          <a:solidFill>
            <a:schemeClr val="accent3"/>
          </a:solidFill>
          <a:latin typeface="Arial" panose="020B0604020202020204" pitchFamily="34" charset="0"/>
          <a:ea typeface="+mj-ea"/>
          <a:cs typeface="+mj-cs"/>
        </a:defRPr>
      </a:lvl1pPr>
      <a:lvl2pPr algn="l" rtl="0" eaLnBrk="1" fontAlgn="base" hangingPunct="1">
        <a:spcBef>
          <a:spcPct val="0"/>
        </a:spcBef>
        <a:spcAft>
          <a:spcPct val="0"/>
        </a:spcAft>
        <a:defRPr sz="4400">
          <a:solidFill>
            <a:schemeClr val="tx1"/>
          </a:solidFill>
          <a:latin typeface="Arial" panose="020B0604020202020204" pitchFamily="34" charset="0"/>
        </a:defRPr>
      </a:lvl2pPr>
      <a:lvl3pPr algn="l" rtl="0" eaLnBrk="1" fontAlgn="base" hangingPunct="1">
        <a:spcBef>
          <a:spcPct val="0"/>
        </a:spcBef>
        <a:spcAft>
          <a:spcPct val="0"/>
        </a:spcAft>
        <a:defRPr sz="4400">
          <a:solidFill>
            <a:schemeClr val="tx1"/>
          </a:solidFill>
          <a:latin typeface="Arial" panose="020B0604020202020204" pitchFamily="34" charset="0"/>
        </a:defRPr>
      </a:lvl3pPr>
      <a:lvl4pPr algn="l" rtl="0" eaLnBrk="1" fontAlgn="base" hangingPunct="1">
        <a:spcBef>
          <a:spcPct val="0"/>
        </a:spcBef>
        <a:spcAft>
          <a:spcPct val="0"/>
        </a:spcAft>
        <a:defRPr sz="4400">
          <a:solidFill>
            <a:schemeClr val="tx1"/>
          </a:solidFill>
          <a:latin typeface="Arial" panose="020B0604020202020204" pitchFamily="34" charset="0"/>
        </a:defRPr>
      </a:lvl4pPr>
      <a:lvl5pPr algn="l" rtl="0" eaLnBrk="1" fontAlgn="base" hangingPunct="1">
        <a:spcBef>
          <a:spcPct val="0"/>
        </a:spcBef>
        <a:spcAft>
          <a:spcPct val="0"/>
        </a:spcAft>
        <a:defRPr sz="4400">
          <a:solidFill>
            <a:schemeClr val="tx1"/>
          </a:solidFill>
          <a:latin typeface="Arial" panose="020B0604020202020204" pitchFamily="34" charset="0"/>
        </a:defRPr>
      </a:lvl5pPr>
      <a:lvl6pPr marL="457200" algn="l" rtl="0" eaLnBrk="1" fontAlgn="base" hangingPunct="1">
        <a:spcBef>
          <a:spcPct val="0"/>
        </a:spcBef>
        <a:spcAft>
          <a:spcPct val="0"/>
        </a:spcAft>
        <a:defRPr sz="4400">
          <a:solidFill>
            <a:schemeClr val="tx1"/>
          </a:solidFill>
          <a:latin typeface="Arial" panose="020B0604020202020204" pitchFamily="34" charset="0"/>
        </a:defRPr>
      </a:lvl6pPr>
      <a:lvl7pPr marL="914400" algn="l" rtl="0" eaLnBrk="1" fontAlgn="base" hangingPunct="1">
        <a:spcBef>
          <a:spcPct val="0"/>
        </a:spcBef>
        <a:spcAft>
          <a:spcPct val="0"/>
        </a:spcAft>
        <a:defRPr sz="4400">
          <a:solidFill>
            <a:schemeClr val="tx1"/>
          </a:solidFill>
          <a:latin typeface="Arial" panose="020B0604020202020204" pitchFamily="34" charset="0"/>
        </a:defRPr>
      </a:lvl7pPr>
      <a:lvl8pPr marL="1371600" algn="l" rtl="0" eaLnBrk="1" fontAlgn="base" hangingPunct="1">
        <a:spcBef>
          <a:spcPct val="0"/>
        </a:spcBef>
        <a:spcAft>
          <a:spcPct val="0"/>
        </a:spcAft>
        <a:defRPr sz="4400">
          <a:solidFill>
            <a:schemeClr val="tx1"/>
          </a:solidFill>
          <a:latin typeface="Arial" panose="020B0604020202020204" pitchFamily="34" charset="0"/>
        </a:defRPr>
      </a:lvl8pPr>
      <a:lvl9pPr marL="1828800" algn="l" rtl="0" eaLnBrk="1" fontAlgn="base" hangingPunct="1">
        <a:spcBef>
          <a:spcPct val="0"/>
        </a:spcBef>
        <a:spcAft>
          <a:spcPct val="0"/>
        </a:spcAft>
        <a:defRPr sz="4400">
          <a:solidFill>
            <a:schemeClr val="tx1"/>
          </a:solidFill>
          <a:latin typeface="Arial" panose="020B0604020202020204" pitchFamily="34" charset="0"/>
        </a:defRPr>
      </a:lvl9pPr>
    </p:titleStyle>
    <p:bodyStyle>
      <a:lvl1pPr marL="0" indent="0" algn="l" rtl="0" eaLnBrk="1" fontAlgn="base" hangingPunct="1">
        <a:spcBef>
          <a:spcPct val="20000"/>
        </a:spcBef>
        <a:spcAft>
          <a:spcPct val="0"/>
        </a:spcAft>
        <a:buClr>
          <a:schemeClr val="accent3"/>
        </a:buClr>
        <a:buSzPct val="75000"/>
        <a:buFont typeface="Arial" panose="020B0604020202020204" pitchFamily="34" charset="0"/>
        <a:buNone/>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3"/>
        </a:buClr>
        <a:buSzPct val="80000"/>
        <a:buFont typeface="Arial" panose="020B0604020202020204"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lr>
          <a:schemeClr val="accent3"/>
        </a:buClr>
        <a:buSzPct val="65000"/>
        <a:buFont typeface="Arial" panose="020B0604020202020204"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lr>
          <a:schemeClr val="accent3"/>
        </a:buClr>
        <a:buSzPct val="70000"/>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lr>
          <a:schemeClr val="accent3"/>
        </a:buClr>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9090" name="Rectangle 2"/>
          <p:cNvSpPr>
            <a:spLocks noGrp="true" noChangeArrowheads="true"/>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algn="ctr" eaLnBrk="1" hangingPunct="1">
              <a:defRPr sz="1200"/>
            </a:lvl1pPr>
          </a:lstStyle>
          <a:p>
            <a:endParaRPr lang="en-US" altLang="en-US"/>
          </a:p>
        </p:txBody>
      </p:sp>
      <p:sp>
        <p:nvSpPr>
          <p:cNvPr id="89091" name="Rectangle 3"/>
          <p:cNvSpPr>
            <a:spLocks noGrp="true" noChangeArrowheads="true"/>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algn="r" eaLnBrk="1" hangingPunct="1">
              <a:defRPr sz="1200">
                <a:latin typeface="Arial Black" panose="020B0A04020102020204" pitchFamily="34" charset="0"/>
              </a:defRPr>
            </a:lvl1pPr>
          </a:lstStyle>
          <a:p>
            <a:fld id="{6215D999-F182-4F4F-ABA0-94A96553E2C0}" type="slidenum">
              <a:rPr lang="en-US" altLang="en-US"/>
            </a:fld>
            <a:endParaRPr lang="en-US" altLang="en-US"/>
          </a:p>
        </p:txBody>
      </p:sp>
      <p:sp>
        <p:nvSpPr>
          <p:cNvPr id="89102" name="Rectangle 14"/>
          <p:cNvSpPr>
            <a:spLocks noGrp="true" noChangeArrowheads="true"/>
          </p:cNvSpPr>
          <p:nvPr>
            <p:ph type="title"/>
          </p:nvPr>
        </p:nvSpPr>
        <p:spPr bwMode="auto">
          <a:xfrm>
            <a:off x="457200" y="457200"/>
            <a:ext cx="82296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false" compatLnSpc="true"/>
          <a:lstStyle/>
          <a:p>
            <a:pPr lvl="0"/>
            <a:r>
              <a:rPr lang="en-US" altLang="en-US"/>
              <a:t>Click to edit Master title style</a:t>
            </a:r>
            <a:endParaRPr lang="en-US" altLang="en-US" dirty="0"/>
          </a:p>
        </p:txBody>
      </p:sp>
      <p:sp>
        <p:nvSpPr>
          <p:cNvPr id="89103" name="Rectangle 15"/>
          <p:cNvSpPr>
            <a:spLocks noGrp="true" noChangeArrowheads="true"/>
          </p:cNvSpPr>
          <p:nvPr>
            <p:ph type="body" idx="1"/>
          </p:nvPr>
        </p:nvSpPr>
        <p:spPr bwMode="auto">
          <a:xfrm>
            <a:off x="457200" y="1981200"/>
            <a:ext cx="822960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false" compatLnSpc="true"/>
          <a:lstStyle/>
          <a:p>
            <a:pPr lvl="0"/>
            <a:r>
              <a:rPr lang="en-US" altLang="en-US" dirty="0"/>
              <a:t>Edit Master text styles</a:t>
            </a:r>
            <a:endParaRPr lang="en-US" altLang="en-US" dirty="0"/>
          </a:p>
          <a:p>
            <a:pPr lvl="1"/>
            <a:r>
              <a:rPr lang="en-US" altLang="en-US" dirty="0"/>
              <a:t>Second level</a:t>
            </a:r>
            <a:endParaRPr lang="en-US" altLang="en-US" dirty="0"/>
          </a:p>
          <a:p>
            <a:pPr lvl="2"/>
            <a:r>
              <a:rPr lang="en-US" altLang="en-US" dirty="0"/>
              <a:t>Third level</a:t>
            </a:r>
            <a:endParaRPr lang="en-US" altLang="en-US" dirty="0"/>
          </a:p>
          <a:p>
            <a:pPr lvl="3"/>
            <a:r>
              <a:rPr lang="en-US" altLang="en-US" dirty="0"/>
              <a:t>Fourth level</a:t>
            </a:r>
            <a:endParaRPr lang="en-US" altLang="en-US" dirty="0"/>
          </a:p>
          <a:p>
            <a:pPr lvl="4"/>
            <a:r>
              <a:rPr lang="en-US" altLang="en-US" dirty="0"/>
              <a:t>Fifth level</a:t>
            </a:r>
            <a:endParaRPr lang="en-US" altLang="en-US" dirty="0"/>
          </a:p>
        </p:txBody>
      </p:sp>
      <p:sp>
        <p:nvSpPr>
          <p:cNvPr id="89104" name="Rectangle 16"/>
          <p:cNvSpPr>
            <a:spLocks noGrp="true" noChangeArrowheads="true"/>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eaLnBrk="1" hangingPunct="1">
              <a:defRPr sz="1200"/>
            </a:lvl1pPr>
          </a:lstStyle>
          <a:p>
            <a:endParaRPr lang="en-US" altLang="en-US"/>
          </a:p>
        </p:txBody>
      </p:sp>
    </p:spTree>
  </p:cSld>
  <p:clrMap bg1="lt1" tx1="dk1" bg2="lt2" tx2="dk2" accent1="accent1" accent2="accent2" accent3="accent3" accent4="accent4" accent5="accent5" accent6="accent6" hlink="hlink" folHlink="folHlink"/>
  <p:sldLayoutIdLst>
    <p:sldLayoutId id="2147483905" r:id="rId1"/>
    <p:sldLayoutId id="2147483906" r:id="rId2"/>
    <p:sldLayoutId id="2147483907" r:id="rId3"/>
    <p:sldLayoutId id="2147483908" r:id="rId4"/>
    <p:sldLayoutId id="2147483909" r:id="rId5"/>
    <p:sldLayoutId id="2147483910" r:id="rId6"/>
    <p:sldLayoutId id="2147483911" r:id="rId7"/>
    <p:sldLayoutId id="2147483912" r:id="rId8"/>
    <p:sldLayoutId id="2147483913" r:id="rId9"/>
    <p:sldLayoutId id="2147483914" r:id="rId10"/>
    <p:sldLayoutId id="2147483915" r:id="rId11"/>
    <p:sldLayoutId id="2147483916" r:id="rId12"/>
    <p:sldLayoutId id="2147483917" r:id="rId13"/>
    <p:sldLayoutId id="2147483918" r:id="rId14"/>
    <p:sldLayoutId id="2147483919" r:id="rId15"/>
    <p:sldLayoutId id="2147483920" r:id="rId16"/>
  </p:sldLayoutIdLst>
  <p:transition spd="slow"/>
  <p:txStyles>
    <p:titleStyle>
      <a:lvl1pPr algn="l" rtl="0" eaLnBrk="1" fontAlgn="base" hangingPunct="1">
        <a:spcBef>
          <a:spcPct val="0"/>
        </a:spcBef>
        <a:spcAft>
          <a:spcPct val="0"/>
        </a:spcAft>
        <a:defRPr sz="4400" kern="1200">
          <a:solidFill>
            <a:schemeClr val="accent3"/>
          </a:solidFill>
          <a:latin typeface="Arial" panose="020B0604020202020204" pitchFamily="34" charset="0"/>
          <a:ea typeface="+mj-ea"/>
          <a:cs typeface="+mj-cs"/>
        </a:defRPr>
      </a:lvl1pPr>
      <a:lvl2pPr algn="l" rtl="0" eaLnBrk="1" fontAlgn="base" hangingPunct="1">
        <a:spcBef>
          <a:spcPct val="0"/>
        </a:spcBef>
        <a:spcAft>
          <a:spcPct val="0"/>
        </a:spcAft>
        <a:defRPr sz="4400">
          <a:solidFill>
            <a:schemeClr val="tx1"/>
          </a:solidFill>
          <a:latin typeface="Arial" panose="020B0604020202020204" pitchFamily="34" charset="0"/>
        </a:defRPr>
      </a:lvl2pPr>
      <a:lvl3pPr algn="l" rtl="0" eaLnBrk="1" fontAlgn="base" hangingPunct="1">
        <a:spcBef>
          <a:spcPct val="0"/>
        </a:spcBef>
        <a:spcAft>
          <a:spcPct val="0"/>
        </a:spcAft>
        <a:defRPr sz="4400">
          <a:solidFill>
            <a:schemeClr val="tx1"/>
          </a:solidFill>
          <a:latin typeface="Arial" panose="020B0604020202020204" pitchFamily="34" charset="0"/>
        </a:defRPr>
      </a:lvl3pPr>
      <a:lvl4pPr algn="l" rtl="0" eaLnBrk="1" fontAlgn="base" hangingPunct="1">
        <a:spcBef>
          <a:spcPct val="0"/>
        </a:spcBef>
        <a:spcAft>
          <a:spcPct val="0"/>
        </a:spcAft>
        <a:defRPr sz="4400">
          <a:solidFill>
            <a:schemeClr val="tx1"/>
          </a:solidFill>
          <a:latin typeface="Arial" panose="020B0604020202020204" pitchFamily="34" charset="0"/>
        </a:defRPr>
      </a:lvl4pPr>
      <a:lvl5pPr algn="l" rtl="0" eaLnBrk="1" fontAlgn="base" hangingPunct="1">
        <a:spcBef>
          <a:spcPct val="0"/>
        </a:spcBef>
        <a:spcAft>
          <a:spcPct val="0"/>
        </a:spcAft>
        <a:defRPr sz="4400">
          <a:solidFill>
            <a:schemeClr val="tx1"/>
          </a:solidFill>
          <a:latin typeface="Arial" panose="020B0604020202020204" pitchFamily="34" charset="0"/>
        </a:defRPr>
      </a:lvl5pPr>
      <a:lvl6pPr marL="457200" algn="l" rtl="0" eaLnBrk="1" fontAlgn="base" hangingPunct="1">
        <a:spcBef>
          <a:spcPct val="0"/>
        </a:spcBef>
        <a:spcAft>
          <a:spcPct val="0"/>
        </a:spcAft>
        <a:defRPr sz="4400">
          <a:solidFill>
            <a:schemeClr val="tx1"/>
          </a:solidFill>
          <a:latin typeface="Arial" panose="020B0604020202020204" pitchFamily="34" charset="0"/>
        </a:defRPr>
      </a:lvl6pPr>
      <a:lvl7pPr marL="914400" algn="l" rtl="0" eaLnBrk="1" fontAlgn="base" hangingPunct="1">
        <a:spcBef>
          <a:spcPct val="0"/>
        </a:spcBef>
        <a:spcAft>
          <a:spcPct val="0"/>
        </a:spcAft>
        <a:defRPr sz="4400">
          <a:solidFill>
            <a:schemeClr val="tx1"/>
          </a:solidFill>
          <a:latin typeface="Arial" panose="020B0604020202020204" pitchFamily="34" charset="0"/>
        </a:defRPr>
      </a:lvl7pPr>
      <a:lvl8pPr marL="1371600" algn="l" rtl="0" eaLnBrk="1" fontAlgn="base" hangingPunct="1">
        <a:spcBef>
          <a:spcPct val="0"/>
        </a:spcBef>
        <a:spcAft>
          <a:spcPct val="0"/>
        </a:spcAft>
        <a:defRPr sz="4400">
          <a:solidFill>
            <a:schemeClr val="tx1"/>
          </a:solidFill>
          <a:latin typeface="Arial" panose="020B0604020202020204" pitchFamily="34" charset="0"/>
        </a:defRPr>
      </a:lvl8pPr>
      <a:lvl9pPr marL="1828800" algn="l" rtl="0" eaLnBrk="1" fontAlgn="base" hangingPunct="1">
        <a:spcBef>
          <a:spcPct val="0"/>
        </a:spcBef>
        <a:spcAft>
          <a:spcPct val="0"/>
        </a:spcAft>
        <a:defRPr sz="4400">
          <a:solidFill>
            <a:schemeClr val="tx1"/>
          </a:solidFill>
          <a:latin typeface="Arial" panose="020B0604020202020204" pitchFamily="34" charset="0"/>
        </a:defRPr>
      </a:lvl9pPr>
    </p:titleStyle>
    <p:bodyStyle>
      <a:lvl1pPr marL="0" indent="0" algn="l" rtl="0" eaLnBrk="1" fontAlgn="base" hangingPunct="1">
        <a:spcBef>
          <a:spcPct val="20000"/>
        </a:spcBef>
        <a:spcAft>
          <a:spcPct val="0"/>
        </a:spcAft>
        <a:buClr>
          <a:schemeClr val="accent3"/>
        </a:buClr>
        <a:buSzPct val="75000"/>
        <a:buFont typeface="Arial" panose="020B0604020202020204" pitchFamily="34" charset="0"/>
        <a:buNone/>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3"/>
        </a:buClr>
        <a:buSzPct val="80000"/>
        <a:buFont typeface="Arial" panose="020B0604020202020204"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lr>
          <a:schemeClr val="accent3"/>
        </a:buClr>
        <a:buSzPct val="65000"/>
        <a:buFont typeface="Arial" panose="020B0604020202020204"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lr>
          <a:schemeClr val="accent3"/>
        </a:buClr>
        <a:buSzPct val="70000"/>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lr>
          <a:schemeClr val="accent3"/>
        </a:buClr>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9090" name="Rectangle 2"/>
          <p:cNvSpPr>
            <a:spLocks noGrp="true" noChangeArrowheads="true"/>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algn="ctr" eaLnBrk="1" hangingPunct="1">
              <a:defRPr sz="1200"/>
            </a:lvl1pPr>
          </a:lstStyle>
          <a:p>
            <a:endParaRPr lang="en-US" altLang="en-US"/>
          </a:p>
        </p:txBody>
      </p:sp>
      <p:sp>
        <p:nvSpPr>
          <p:cNvPr id="89091" name="Rectangle 3"/>
          <p:cNvSpPr>
            <a:spLocks noGrp="true" noChangeArrowheads="true"/>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algn="r" eaLnBrk="1" hangingPunct="1">
              <a:defRPr sz="1200">
                <a:latin typeface="Arial Black" panose="020B0A04020102020204" pitchFamily="34" charset="0"/>
              </a:defRPr>
            </a:lvl1pPr>
          </a:lstStyle>
          <a:p>
            <a:fld id="{6215D999-F182-4F4F-ABA0-94A96553E2C0}" type="slidenum">
              <a:rPr lang="en-US" altLang="en-US"/>
            </a:fld>
            <a:endParaRPr lang="en-US" altLang="en-US"/>
          </a:p>
        </p:txBody>
      </p:sp>
      <p:sp>
        <p:nvSpPr>
          <p:cNvPr id="89102" name="Rectangle 14"/>
          <p:cNvSpPr>
            <a:spLocks noGrp="true" noChangeArrowheads="true"/>
          </p:cNvSpPr>
          <p:nvPr>
            <p:ph type="title"/>
          </p:nvPr>
        </p:nvSpPr>
        <p:spPr bwMode="auto">
          <a:xfrm>
            <a:off x="457200" y="457200"/>
            <a:ext cx="82296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false" compatLnSpc="true"/>
          <a:lstStyle/>
          <a:p>
            <a:pPr lvl="0"/>
            <a:r>
              <a:rPr lang="en-US" altLang="en-US"/>
              <a:t>Click to edit Master title style</a:t>
            </a:r>
            <a:endParaRPr lang="en-US" altLang="en-US" dirty="0"/>
          </a:p>
        </p:txBody>
      </p:sp>
      <p:sp>
        <p:nvSpPr>
          <p:cNvPr id="89103" name="Rectangle 15"/>
          <p:cNvSpPr>
            <a:spLocks noGrp="true" noChangeArrowheads="true"/>
          </p:cNvSpPr>
          <p:nvPr>
            <p:ph type="body" idx="1"/>
          </p:nvPr>
        </p:nvSpPr>
        <p:spPr bwMode="auto">
          <a:xfrm>
            <a:off x="457200" y="1981200"/>
            <a:ext cx="822960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false" compatLnSpc="true"/>
          <a:lstStyle/>
          <a:p>
            <a:pPr lvl="0"/>
            <a:r>
              <a:rPr lang="en-US" altLang="en-US" dirty="0"/>
              <a:t>Edit Master text styles</a:t>
            </a:r>
            <a:endParaRPr lang="en-US" altLang="en-US" dirty="0"/>
          </a:p>
          <a:p>
            <a:pPr lvl="1"/>
            <a:r>
              <a:rPr lang="en-US" altLang="en-US" dirty="0"/>
              <a:t>Second level</a:t>
            </a:r>
            <a:endParaRPr lang="en-US" altLang="en-US" dirty="0"/>
          </a:p>
          <a:p>
            <a:pPr lvl="2"/>
            <a:r>
              <a:rPr lang="en-US" altLang="en-US" dirty="0"/>
              <a:t>Third level</a:t>
            </a:r>
            <a:endParaRPr lang="en-US" altLang="en-US" dirty="0"/>
          </a:p>
          <a:p>
            <a:pPr lvl="3"/>
            <a:r>
              <a:rPr lang="en-US" altLang="en-US" dirty="0"/>
              <a:t>Fourth level</a:t>
            </a:r>
            <a:endParaRPr lang="en-US" altLang="en-US" dirty="0"/>
          </a:p>
          <a:p>
            <a:pPr lvl="4"/>
            <a:r>
              <a:rPr lang="en-US" altLang="en-US" dirty="0"/>
              <a:t>Fifth level</a:t>
            </a:r>
            <a:endParaRPr lang="en-US" altLang="en-US" dirty="0"/>
          </a:p>
        </p:txBody>
      </p:sp>
      <p:sp>
        <p:nvSpPr>
          <p:cNvPr id="89104" name="Rectangle 16"/>
          <p:cNvSpPr>
            <a:spLocks noGrp="true" noChangeArrowheads="true"/>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eaLnBrk="1" hangingPunct="1">
              <a:defRPr sz="1200"/>
            </a:lvl1pPr>
          </a:lstStyle>
          <a:p>
            <a:endParaRPr lang="en-US" altLang="en-US"/>
          </a:p>
        </p:txBody>
      </p:sp>
    </p:spTree>
  </p:cSld>
  <p:clrMap bg1="lt1" tx1="dk1" bg2="lt2" tx2="dk2" accent1="accent1" accent2="accent2" accent3="accent3" accent4="accent4" accent5="accent5" accent6="accent6" hlink="hlink" folHlink="folHlink"/>
  <p:sldLayoutIdLst>
    <p:sldLayoutId id="2147483922" r:id="rId1"/>
    <p:sldLayoutId id="2147483923" r:id="rId2"/>
    <p:sldLayoutId id="2147483924" r:id="rId3"/>
    <p:sldLayoutId id="2147483925" r:id="rId4"/>
    <p:sldLayoutId id="2147483926" r:id="rId5"/>
    <p:sldLayoutId id="2147483927" r:id="rId6"/>
    <p:sldLayoutId id="2147483928" r:id="rId7"/>
    <p:sldLayoutId id="2147483929" r:id="rId8"/>
    <p:sldLayoutId id="2147483930" r:id="rId9"/>
    <p:sldLayoutId id="2147483931" r:id="rId10"/>
    <p:sldLayoutId id="2147483932" r:id="rId11"/>
    <p:sldLayoutId id="2147483933" r:id="rId12"/>
    <p:sldLayoutId id="2147483934" r:id="rId13"/>
    <p:sldLayoutId id="2147483935" r:id="rId14"/>
    <p:sldLayoutId id="2147483936" r:id="rId15"/>
    <p:sldLayoutId id="2147483937" r:id="rId16"/>
  </p:sldLayoutIdLst>
  <p:transition spd="slow"/>
  <p:txStyles>
    <p:titleStyle>
      <a:lvl1pPr algn="l" rtl="0" eaLnBrk="1" fontAlgn="base" hangingPunct="1">
        <a:spcBef>
          <a:spcPct val="0"/>
        </a:spcBef>
        <a:spcAft>
          <a:spcPct val="0"/>
        </a:spcAft>
        <a:defRPr sz="4400" kern="1200">
          <a:solidFill>
            <a:schemeClr val="accent3"/>
          </a:solidFill>
          <a:latin typeface="Arial" panose="020B0604020202020204" pitchFamily="34" charset="0"/>
          <a:ea typeface="+mj-ea"/>
          <a:cs typeface="+mj-cs"/>
        </a:defRPr>
      </a:lvl1pPr>
      <a:lvl2pPr algn="l" rtl="0" eaLnBrk="1" fontAlgn="base" hangingPunct="1">
        <a:spcBef>
          <a:spcPct val="0"/>
        </a:spcBef>
        <a:spcAft>
          <a:spcPct val="0"/>
        </a:spcAft>
        <a:defRPr sz="4400">
          <a:solidFill>
            <a:schemeClr val="tx1"/>
          </a:solidFill>
          <a:latin typeface="Arial" panose="020B0604020202020204" pitchFamily="34" charset="0"/>
        </a:defRPr>
      </a:lvl2pPr>
      <a:lvl3pPr algn="l" rtl="0" eaLnBrk="1" fontAlgn="base" hangingPunct="1">
        <a:spcBef>
          <a:spcPct val="0"/>
        </a:spcBef>
        <a:spcAft>
          <a:spcPct val="0"/>
        </a:spcAft>
        <a:defRPr sz="4400">
          <a:solidFill>
            <a:schemeClr val="tx1"/>
          </a:solidFill>
          <a:latin typeface="Arial" panose="020B0604020202020204" pitchFamily="34" charset="0"/>
        </a:defRPr>
      </a:lvl3pPr>
      <a:lvl4pPr algn="l" rtl="0" eaLnBrk="1" fontAlgn="base" hangingPunct="1">
        <a:spcBef>
          <a:spcPct val="0"/>
        </a:spcBef>
        <a:spcAft>
          <a:spcPct val="0"/>
        </a:spcAft>
        <a:defRPr sz="4400">
          <a:solidFill>
            <a:schemeClr val="tx1"/>
          </a:solidFill>
          <a:latin typeface="Arial" panose="020B0604020202020204" pitchFamily="34" charset="0"/>
        </a:defRPr>
      </a:lvl4pPr>
      <a:lvl5pPr algn="l" rtl="0" eaLnBrk="1" fontAlgn="base" hangingPunct="1">
        <a:spcBef>
          <a:spcPct val="0"/>
        </a:spcBef>
        <a:spcAft>
          <a:spcPct val="0"/>
        </a:spcAft>
        <a:defRPr sz="4400">
          <a:solidFill>
            <a:schemeClr val="tx1"/>
          </a:solidFill>
          <a:latin typeface="Arial" panose="020B0604020202020204" pitchFamily="34" charset="0"/>
        </a:defRPr>
      </a:lvl5pPr>
      <a:lvl6pPr marL="457200" algn="l" rtl="0" eaLnBrk="1" fontAlgn="base" hangingPunct="1">
        <a:spcBef>
          <a:spcPct val="0"/>
        </a:spcBef>
        <a:spcAft>
          <a:spcPct val="0"/>
        </a:spcAft>
        <a:defRPr sz="4400">
          <a:solidFill>
            <a:schemeClr val="tx1"/>
          </a:solidFill>
          <a:latin typeface="Arial" panose="020B0604020202020204" pitchFamily="34" charset="0"/>
        </a:defRPr>
      </a:lvl6pPr>
      <a:lvl7pPr marL="914400" algn="l" rtl="0" eaLnBrk="1" fontAlgn="base" hangingPunct="1">
        <a:spcBef>
          <a:spcPct val="0"/>
        </a:spcBef>
        <a:spcAft>
          <a:spcPct val="0"/>
        </a:spcAft>
        <a:defRPr sz="4400">
          <a:solidFill>
            <a:schemeClr val="tx1"/>
          </a:solidFill>
          <a:latin typeface="Arial" panose="020B0604020202020204" pitchFamily="34" charset="0"/>
        </a:defRPr>
      </a:lvl7pPr>
      <a:lvl8pPr marL="1371600" algn="l" rtl="0" eaLnBrk="1" fontAlgn="base" hangingPunct="1">
        <a:spcBef>
          <a:spcPct val="0"/>
        </a:spcBef>
        <a:spcAft>
          <a:spcPct val="0"/>
        </a:spcAft>
        <a:defRPr sz="4400">
          <a:solidFill>
            <a:schemeClr val="tx1"/>
          </a:solidFill>
          <a:latin typeface="Arial" panose="020B0604020202020204" pitchFamily="34" charset="0"/>
        </a:defRPr>
      </a:lvl8pPr>
      <a:lvl9pPr marL="1828800" algn="l" rtl="0" eaLnBrk="1" fontAlgn="base" hangingPunct="1">
        <a:spcBef>
          <a:spcPct val="0"/>
        </a:spcBef>
        <a:spcAft>
          <a:spcPct val="0"/>
        </a:spcAft>
        <a:defRPr sz="4400">
          <a:solidFill>
            <a:schemeClr val="tx1"/>
          </a:solidFill>
          <a:latin typeface="Arial" panose="020B0604020202020204" pitchFamily="34" charset="0"/>
        </a:defRPr>
      </a:lvl9pPr>
    </p:titleStyle>
    <p:bodyStyle>
      <a:lvl1pPr marL="0" indent="0" algn="l" rtl="0" eaLnBrk="1" fontAlgn="base" hangingPunct="1">
        <a:spcBef>
          <a:spcPct val="20000"/>
        </a:spcBef>
        <a:spcAft>
          <a:spcPct val="0"/>
        </a:spcAft>
        <a:buClr>
          <a:schemeClr val="accent3"/>
        </a:buClr>
        <a:buSzPct val="75000"/>
        <a:buFont typeface="Arial" panose="020B0604020202020204" pitchFamily="34" charset="0"/>
        <a:buNone/>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3"/>
        </a:buClr>
        <a:buSzPct val="80000"/>
        <a:buFont typeface="Arial" panose="020B0604020202020204"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lr>
          <a:schemeClr val="accent3"/>
        </a:buClr>
        <a:buSzPct val="65000"/>
        <a:buFont typeface="Arial" panose="020B0604020202020204"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lr>
          <a:schemeClr val="accent3"/>
        </a:buClr>
        <a:buSzPct val="70000"/>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lr>
          <a:schemeClr val="accent3"/>
        </a:buClr>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9090" name="Rectangle 2"/>
          <p:cNvSpPr>
            <a:spLocks noGrp="true" noChangeArrowheads="true"/>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algn="ctr" eaLnBrk="1" hangingPunct="1">
              <a:defRPr sz="1200"/>
            </a:lvl1pPr>
          </a:lstStyle>
          <a:p>
            <a:endParaRPr lang="en-US" altLang="en-US"/>
          </a:p>
        </p:txBody>
      </p:sp>
      <p:sp>
        <p:nvSpPr>
          <p:cNvPr id="89091" name="Rectangle 3"/>
          <p:cNvSpPr>
            <a:spLocks noGrp="true" noChangeArrowheads="true"/>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algn="r" eaLnBrk="1" hangingPunct="1">
              <a:defRPr sz="1200">
                <a:latin typeface="Arial Black" panose="020B0A04020102020204" pitchFamily="34" charset="0"/>
              </a:defRPr>
            </a:lvl1pPr>
          </a:lstStyle>
          <a:p>
            <a:fld id="{6215D999-F182-4F4F-ABA0-94A96553E2C0}" type="slidenum">
              <a:rPr lang="en-US" altLang="en-US"/>
            </a:fld>
            <a:endParaRPr lang="en-US" altLang="en-US"/>
          </a:p>
        </p:txBody>
      </p:sp>
      <p:sp>
        <p:nvSpPr>
          <p:cNvPr id="89102" name="Rectangle 14"/>
          <p:cNvSpPr>
            <a:spLocks noGrp="true" noChangeArrowheads="true"/>
          </p:cNvSpPr>
          <p:nvPr>
            <p:ph type="title"/>
          </p:nvPr>
        </p:nvSpPr>
        <p:spPr bwMode="auto">
          <a:xfrm>
            <a:off x="457200" y="457200"/>
            <a:ext cx="82296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false" compatLnSpc="true"/>
          <a:lstStyle/>
          <a:p>
            <a:pPr lvl="0"/>
            <a:r>
              <a:rPr lang="en-US" altLang="en-US"/>
              <a:t>Click to edit Master title style</a:t>
            </a:r>
            <a:endParaRPr lang="en-US" altLang="en-US" dirty="0"/>
          </a:p>
        </p:txBody>
      </p:sp>
      <p:sp>
        <p:nvSpPr>
          <p:cNvPr id="89103" name="Rectangle 15"/>
          <p:cNvSpPr>
            <a:spLocks noGrp="true" noChangeArrowheads="true"/>
          </p:cNvSpPr>
          <p:nvPr>
            <p:ph type="body" idx="1"/>
          </p:nvPr>
        </p:nvSpPr>
        <p:spPr bwMode="auto">
          <a:xfrm>
            <a:off x="457200" y="1981200"/>
            <a:ext cx="822960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false" compatLnSpc="true"/>
          <a:lstStyle/>
          <a:p>
            <a:pPr lvl="0"/>
            <a:r>
              <a:rPr lang="en-US" altLang="en-US" dirty="0"/>
              <a:t>Edit Master text styles</a:t>
            </a:r>
            <a:endParaRPr lang="en-US" altLang="en-US" dirty="0"/>
          </a:p>
          <a:p>
            <a:pPr lvl="1"/>
            <a:r>
              <a:rPr lang="en-US" altLang="en-US" dirty="0"/>
              <a:t>Second level</a:t>
            </a:r>
            <a:endParaRPr lang="en-US" altLang="en-US" dirty="0"/>
          </a:p>
          <a:p>
            <a:pPr lvl="2"/>
            <a:r>
              <a:rPr lang="en-US" altLang="en-US" dirty="0"/>
              <a:t>Third level</a:t>
            </a:r>
            <a:endParaRPr lang="en-US" altLang="en-US" dirty="0"/>
          </a:p>
          <a:p>
            <a:pPr lvl="3"/>
            <a:r>
              <a:rPr lang="en-US" altLang="en-US" dirty="0"/>
              <a:t>Fourth level</a:t>
            </a:r>
            <a:endParaRPr lang="en-US" altLang="en-US" dirty="0"/>
          </a:p>
          <a:p>
            <a:pPr lvl="4"/>
            <a:r>
              <a:rPr lang="en-US" altLang="en-US" dirty="0"/>
              <a:t>Fifth level</a:t>
            </a:r>
            <a:endParaRPr lang="en-US" altLang="en-US" dirty="0"/>
          </a:p>
        </p:txBody>
      </p:sp>
      <p:sp>
        <p:nvSpPr>
          <p:cNvPr id="89104" name="Rectangle 16"/>
          <p:cNvSpPr>
            <a:spLocks noGrp="true" noChangeArrowheads="true"/>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eaLnBrk="1" hangingPunct="1">
              <a:defRPr sz="1200"/>
            </a:lvl1pPr>
          </a:lstStyle>
          <a:p>
            <a:endParaRPr lang="en-US" altLang="en-US"/>
          </a:p>
        </p:txBody>
      </p:sp>
    </p:spTree>
  </p:cSld>
  <p:clrMap bg1="lt1" tx1="dk1" bg2="lt2" tx2="dk2" accent1="accent1" accent2="accent2" accent3="accent3" accent4="accent4" accent5="accent5" accent6="accent6" hlink="hlink" folHlink="folHlink"/>
  <p:sldLayoutIdLst>
    <p:sldLayoutId id="2147483939" r:id="rId1"/>
    <p:sldLayoutId id="2147483940" r:id="rId2"/>
    <p:sldLayoutId id="2147483941" r:id="rId3"/>
    <p:sldLayoutId id="2147483942" r:id="rId4"/>
    <p:sldLayoutId id="2147483943" r:id="rId5"/>
    <p:sldLayoutId id="2147483944" r:id="rId6"/>
    <p:sldLayoutId id="2147483945" r:id="rId7"/>
    <p:sldLayoutId id="2147483946" r:id="rId8"/>
    <p:sldLayoutId id="2147483947" r:id="rId9"/>
    <p:sldLayoutId id="2147483948" r:id="rId10"/>
    <p:sldLayoutId id="2147483949" r:id="rId11"/>
    <p:sldLayoutId id="2147483950" r:id="rId12"/>
    <p:sldLayoutId id="2147483951" r:id="rId13"/>
    <p:sldLayoutId id="2147483952" r:id="rId14"/>
    <p:sldLayoutId id="2147483953" r:id="rId15"/>
    <p:sldLayoutId id="2147483954" r:id="rId16"/>
  </p:sldLayoutIdLst>
  <p:transition spd="slow"/>
  <p:txStyles>
    <p:titleStyle>
      <a:lvl1pPr algn="l" rtl="0" eaLnBrk="1" fontAlgn="base" hangingPunct="1">
        <a:spcBef>
          <a:spcPct val="0"/>
        </a:spcBef>
        <a:spcAft>
          <a:spcPct val="0"/>
        </a:spcAft>
        <a:defRPr sz="4400" kern="1200">
          <a:solidFill>
            <a:schemeClr val="accent3"/>
          </a:solidFill>
          <a:latin typeface="Arial" panose="020B0604020202020204" pitchFamily="34" charset="0"/>
          <a:ea typeface="+mj-ea"/>
          <a:cs typeface="+mj-cs"/>
        </a:defRPr>
      </a:lvl1pPr>
      <a:lvl2pPr algn="l" rtl="0" eaLnBrk="1" fontAlgn="base" hangingPunct="1">
        <a:spcBef>
          <a:spcPct val="0"/>
        </a:spcBef>
        <a:spcAft>
          <a:spcPct val="0"/>
        </a:spcAft>
        <a:defRPr sz="4400">
          <a:solidFill>
            <a:schemeClr val="tx1"/>
          </a:solidFill>
          <a:latin typeface="Arial" panose="020B0604020202020204" pitchFamily="34" charset="0"/>
        </a:defRPr>
      </a:lvl2pPr>
      <a:lvl3pPr algn="l" rtl="0" eaLnBrk="1" fontAlgn="base" hangingPunct="1">
        <a:spcBef>
          <a:spcPct val="0"/>
        </a:spcBef>
        <a:spcAft>
          <a:spcPct val="0"/>
        </a:spcAft>
        <a:defRPr sz="4400">
          <a:solidFill>
            <a:schemeClr val="tx1"/>
          </a:solidFill>
          <a:latin typeface="Arial" panose="020B0604020202020204" pitchFamily="34" charset="0"/>
        </a:defRPr>
      </a:lvl3pPr>
      <a:lvl4pPr algn="l" rtl="0" eaLnBrk="1" fontAlgn="base" hangingPunct="1">
        <a:spcBef>
          <a:spcPct val="0"/>
        </a:spcBef>
        <a:spcAft>
          <a:spcPct val="0"/>
        </a:spcAft>
        <a:defRPr sz="4400">
          <a:solidFill>
            <a:schemeClr val="tx1"/>
          </a:solidFill>
          <a:latin typeface="Arial" panose="020B0604020202020204" pitchFamily="34" charset="0"/>
        </a:defRPr>
      </a:lvl4pPr>
      <a:lvl5pPr algn="l" rtl="0" eaLnBrk="1" fontAlgn="base" hangingPunct="1">
        <a:spcBef>
          <a:spcPct val="0"/>
        </a:spcBef>
        <a:spcAft>
          <a:spcPct val="0"/>
        </a:spcAft>
        <a:defRPr sz="4400">
          <a:solidFill>
            <a:schemeClr val="tx1"/>
          </a:solidFill>
          <a:latin typeface="Arial" panose="020B0604020202020204" pitchFamily="34" charset="0"/>
        </a:defRPr>
      </a:lvl5pPr>
      <a:lvl6pPr marL="457200" algn="l" rtl="0" eaLnBrk="1" fontAlgn="base" hangingPunct="1">
        <a:spcBef>
          <a:spcPct val="0"/>
        </a:spcBef>
        <a:spcAft>
          <a:spcPct val="0"/>
        </a:spcAft>
        <a:defRPr sz="4400">
          <a:solidFill>
            <a:schemeClr val="tx1"/>
          </a:solidFill>
          <a:latin typeface="Arial" panose="020B0604020202020204" pitchFamily="34" charset="0"/>
        </a:defRPr>
      </a:lvl6pPr>
      <a:lvl7pPr marL="914400" algn="l" rtl="0" eaLnBrk="1" fontAlgn="base" hangingPunct="1">
        <a:spcBef>
          <a:spcPct val="0"/>
        </a:spcBef>
        <a:spcAft>
          <a:spcPct val="0"/>
        </a:spcAft>
        <a:defRPr sz="4400">
          <a:solidFill>
            <a:schemeClr val="tx1"/>
          </a:solidFill>
          <a:latin typeface="Arial" panose="020B0604020202020204" pitchFamily="34" charset="0"/>
        </a:defRPr>
      </a:lvl7pPr>
      <a:lvl8pPr marL="1371600" algn="l" rtl="0" eaLnBrk="1" fontAlgn="base" hangingPunct="1">
        <a:spcBef>
          <a:spcPct val="0"/>
        </a:spcBef>
        <a:spcAft>
          <a:spcPct val="0"/>
        </a:spcAft>
        <a:defRPr sz="4400">
          <a:solidFill>
            <a:schemeClr val="tx1"/>
          </a:solidFill>
          <a:latin typeface="Arial" panose="020B0604020202020204" pitchFamily="34" charset="0"/>
        </a:defRPr>
      </a:lvl8pPr>
      <a:lvl9pPr marL="1828800" algn="l" rtl="0" eaLnBrk="1" fontAlgn="base" hangingPunct="1">
        <a:spcBef>
          <a:spcPct val="0"/>
        </a:spcBef>
        <a:spcAft>
          <a:spcPct val="0"/>
        </a:spcAft>
        <a:defRPr sz="4400">
          <a:solidFill>
            <a:schemeClr val="tx1"/>
          </a:solidFill>
          <a:latin typeface="Arial" panose="020B0604020202020204" pitchFamily="34" charset="0"/>
        </a:defRPr>
      </a:lvl9pPr>
    </p:titleStyle>
    <p:bodyStyle>
      <a:lvl1pPr marL="0" indent="0" algn="l" rtl="0" eaLnBrk="1" fontAlgn="base" hangingPunct="1">
        <a:spcBef>
          <a:spcPct val="20000"/>
        </a:spcBef>
        <a:spcAft>
          <a:spcPct val="0"/>
        </a:spcAft>
        <a:buClr>
          <a:schemeClr val="accent3"/>
        </a:buClr>
        <a:buSzPct val="75000"/>
        <a:buFont typeface="Arial" panose="020B0604020202020204" pitchFamily="34" charset="0"/>
        <a:buNone/>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3"/>
        </a:buClr>
        <a:buSzPct val="80000"/>
        <a:buFont typeface="Arial" panose="020B0604020202020204"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lr>
          <a:schemeClr val="accent3"/>
        </a:buClr>
        <a:buSzPct val="65000"/>
        <a:buFont typeface="Arial" panose="020B0604020202020204"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lr>
          <a:schemeClr val="accent3"/>
        </a:buClr>
        <a:buSzPct val="70000"/>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lr>
          <a:schemeClr val="accent3"/>
        </a:buClr>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9090" name="Rectangle 2"/>
          <p:cNvSpPr>
            <a:spLocks noGrp="true" noChangeArrowheads="true"/>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algn="ctr" eaLnBrk="1" hangingPunct="1">
              <a:defRPr sz="1200"/>
            </a:lvl1pPr>
          </a:lstStyle>
          <a:p>
            <a:endParaRPr lang="en-US" altLang="en-US"/>
          </a:p>
        </p:txBody>
      </p:sp>
      <p:sp>
        <p:nvSpPr>
          <p:cNvPr id="89091" name="Rectangle 3"/>
          <p:cNvSpPr>
            <a:spLocks noGrp="true" noChangeArrowheads="true"/>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algn="r" eaLnBrk="1" hangingPunct="1">
              <a:defRPr sz="1200">
                <a:latin typeface="Arial Black" panose="020B0A04020102020204" pitchFamily="34" charset="0"/>
              </a:defRPr>
            </a:lvl1pPr>
          </a:lstStyle>
          <a:p>
            <a:fld id="{6215D999-F182-4F4F-ABA0-94A96553E2C0}" type="slidenum">
              <a:rPr lang="en-US" altLang="en-US"/>
            </a:fld>
            <a:endParaRPr lang="en-US" altLang="en-US"/>
          </a:p>
        </p:txBody>
      </p:sp>
      <p:sp>
        <p:nvSpPr>
          <p:cNvPr id="89102" name="Rectangle 14"/>
          <p:cNvSpPr>
            <a:spLocks noGrp="true" noChangeArrowheads="true"/>
          </p:cNvSpPr>
          <p:nvPr>
            <p:ph type="title"/>
          </p:nvPr>
        </p:nvSpPr>
        <p:spPr bwMode="auto">
          <a:xfrm>
            <a:off x="457200" y="457200"/>
            <a:ext cx="82296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false" compatLnSpc="true"/>
          <a:lstStyle/>
          <a:p>
            <a:pPr lvl="0"/>
            <a:r>
              <a:rPr lang="en-US" altLang="en-US"/>
              <a:t>Click to edit Master title style</a:t>
            </a:r>
            <a:endParaRPr lang="en-US" altLang="en-US" dirty="0"/>
          </a:p>
        </p:txBody>
      </p:sp>
      <p:sp>
        <p:nvSpPr>
          <p:cNvPr id="89103" name="Rectangle 15"/>
          <p:cNvSpPr>
            <a:spLocks noGrp="true" noChangeArrowheads="true"/>
          </p:cNvSpPr>
          <p:nvPr>
            <p:ph type="body" idx="1"/>
          </p:nvPr>
        </p:nvSpPr>
        <p:spPr bwMode="auto">
          <a:xfrm>
            <a:off x="457200" y="1981200"/>
            <a:ext cx="822960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false" compatLnSpc="true"/>
          <a:lstStyle/>
          <a:p>
            <a:pPr lvl="0"/>
            <a:r>
              <a:rPr lang="en-US" altLang="en-US" dirty="0"/>
              <a:t>Edit Master text styles</a:t>
            </a:r>
            <a:endParaRPr lang="en-US" altLang="en-US" dirty="0"/>
          </a:p>
          <a:p>
            <a:pPr lvl="1"/>
            <a:r>
              <a:rPr lang="en-US" altLang="en-US" dirty="0"/>
              <a:t>Second level</a:t>
            </a:r>
            <a:endParaRPr lang="en-US" altLang="en-US" dirty="0"/>
          </a:p>
          <a:p>
            <a:pPr lvl="2"/>
            <a:r>
              <a:rPr lang="en-US" altLang="en-US" dirty="0"/>
              <a:t>Third level</a:t>
            </a:r>
            <a:endParaRPr lang="en-US" altLang="en-US" dirty="0"/>
          </a:p>
          <a:p>
            <a:pPr lvl="3"/>
            <a:r>
              <a:rPr lang="en-US" altLang="en-US" dirty="0"/>
              <a:t>Fourth level</a:t>
            </a:r>
            <a:endParaRPr lang="en-US" altLang="en-US" dirty="0"/>
          </a:p>
          <a:p>
            <a:pPr lvl="4"/>
            <a:r>
              <a:rPr lang="en-US" altLang="en-US" dirty="0"/>
              <a:t>Fifth level</a:t>
            </a:r>
            <a:endParaRPr lang="en-US" altLang="en-US" dirty="0"/>
          </a:p>
        </p:txBody>
      </p:sp>
      <p:sp>
        <p:nvSpPr>
          <p:cNvPr id="89104" name="Rectangle 16"/>
          <p:cNvSpPr>
            <a:spLocks noGrp="true" noChangeArrowheads="true"/>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eaLnBrk="1" hangingPunct="1">
              <a:defRPr sz="1200"/>
            </a:lvl1pPr>
          </a:lstStyle>
          <a:p>
            <a:endParaRPr lang="en-US" altLang="en-US"/>
          </a:p>
        </p:txBody>
      </p:sp>
    </p:spTree>
  </p:cSld>
  <p:clrMap bg1="lt1" tx1="dk1" bg2="lt2" tx2="dk2" accent1="accent1" accent2="accent2" accent3="accent3" accent4="accent4" accent5="accent5" accent6="accent6" hlink="hlink" folHlink="folHlink"/>
  <p:sldLayoutIdLst>
    <p:sldLayoutId id="2147483956" r:id="rId1"/>
    <p:sldLayoutId id="2147483957" r:id="rId2"/>
    <p:sldLayoutId id="2147483958" r:id="rId3"/>
    <p:sldLayoutId id="2147483959" r:id="rId4"/>
    <p:sldLayoutId id="2147483960" r:id="rId5"/>
    <p:sldLayoutId id="2147483961" r:id="rId6"/>
    <p:sldLayoutId id="2147483962" r:id="rId7"/>
    <p:sldLayoutId id="2147483963" r:id="rId8"/>
    <p:sldLayoutId id="2147483964" r:id="rId9"/>
    <p:sldLayoutId id="2147483965" r:id="rId10"/>
    <p:sldLayoutId id="2147483966" r:id="rId11"/>
    <p:sldLayoutId id="2147483967" r:id="rId12"/>
    <p:sldLayoutId id="2147483968" r:id="rId13"/>
    <p:sldLayoutId id="2147483969" r:id="rId14"/>
    <p:sldLayoutId id="2147483970" r:id="rId15"/>
    <p:sldLayoutId id="2147483971" r:id="rId16"/>
  </p:sldLayoutIdLst>
  <p:transition spd="slow"/>
  <p:txStyles>
    <p:titleStyle>
      <a:lvl1pPr algn="l" rtl="0" eaLnBrk="1" fontAlgn="base" hangingPunct="1">
        <a:spcBef>
          <a:spcPct val="0"/>
        </a:spcBef>
        <a:spcAft>
          <a:spcPct val="0"/>
        </a:spcAft>
        <a:defRPr sz="4400" kern="1200">
          <a:solidFill>
            <a:schemeClr val="accent3"/>
          </a:solidFill>
          <a:latin typeface="Arial" panose="020B0604020202020204" pitchFamily="34" charset="0"/>
          <a:ea typeface="+mj-ea"/>
          <a:cs typeface="+mj-cs"/>
        </a:defRPr>
      </a:lvl1pPr>
      <a:lvl2pPr algn="l" rtl="0" eaLnBrk="1" fontAlgn="base" hangingPunct="1">
        <a:spcBef>
          <a:spcPct val="0"/>
        </a:spcBef>
        <a:spcAft>
          <a:spcPct val="0"/>
        </a:spcAft>
        <a:defRPr sz="4400">
          <a:solidFill>
            <a:schemeClr val="tx1"/>
          </a:solidFill>
          <a:latin typeface="Arial" panose="020B0604020202020204" pitchFamily="34" charset="0"/>
        </a:defRPr>
      </a:lvl2pPr>
      <a:lvl3pPr algn="l" rtl="0" eaLnBrk="1" fontAlgn="base" hangingPunct="1">
        <a:spcBef>
          <a:spcPct val="0"/>
        </a:spcBef>
        <a:spcAft>
          <a:spcPct val="0"/>
        </a:spcAft>
        <a:defRPr sz="4400">
          <a:solidFill>
            <a:schemeClr val="tx1"/>
          </a:solidFill>
          <a:latin typeface="Arial" panose="020B0604020202020204" pitchFamily="34" charset="0"/>
        </a:defRPr>
      </a:lvl3pPr>
      <a:lvl4pPr algn="l" rtl="0" eaLnBrk="1" fontAlgn="base" hangingPunct="1">
        <a:spcBef>
          <a:spcPct val="0"/>
        </a:spcBef>
        <a:spcAft>
          <a:spcPct val="0"/>
        </a:spcAft>
        <a:defRPr sz="4400">
          <a:solidFill>
            <a:schemeClr val="tx1"/>
          </a:solidFill>
          <a:latin typeface="Arial" panose="020B0604020202020204" pitchFamily="34" charset="0"/>
        </a:defRPr>
      </a:lvl4pPr>
      <a:lvl5pPr algn="l" rtl="0" eaLnBrk="1" fontAlgn="base" hangingPunct="1">
        <a:spcBef>
          <a:spcPct val="0"/>
        </a:spcBef>
        <a:spcAft>
          <a:spcPct val="0"/>
        </a:spcAft>
        <a:defRPr sz="4400">
          <a:solidFill>
            <a:schemeClr val="tx1"/>
          </a:solidFill>
          <a:latin typeface="Arial" panose="020B0604020202020204" pitchFamily="34" charset="0"/>
        </a:defRPr>
      </a:lvl5pPr>
      <a:lvl6pPr marL="457200" algn="l" rtl="0" eaLnBrk="1" fontAlgn="base" hangingPunct="1">
        <a:spcBef>
          <a:spcPct val="0"/>
        </a:spcBef>
        <a:spcAft>
          <a:spcPct val="0"/>
        </a:spcAft>
        <a:defRPr sz="4400">
          <a:solidFill>
            <a:schemeClr val="tx1"/>
          </a:solidFill>
          <a:latin typeface="Arial" panose="020B0604020202020204" pitchFamily="34" charset="0"/>
        </a:defRPr>
      </a:lvl6pPr>
      <a:lvl7pPr marL="914400" algn="l" rtl="0" eaLnBrk="1" fontAlgn="base" hangingPunct="1">
        <a:spcBef>
          <a:spcPct val="0"/>
        </a:spcBef>
        <a:spcAft>
          <a:spcPct val="0"/>
        </a:spcAft>
        <a:defRPr sz="4400">
          <a:solidFill>
            <a:schemeClr val="tx1"/>
          </a:solidFill>
          <a:latin typeface="Arial" panose="020B0604020202020204" pitchFamily="34" charset="0"/>
        </a:defRPr>
      </a:lvl7pPr>
      <a:lvl8pPr marL="1371600" algn="l" rtl="0" eaLnBrk="1" fontAlgn="base" hangingPunct="1">
        <a:spcBef>
          <a:spcPct val="0"/>
        </a:spcBef>
        <a:spcAft>
          <a:spcPct val="0"/>
        </a:spcAft>
        <a:defRPr sz="4400">
          <a:solidFill>
            <a:schemeClr val="tx1"/>
          </a:solidFill>
          <a:latin typeface="Arial" panose="020B0604020202020204" pitchFamily="34" charset="0"/>
        </a:defRPr>
      </a:lvl8pPr>
      <a:lvl9pPr marL="1828800" algn="l" rtl="0" eaLnBrk="1" fontAlgn="base" hangingPunct="1">
        <a:spcBef>
          <a:spcPct val="0"/>
        </a:spcBef>
        <a:spcAft>
          <a:spcPct val="0"/>
        </a:spcAft>
        <a:defRPr sz="4400">
          <a:solidFill>
            <a:schemeClr val="tx1"/>
          </a:solidFill>
          <a:latin typeface="Arial" panose="020B0604020202020204" pitchFamily="34" charset="0"/>
        </a:defRPr>
      </a:lvl9pPr>
    </p:titleStyle>
    <p:bodyStyle>
      <a:lvl1pPr marL="0" indent="0" algn="l" rtl="0" eaLnBrk="1" fontAlgn="base" hangingPunct="1">
        <a:spcBef>
          <a:spcPct val="20000"/>
        </a:spcBef>
        <a:spcAft>
          <a:spcPct val="0"/>
        </a:spcAft>
        <a:buClr>
          <a:schemeClr val="accent3"/>
        </a:buClr>
        <a:buSzPct val="75000"/>
        <a:buFont typeface="Arial" panose="020B0604020202020204" pitchFamily="34" charset="0"/>
        <a:buNone/>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3"/>
        </a:buClr>
        <a:buSzPct val="80000"/>
        <a:buFont typeface="Arial" panose="020B0604020202020204"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lr>
          <a:schemeClr val="accent3"/>
        </a:buClr>
        <a:buSzPct val="65000"/>
        <a:buFont typeface="Arial" panose="020B0604020202020204"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lr>
          <a:schemeClr val="accent3"/>
        </a:buClr>
        <a:buSzPct val="70000"/>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lr>
          <a:schemeClr val="accent3"/>
        </a:buClr>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9090" name="Rectangle 2"/>
          <p:cNvSpPr>
            <a:spLocks noGrp="true" noChangeArrowheads="true"/>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algn="ctr" eaLnBrk="1" hangingPunct="1">
              <a:defRPr sz="1200"/>
            </a:lvl1pPr>
          </a:lstStyle>
          <a:p>
            <a:endParaRPr lang="en-US" altLang="en-US"/>
          </a:p>
        </p:txBody>
      </p:sp>
      <p:sp>
        <p:nvSpPr>
          <p:cNvPr id="89091" name="Rectangle 3"/>
          <p:cNvSpPr>
            <a:spLocks noGrp="true" noChangeArrowheads="true"/>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algn="r" eaLnBrk="1" hangingPunct="1">
              <a:defRPr sz="1200">
                <a:latin typeface="Arial Black" panose="020B0A04020102020204" pitchFamily="34" charset="0"/>
              </a:defRPr>
            </a:lvl1pPr>
          </a:lstStyle>
          <a:p>
            <a:fld id="{6215D999-F182-4F4F-ABA0-94A96553E2C0}" type="slidenum">
              <a:rPr lang="en-US" altLang="en-US"/>
            </a:fld>
            <a:endParaRPr lang="en-US" altLang="en-US"/>
          </a:p>
        </p:txBody>
      </p:sp>
      <p:sp>
        <p:nvSpPr>
          <p:cNvPr id="89102" name="Rectangle 14"/>
          <p:cNvSpPr>
            <a:spLocks noGrp="true" noChangeArrowheads="true"/>
          </p:cNvSpPr>
          <p:nvPr>
            <p:ph type="title"/>
          </p:nvPr>
        </p:nvSpPr>
        <p:spPr bwMode="auto">
          <a:xfrm>
            <a:off x="457200" y="457200"/>
            <a:ext cx="82296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false" compatLnSpc="true"/>
          <a:lstStyle/>
          <a:p>
            <a:pPr lvl="0"/>
            <a:r>
              <a:rPr lang="en-US" altLang="en-US"/>
              <a:t>Click to edit Master title style</a:t>
            </a:r>
            <a:endParaRPr lang="en-US" altLang="en-US" dirty="0"/>
          </a:p>
        </p:txBody>
      </p:sp>
      <p:sp>
        <p:nvSpPr>
          <p:cNvPr id="89103" name="Rectangle 15"/>
          <p:cNvSpPr>
            <a:spLocks noGrp="true" noChangeArrowheads="true"/>
          </p:cNvSpPr>
          <p:nvPr>
            <p:ph type="body" idx="1"/>
          </p:nvPr>
        </p:nvSpPr>
        <p:spPr bwMode="auto">
          <a:xfrm>
            <a:off x="457200" y="1981200"/>
            <a:ext cx="822960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false" compatLnSpc="true"/>
          <a:lstStyle/>
          <a:p>
            <a:pPr lvl="0"/>
            <a:r>
              <a:rPr lang="en-US" altLang="en-US" dirty="0"/>
              <a:t>Edit Master text styles</a:t>
            </a:r>
            <a:endParaRPr lang="en-US" altLang="en-US" dirty="0"/>
          </a:p>
          <a:p>
            <a:pPr lvl="1"/>
            <a:r>
              <a:rPr lang="en-US" altLang="en-US" dirty="0"/>
              <a:t>Second level</a:t>
            </a:r>
            <a:endParaRPr lang="en-US" altLang="en-US" dirty="0"/>
          </a:p>
          <a:p>
            <a:pPr lvl="2"/>
            <a:r>
              <a:rPr lang="en-US" altLang="en-US" dirty="0"/>
              <a:t>Third level</a:t>
            </a:r>
            <a:endParaRPr lang="en-US" altLang="en-US" dirty="0"/>
          </a:p>
          <a:p>
            <a:pPr lvl="3"/>
            <a:r>
              <a:rPr lang="en-US" altLang="en-US" dirty="0"/>
              <a:t>Fourth level</a:t>
            </a:r>
            <a:endParaRPr lang="en-US" altLang="en-US" dirty="0"/>
          </a:p>
          <a:p>
            <a:pPr lvl="4"/>
            <a:r>
              <a:rPr lang="en-US" altLang="en-US" dirty="0"/>
              <a:t>Fifth level</a:t>
            </a:r>
            <a:endParaRPr lang="en-US" altLang="en-US" dirty="0"/>
          </a:p>
        </p:txBody>
      </p:sp>
      <p:sp>
        <p:nvSpPr>
          <p:cNvPr id="89104" name="Rectangle 16"/>
          <p:cNvSpPr>
            <a:spLocks noGrp="true" noChangeArrowheads="true"/>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eaLnBrk="1" hangingPunct="1">
              <a:defRPr sz="1200"/>
            </a:lvl1pPr>
          </a:lstStyle>
          <a:p>
            <a:endParaRPr lang="en-US" altLang="en-US"/>
          </a:p>
        </p:txBody>
      </p:sp>
    </p:spTree>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 id="2147483679" r:id="rId13"/>
    <p:sldLayoutId id="2147483680" r:id="rId14"/>
    <p:sldLayoutId id="2147483681" r:id="rId15"/>
    <p:sldLayoutId id="2147483682" r:id="rId16"/>
  </p:sldLayoutIdLst>
  <p:transition spd="slow"/>
  <p:txStyles>
    <p:titleStyle>
      <a:lvl1pPr algn="l" rtl="0" eaLnBrk="1" fontAlgn="base" hangingPunct="1">
        <a:spcBef>
          <a:spcPct val="0"/>
        </a:spcBef>
        <a:spcAft>
          <a:spcPct val="0"/>
        </a:spcAft>
        <a:defRPr sz="4400" kern="1200">
          <a:solidFill>
            <a:schemeClr val="accent3"/>
          </a:solidFill>
          <a:latin typeface="Arial" panose="020B0604020202020204" pitchFamily="34" charset="0"/>
          <a:ea typeface="+mj-ea"/>
          <a:cs typeface="+mj-cs"/>
        </a:defRPr>
      </a:lvl1pPr>
      <a:lvl2pPr algn="l" rtl="0" eaLnBrk="1" fontAlgn="base" hangingPunct="1">
        <a:spcBef>
          <a:spcPct val="0"/>
        </a:spcBef>
        <a:spcAft>
          <a:spcPct val="0"/>
        </a:spcAft>
        <a:defRPr sz="4400">
          <a:solidFill>
            <a:schemeClr val="tx1"/>
          </a:solidFill>
          <a:latin typeface="Arial" panose="020B0604020202020204" pitchFamily="34" charset="0"/>
        </a:defRPr>
      </a:lvl2pPr>
      <a:lvl3pPr algn="l" rtl="0" eaLnBrk="1" fontAlgn="base" hangingPunct="1">
        <a:spcBef>
          <a:spcPct val="0"/>
        </a:spcBef>
        <a:spcAft>
          <a:spcPct val="0"/>
        </a:spcAft>
        <a:defRPr sz="4400">
          <a:solidFill>
            <a:schemeClr val="tx1"/>
          </a:solidFill>
          <a:latin typeface="Arial" panose="020B0604020202020204" pitchFamily="34" charset="0"/>
        </a:defRPr>
      </a:lvl3pPr>
      <a:lvl4pPr algn="l" rtl="0" eaLnBrk="1" fontAlgn="base" hangingPunct="1">
        <a:spcBef>
          <a:spcPct val="0"/>
        </a:spcBef>
        <a:spcAft>
          <a:spcPct val="0"/>
        </a:spcAft>
        <a:defRPr sz="4400">
          <a:solidFill>
            <a:schemeClr val="tx1"/>
          </a:solidFill>
          <a:latin typeface="Arial" panose="020B0604020202020204" pitchFamily="34" charset="0"/>
        </a:defRPr>
      </a:lvl4pPr>
      <a:lvl5pPr algn="l" rtl="0" eaLnBrk="1" fontAlgn="base" hangingPunct="1">
        <a:spcBef>
          <a:spcPct val="0"/>
        </a:spcBef>
        <a:spcAft>
          <a:spcPct val="0"/>
        </a:spcAft>
        <a:defRPr sz="4400">
          <a:solidFill>
            <a:schemeClr val="tx1"/>
          </a:solidFill>
          <a:latin typeface="Arial" panose="020B0604020202020204" pitchFamily="34" charset="0"/>
        </a:defRPr>
      </a:lvl5pPr>
      <a:lvl6pPr marL="457200" algn="l" rtl="0" eaLnBrk="1" fontAlgn="base" hangingPunct="1">
        <a:spcBef>
          <a:spcPct val="0"/>
        </a:spcBef>
        <a:spcAft>
          <a:spcPct val="0"/>
        </a:spcAft>
        <a:defRPr sz="4400">
          <a:solidFill>
            <a:schemeClr val="tx1"/>
          </a:solidFill>
          <a:latin typeface="Arial" panose="020B0604020202020204" pitchFamily="34" charset="0"/>
        </a:defRPr>
      </a:lvl6pPr>
      <a:lvl7pPr marL="914400" algn="l" rtl="0" eaLnBrk="1" fontAlgn="base" hangingPunct="1">
        <a:spcBef>
          <a:spcPct val="0"/>
        </a:spcBef>
        <a:spcAft>
          <a:spcPct val="0"/>
        </a:spcAft>
        <a:defRPr sz="4400">
          <a:solidFill>
            <a:schemeClr val="tx1"/>
          </a:solidFill>
          <a:latin typeface="Arial" panose="020B0604020202020204" pitchFamily="34" charset="0"/>
        </a:defRPr>
      </a:lvl7pPr>
      <a:lvl8pPr marL="1371600" algn="l" rtl="0" eaLnBrk="1" fontAlgn="base" hangingPunct="1">
        <a:spcBef>
          <a:spcPct val="0"/>
        </a:spcBef>
        <a:spcAft>
          <a:spcPct val="0"/>
        </a:spcAft>
        <a:defRPr sz="4400">
          <a:solidFill>
            <a:schemeClr val="tx1"/>
          </a:solidFill>
          <a:latin typeface="Arial" panose="020B0604020202020204" pitchFamily="34" charset="0"/>
        </a:defRPr>
      </a:lvl8pPr>
      <a:lvl9pPr marL="1828800" algn="l" rtl="0" eaLnBrk="1" fontAlgn="base" hangingPunct="1">
        <a:spcBef>
          <a:spcPct val="0"/>
        </a:spcBef>
        <a:spcAft>
          <a:spcPct val="0"/>
        </a:spcAft>
        <a:defRPr sz="4400">
          <a:solidFill>
            <a:schemeClr val="tx1"/>
          </a:solidFill>
          <a:latin typeface="Arial" panose="020B0604020202020204" pitchFamily="34" charset="0"/>
        </a:defRPr>
      </a:lvl9pPr>
    </p:titleStyle>
    <p:bodyStyle>
      <a:lvl1pPr marL="0" indent="0" algn="l" rtl="0" eaLnBrk="1" fontAlgn="base" hangingPunct="1">
        <a:spcBef>
          <a:spcPct val="20000"/>
        </a:spcBef>
        <a:spcAft>
          <a:spcPct val="0"/>
        </a:spcAft>
        <a:buClr>
          <a:schemeClr val="accent3"/>
        </a:buClr>
        <a:buSzPct val="75000"/>
        <a:buFont typeface="Arial" panose="020B0604020202020204" pitchFamily="34" charset="0"/>
        <a:buNone/>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3"/>
        </a:buClr>
        <a:buSzPct val="80000"/>
        <a:buFont typeface="Arial" panose="020B0604020202020204"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lr>
          <a:schemeClr val="accent3"/>
        </a:buClr>
        <a:buSzPct val="65000"/>
        <a:buFont typeface="Arial" panose="020B0604020202020204"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lr>
          <a:schemeClr val="accent3"/>
        </a:buClr>
        <a:buSzPct val="70000"/>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lr>
          <a:schemeClr val="accent3"/>
        </a:buClr>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0.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9090" name="Rectangle 2"/>
          <p:cNvSpPr>
            <a:spLocks noGrp="true" noChangeArrowheads="true"/>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algn="ctr" eaLnBrk="1" hangingPunct="1">
              <a:defRPr sz="1200"/>
            </a:lvl1pPr>
          </a:lstStyle>
          <a:p>
            <a:endParaRPr lang="en-US" altLang="en-US"/>
          </a:p>
        </p:txBody>
      </p:sp>
      <p:sp>
        <p:nvSpPr>
          <p:cNvPr id="89091" name="Rectangle 3"/>
          <p:cNvSpPr>
            <a:spLocks noGrp="true" noChangeArrowheads="true"/>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algn="r" eaLnBrk="1" hangingPunct="1">
              <a:defRPr sz="1200">
                <a:latin typeface="Arial Black" panose="020B0A04020102020204" pitchFamily="34" charset="0"/>
              </a:defRPr>
            </a:lvl1pPr>
          </a:lstStyle>
          <a:p>
            <a:fld id="{6215D999-F182-4F4F-ABA0-94A96553E2C0}" type="slidenum">
              <a:rPr lang="en-US" altLang="en-US"/>
            </a:fld>
            <a:endParaRPr lang="en-US" altLang="en-US"/>
          </a:p>
        </p:txBody>
      </p:sp>
      <p:sp>
        <p:nvSpPr>
          <p:cNvPr id="89102" name="Rectangle 14"/>
          <p:cNvSpPr>
            <a:spLocks noGrp="true" noChangeArrowheads="true"/>
          </p:cNvSpPr>
          <p:nvPr>
            <p:ph type="title"/>
          </p:nvPr>
        </p:nvSpPr>
        <p:spPr bwMode="auto">
          <a:xfrm>
            <a:off x="457200" y="457200"/>
            <a:ext cx="82296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false" compatLnSpc="true"/>
          <a:lstStyle/>
          <a:p>
            <a:pPr lvl="0"/>
            <a:r>
              <a:rPr lang="en-US" altLang="en-US"/>
              <a:t>Click to edit Master title style</a:t>
            </a:r>
            <a:endParaRPr lang="en-US" altLang="en-US" dirty="0"/>
          </a:p>
        </p:txBody>
      </p:sp>
      <p:sp>
        <p:nvSpPr>
          <p:cNvPr id="89103" name="Rectangle 15"/>
          <p:cNvSpPr>
            <a:spLocks noGrp="true" noChangeArrowheads="true"/>
          </p:cNvSpPr>
          <p:nvPr>
            <p:ph type="body" idx="1"/>
          </p:nvPr>
        </p:nvSpPr>
        <p:spPr bwMode="auto">
          <a:xfrm>
            <a:off x="457200" y="1981200"/>
            <a:ext cx="822960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false" compatLnSpc="true"/>
          <a:lstStyle/>
          <a:p>
            <a:pPr lvl="0"/>
            <a:r>
              <a:rPr lang="en-US" altLang="en-US" dirty="0"/>
              <a:t>Edit Master text styles</a:t>
            </a:r>
            <a:endParaRPr lang="en-US" altLang="en-US" dirty="0"/>
          </a:p>
          <a:p>
            <a:pPr lvl="1"/>
            <a:r>
              <a:rPr lang="en-US" altLang="en-US" dirty="0"/>
              <a:t>Second level</a:t>
            </a:r>
            <a:endParaRPr lang="en-US" altLang="en-US" dirty="0"/>
          </a:p>
          <a:p>
            <a:pPr lvl="2"/>
            <a:r>
              <a:rPr lang="en-US" altLang="en-US" dirty="0"/>
              <a:t>Third level</a:t>
            </a:r>
            <a:endParaRPr lang="en-US" altLang="en-US" dirty="0"/>
          </a:p>
          <a:p>
            <a:pPr lvl="3"/>
            <a:r>
              <a:rPr lang="en-US" altLang="en-US" dirty="0"/>
              <a:t>Fourth level</a:t>
            </a:r>
            <a:endParaRPr lang="en-US" altLang="en-US" dirty="0"/>
          </a:p>
          <a:p>
            <a:pPr lvl="4"/>
            <a:r>
              <a:rPr lang="en-US" altLang="en-US" dirty="0"/>
              <a:t>Fifth level</a:t>
            </a:r>
            <a:endParaRPr lang="en-US" altLang="en-US" dirty="0"/>
          </a:p>
        </p:txBody>
      </p:sp>
      <p:sp>
        <p:nvSpPr>
          <p:cNvPr id="89104" name="Rectangle 16"/>
          <p:cNvSpPr>
            <a:spLocks noGrp="true" noChangeArrowheads="true"/>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eaLnBrk="1" hangingPunct="1">
              <a:defRPr sz="1200"/>
            </a:lvl1pPr>
          </a:lstStyle>
          <a:p>
            <a:endParaRPr lang="en-US" altLang="en-US"/>
          </a:p>
        </p:txBody>
      </p:sp>
    </p:spTree>
  </p:cSld>
  <p:clrMap bg1="lt1" tx1="dk1" bg2="lt2" tx2="dk2" accent1="accent1" accent2="accent2" accent3="accent3" accent4="accent4" accent5="accent5" accent6="accent6" hlink="hlink" folHlink="folHlink"/>
  <p:sldLayoutIdLst>
    <p:sldLayoutId id="2147483973" r:id="rId1"/>
    <p:sldLayoutId id="2147483974" r:id="rId2"/>
    <p:sldLayoutId id="2147483975" r:id="rId3"/>
    <p:sldLayoutId id="2147483976" r:id="rId4"/>
    <p:sldLayoutId id="2147483977" r:id="rId5"/>
    <p:sldLayoutId id="2147483978" r:id="rId6"/>
    <p:sldLayoutId id="2147483979" r:id="rId7"/>
    <p:sldLayoutId id="2147483980" r:id="rId8"/>
    <p:sldLayoutId id="2147483981" r:id="rId9"/>
    <p:sldLayoutId id="2147483982" r:id="rId10"/>
    <p:sldLayoutId id="2147483983" r:id="rId11"/>
    <p:sldLayoutId id="2147483984" r:id="rId12"/>
    <p:sldLayoutId id="2147483985" r:id="rId13"/>
    <p:sldLayoutId id="2147483986" r:id="rId14"/>
    <p:sldLayoutId id="2147483987" r:id="rId15"/>
    <p:sldLayoutId id="2147483988" r:id="rId16"/>
  </p:sldLayoutIdLst>
  <p:transition spd="slow"/>
  <p:txStyles>
    <p:titleStyle>
      <a:lvl1pPr algn="l" rtl="0" eaLnBrk="1" fontAlgn="base" hangingPunct="1">
        <a:spcBef>
          <a:spcPct val="0"/>
        </a:spcBef>
        <a:spcAft>
          <a:spcPct val="0"/>
        </a:spcAft>
        <a:defRPr sz="4400" kern="1200">
          <a:solidFill>
            <a:schemeClr val="accent3"/>
          </a:solidFill>
          <a:latin typeface="Arial" panose="020B0604020202020204" pitchFamily="34" charset="0"/>
          <a:ea typeface="+mj-ea"/>
          <a:cs typeface="+mj-cs"/>
        </a:defRPr>
      </a:lvl1pPr>
      <a:lvl2pPr algn="l" rtl="0" eaLnBrk="1" fontAlgn="base" hangingPunct="1">
        <a:spcBef>
          <a:spcPct val="0"/>
        </a:spcBef>
        <a:spcAft>
          <a:spcPct val="0"/>
        </a:spcAft>
        <a:defRPr sz="4400">
          <a:solidFill>
            <a:schemeClr val="tx1"/>
          </a:solidFill>
          <a:latin typeface="Arial" panose="020B0604020202020204" pitchFamily="34" charset="0"/>
        </a:defRPr>
      </a:lvl2pPr>
      <a:lvl3pPr algn="l" rtl="0" eaLnBrk="1" fontAlgn="base" hangingPunct="1">
        <a:spcBef>
          <a:spcPct val="0"/>
        </a:spcBef>
        <a:spcAft>
          <a:spcPct val="0"/>
        </a:spcAft>
        <a:defRPr sz="4400">
          <a:solidFill>
            <a:schemeClr val="tx1"/>
          </a:solidFill>
          <a:latin typeface="Arial" panose="020B0604020202020204" pitchFamily="34" charset="0"/>
        </a:defRPr>
      </a:lvl3pPr>
      <a:lvl4pPr algn="l" rtl="0" eaLnBrk="1" fontAlgn="base" hangingPunct="1">
        <a:spcBef>
          <a:spcPct val="0"/>
        </a:spcBef>
        <a:spcAft>
          <a:spcPct val="0"/>
        </a:spcAft>
        <a:defRPr sz="4400">
          <a:solidFill>
            <a:schemeClr val="tx1"/>
          </a:solidFill>
          <a:latin typeface="Arial" panose="020B0604020202020204" pitchFamily="34" charset="0"/>
        </a:defRPr>
      </a:lvl4pPr>
      <a:lvl5pPr algn="l" rtl="0" eaLnBrk="1" fontAlgn="base" hangingPunct="1">
        <a:spcBef>
          <a:spcPct val="0"/>
        </a:spcBef>
        <a:spcAft>
          <a:spcPct val="0"/>
        </a:spcAft>
        <a:defRPr sz="4400">
          <a:solidFill>
            <a:schemeClr val="tx1"/>
          </a:solidFill>
          <a:latin typeface="Arial" panose="020B0604020202020204" pitchFamily="34" charset="0"/>
        </a:defRPr>
      </a:lvl5pPr>
      <a:lvl6pPr marL="457200" algn="l" rtl="0" eaLnBrk="1" fontAlgn="base" hangingPunct="1">
        <a:spcBef>
          <a:spcPct val="0"/>
        </a:spcBef>
        <a:spcAft>
          <a:spcPct val="0"/>
        </a:spcAft>
        <a:defRPr sz="4400">
          <a:solidFill>
            <a:schemeClr val="tx1"/>
          </a:solidFill>
          <a:latin typeface="Arial" panose="020B0604020202020204" pitchFamily="34" charset="0"/>
        </a:defRPr>
      </a:lvl6pPr>
      <a:lvl7pPr marL="914400" algn="l" rtl="0" eaLnBrk="1" fontAlgn="base" hangingPunct="1">
        <a:spcBef>
          <a:spcPct val="0"/>
        </a:spcBef>
        <a:spcAft>
          <a:spcPct val="0"/>
        </a:spcAft>
        <a:defRPr sz="4400">
          <a:solidFill>
            <a:schemeClr val="tx1"/>
          </a:solidFill>
          <a:latin typeface="Arial" panose="020B0604020202020204" pitchFamily="34" charset="0"/>
        </a:defRPr>
      </a:lvl7pPr>
      <a:lvl8pPr marL="1371600" algn="l" rtl="0" eaLnBrk="1" fontAlgn="base" hangingPunct="1">
        <a:spcBef>
          <a:spcPct val="0"/>
        </a:spcBef>
        <a:spcAft>
          <a:spcPct val="0"/>
        </a:spcAft>
        <a:defRPr sz="4400">
          <a:solidFill>
            <a:schemeClr val="tx1"/>
          </a:solidFill>
          <a:latin typeface="Arial" panose="020B0604020202020204" pitchFamily="34" charset="0"/>
        </a:defRPr>
      </a:lvl8pPr>
      <a:lvl9pPr marL="1828800" algn="l" rtl="0" eaLnBrk="1" fontAlgn="base" hangingPunct="1">
        <a:spcBef>
          <a:spcPct val="0"/>
        </a:spcBef>
        <a:spcAft>
          <a:spcPct val="0"/>
        </a:spcAft>
        <a:defRPr sz="4400">
          <a:solidFill>
            <a:schemeClr val="tx1"/>
          </a:solidFill>
          <a:latin typeface="Arial" panose="020B0604020202020204" pitchFamily="34" charset="0"/>
        </a:defRPr>
      </a:lvl9pPr>
    </p:titleStyle>
    <p:bodyStyle>
      <a:lvl1pPr marL="0" indent="0" algn="l" rtl="0" eaLnBrk="1" fontAlgn="base" hangingPunct="1">
        <a:spcBef>
          <a:spcPct val="20000"/>
        </a:spcBef>
        <a:spcAft>
          <a:spcPct val="0"/>
        </a:spcAft>
        <a:buClr>
          <a:schemeClr val="accent3"/>
        </a:buClr>
        <a:buSzPct val="75000"/>
        <a:buFont typeface="Arial" panose="020B0604020202020204" pitchFamily="34" charset="0"/>
        <a:buNone/>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3"/>
        </a:buClr>
        <a:buSzPct val="80000"/>
        <a:buFont typeface="Arial" panose="020B0604020202020204"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lr>
          <a:schemeClr val="accent3"/>
        </a:buClr>
        <a:buSzPct val="65000"/>
        <a:buFont typeface="Arial" panose="020B0604020202020204"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lr>
          <a:schemeClr val="accent3"/>
        </a:buClr>
        <a:buSzPct val="70000"/>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lr>
          <a:schemeClr val="accent3"/>
        </a:buClr>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9090" name="Rectangle 2"/>
          <p:cNvSpPr>
            <a:spLocks noGrp="true" noChangeArrowheads="true"/>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algn="ctr" eaLnBrk="1" hangingPunct="1">
              <a:defRPr sz="1200"/>
            </a:lvl1pPr>
          </a:lstStyle>
          <a:p>
            <a:endParaRPr lang="en-US" altLang="en-US"/>
          </a:p>
        </p:txBody>
      </p:sp>
      <p:sp>
        <p:nvSpPr>
          <p:cNvPr id="89091" name="Rectangle 3"/>
          <p:cNvSpPr>
            <a:spLocks noGrp="true" noChangeArrowheads="true"/>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algn="r" eaLnBrk="1" hangingPunct="1">
              <a:defRPr sz="1200">
                <a:latin typeface="Arial Black" panose="020B0A04020102020204" pitchFamily="34" charset="0"/>
              </a:defRPr>
            </a:lvl1pPr>
          </a:lstStyle>
          <a:p>
            <a:fld id="{6215D999-F182-4F4F-ABA0-94A96553E2C0}" type="slidenum">
              <a:rPr lang="en-US" altLang="en-US"/>
            </a:fld>
            <a:endParaRPr lang="en-US" altLang="en-US"/>
          </a:p>
        </p:txBody>
      </p:sp>
      <p:sp>
        <p:nvSpPr>
          <p:cNvPr id="89102" name="Rectangle 14"/>
          <p:cNvSpPr>
            <a:spLocks noGrp="true" noChangeArrowheads="true"/>
          </p:cNvSpPr>
          <p:nvPr>
            <p:ph type="title"/>
          </p:nvPr>
        </p:nvSpPr>
        <p:spPr bwMode="auto">
          <a:xfrm>
            <a:off x="457200" y="457200"/>
            <a:ext cx="82296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false" compatLnSpc="true"/>
          <a:lstStyle/>
          <a:p>
            <a:pPr lvl="0"/>
            <a:r>
              <a:rPr lang="en-US" altLang="en-US"/>
              <a:t>Click to edit Master title style</a:t>
            </a:r>
            <a:endParaRPr lang="en-US" altLang="en-US" dirty="0"/>
          </a:p>
        </p:txBody>
      </p:sp>
      <p:sp>
        <p:nvSpPr>
          <p:cNvPr id="89103" name="Rectangle 15"/>
          <p:cNvSpPr>
            <a:spLocks noGrp="true" noChangeArrowheads="true"/>
          </p:cNvSpPr>
          <p:nvPr>
            <p:ph type="body" idx="1"/>
          </p:nvPr>
        </p:nvSpPr>
        <p:spPr bwMode="auto">
          <a:xfrm>
            <a:off x="457200" y="1981200"/>
            <a:ext cx="822960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false" compatLnSpc="true"/>
          <a:lstStyle/>
          <a:p>
            <a:pPr lvl="0"/>
            <a:r>
              <a:rPr lang="en-US" altLang="en-US" dirty="0"/>
              <a:t>Edit Master text styles</a:t>
            </a:r>
            <a:endParaRPr lang="en-US" altLang="en-US" dirty="0"/>
          </a:p>
          <a:p>
            <a:pPr lvl="1"/>
            <a:r>
              <a:rPr lang="en-US" altLang="en-US" dirty="0"/>
              <a:t>Second level</a:t>
            </a:r>
            <a:endParaRPr lang="en-US" altLang="en-US" dirty="0"/>
          </a:p>
          <a:p>
            <a:pPr lvl="2"/>
            <a:r>
              <a:rPr lang="en-US" altLang="en-US" dirty="0"/>
              <a:t>Third level</a:t>
            </a:r>
            <a:endParaRPr lang="en-US" altLang="en-US" dirty="0"/>
          </a:p>
          <a:p>
            <a:pPr lvl="3"/>
            <a:r>
              <a:rPr lang="en-US" altLang="en-US" dirty="0"/>
              <a:t>Fourth level</a:t>
            </a:r>
            <a:endParaRPr lang="en-US" altLang="en-US" dirty="0"/>
          </a:p>
          <a:p>
            <a:pPr lvl="4"/>
            <a:r>
              <a:rPr lang="en-US" altLang="en-US" dirty="0"/>
              <a:t>Fifth level</a:t>
            </a:r>
            <a:endParaRPr lang="en-US" altLang="en-US" dirty="0"/>
          </a:p>
        </p:txBody>
      </p:sp>
      <p:sp>
        <p:nvSpPr>
          <p:cNvPr id="89104" name="Rectangle 16"/>
          <p:cNvSpPr>
            <a:spLocks noGrp="true" noChangeArrowheads="true"/>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eaLnBrk="1" hangingPunct="1">
              <a:defRPr sz="1200"/>
            </a:lvl1pPr>
          </a:lstStyle>
          <a:p>
            <a:endParaRPr lang="en-US" altLang="en-US"/>
          </a:p>
        </p:txBody>
      </p:sp>
    </p:spTree>
  </p:cSld>
  <p:clrMap bg1="lt1" tx1="dk1" bg2="lt2" tx2="dk2" accent1="accent1" accent2="accent2" accent3="accent3" accent4="accent4" accent5="accent5" accent6="accent6" hlink="hlink" folHlink="folHlink"/>
  <p:sldLayoutIdLst>
    <p:sldLayoutId id="2147483990" r:id="rId1"/>
    <p:sldLayoutId id="2147483991" r:id="rId2"/>
    <p:sldLayoutId id="2147483992" r:id="rId3"/>
    <p:sldLayoutId id="2147483993" r:id="rId4"/>
    <p:sldLayoutId id="2147483994" r:id="rId5"/>
    <p:sldLayoutId id="2147483995" r:id="rId6"/>
    <p:sldLayoutId id="2147483996" r:id="rId7"/>
    <p:sldLayoutId id="2147483997" r:id="rId8"/>
    <p:sldLayoutId id="2147483998" r:id="rId9"/>
    <p:sldLayoutId id="2147483999" r:id="rId10"/>
    <p:sldLayoutId id="2147484000" r:id="rId11"/>
    <p:sldLayoutId id="2147484001" r:id="rId12"/>
    <p:sldLayoutId id="2147484002" r:id="rId13"/>
    <p:sldLayoutId id="2147484003" r:id="rId14"/>
    <p:sldLayoutId id="2147484004" r:id="rId15"/>
    <p:sldLayoutId id="2147484005" r:id="rId16"/>
  </p:sldLayoutIdLst>
  <p:transition spd="slow"/>
  <p:txStyles>
    <p:titleStyle>
      <a:lvl1pPr algn="l" rtl="0" eaLnBrk="1" fontAlgn="base" hangingPunct="1">
        <a:spcBef>
          <a:spcPct val="0"/>
        </a:spcBef>
        <a:spcAft>
          <a:spcPct val="0"/>
        </a:spcAft>
        <a:defRPr sz="4400" kern="1200">
          <a:solidFill>
            <a:schemeClr val="accent3"/>
          </a:solidFill>
          <a:latin typeface="Arial" panose="020B0604020202020204" pitchFamily="34" charset="0"/>
          <a:ea typeface="+mj-ea"/>
          <a:cs typeface="+mj-cs"/>
        </a:defRPr>
      </a:lvl1pPr>
      <a:lvl2pPr algn="l" rtl="0" eaLnBrk="1" fontAlgn="base" hangingPunct="1">
        <a:spcBef>
          <a:spcPct val="0"/>
        </a:spcBef>
        <a:spcAft>
          <a:spcPct val="0"/>
        </a:spcAft>
        <a:defRPr sz="4400">
          <a:solidFill>
            <a:schemeClr val="tx1"/>
          </a:solidFill>
          <a:latin typeface="Arial" panose="020B0604020202020204" pitchFamily="34" charset="0"/>
        </a:defRPr>
      </a:lvl2pPr>
      <a:lvl3pPr algn="l" rtl="0" eaLnBrk="1" fontAlgn="base" hangingPunct="1">
        <a:spcBef>
          <a:spcPct val="0"/>
        </a:spcBef>
        <a:spcAft>
          <a:spcPct val="0"/>
        </a:spcAft>
        <a:defRPr sz="4400">
          <a:solidFill>
            <a:schemeClr val="tx1"/>
          </a:solidFill>
          <a:latin typeface="Arial" panose="020B0604020202020204" pitchFamily="34" charset="0"/>
        </a:defRPr>
      </a:lvl3pPr>
      <a:lvl4pPr algn="l" rtl="0" eaLnBrk="1" fontAlgn="base" hangingPunct="1">
        <a:spcBef>
          <a:spcPct val="0"/>
        </a:spcBef>
        <a:spcAft>
          <a:spcPct val="0"/>
        </a:spcAft>
        <a:defRPr sz="4400">
          <a:solidFill>
            <a:schemeClr val="tx1"/>
          </a:solidFill>
          <a:latin typeface="Arial" panose="020B0604020202020204" pitchFamily="34" charset="0"/>
        </a:defRPr>
      </a:lvl4pPr>
      <a:lvl5pPr algn="l" rtl="0" eaLnBrk="1" fontAlgn="base" hangingPunct="1">
        <a:spcBef>
          <a:spcPct val="0"/>
        </a:spcBef>
        <a:spcAft>
          <a:spcPct val="0"/>
        </a:spcAft>
        <a:defRPr sz="4400">
          <a:solidFill>
            <a:schemeClr val="tx1"/>
          </a:solidFill>
          <a:latin typeface="Arial" panose="020B0604020202020204" pitchFamily="34" charset="0"/>
        </a:defRPr>
      </a:lvl5pPr>
      <a:lvl6pPr marL="457200" algn="l" rtl="0" eaLnBrk="1" fontAlgn="base" hangingPunct="1">
        <a:spcBef>
          <a:spcPct val="0"/>
        </a:spcBef>
        <a:spcAft>
          <a:spcPct val="0"/>
        </a:spcAft>
        <a:defRPr sz="4400">
          <a:solidFill>
            <a:schemeClr val="tx1"/>
          </a:solidFill>
          <a:latin typeface="Arial" panose="020B0604020202020204" pitchFamily="34" charset="0"/>
        </a:defRPr>
      </a:lvl6pPr>
      <a:lvl7pPr marL="914400" algn="l" rtl="0" eaLnBrk="1" fontAlgn="base" hangingPunct="1">
        <a:spcBef>
          <a:spcPct val="0"/>
        </a:spcBef>
        <a:spcAft>
          <a:spcPct val="0"/>
        </a:spcAft>
        <a:defRPr sz="4400">
          <a:solidFill>
            <a:schemeClr val="tx1"/>
          </a:solidFill>
          <a:latin typeface="Arial" panose="020B0604020202020204" pitchFamily="34" charset="0"/>
        </a:defRPr>
      </a:lvl7pPr>
      <a:lvl8pPr marL="1371600" algn="l" rtl="0" eaLnBrk="1" fontAlgn="base" hangingPunct="1">
        <a:spcBef>
          <a:spcPct val="0"/>
        </a:spcBef>
        <a:spcAft>
          <a:spcPct val="0"/>
        </a:spcAft>
        <a:defRPr sz="4400">
          <a:solidFill>
            <a:schemeClr val="tx1"/>
          </a:solidFill>
          <a:latin typeface="Arial" panose="020B0604020202020204" pitchFamily="34" charset="0"/>
        </a:defRPr>
      </a:lvl8pPr>
      <a:lvl9pPr marL="1828800" algn="l" rtl="0" eaLnBrk="1" fontAlgn="base" hangingPunct="1">
        <a:spcBef>
          <a:spcPct val="0"/>
        </a:spcBef>
        <a:spcAft>
          <a:spcPct val="0"/>
        </a:spcAft>
        <a:defRPr sz="4400">
          <a:solidFill>
            <a:schemeClr val="tx1"/>
          </a:solidFill>
          <a:latin typeface="Arial" panose="020B0604020202020204" pitchFamily="34" charset="0"/>
        </a:defRPr>
      </a:lvl9pPr>
    </p:titleStyle>
    <p:bodyStyle>
      <a:lvl1pPr marL="0" indent="0" algn="l" rtl="0" eaLnBrk="1" fontAlgn="base" hangingPunct="1">
        <a:spcBef>
          <a:spcPct val="20000"/>
        </a:spcBef>
        <a:spcAft>
          <a:spcPct val="0"/>
        </a:spcAft>
        <a:buClr>
          <a:schemeClr val="accent3"/>
        </a:buClr>
        <a:buSzPct val="75000"/>
        <a:buFont typeface="Arial" panose="020B0604020202020204" pitchFamily="34" charset="0"/>
        <a:buNone/>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3"/>
        </a:buClr>
        <a:buSzPct val="80000"/>
        <a:buFont typeface="Arial" panose="020B0604020202020204"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lr>
          <a:schemeClr val="accent3"/>
        </a:buClr>
        <a:buSzPct val="65000"/>
        <a:buFont typeface="Arial" panose="020B0604020202020204"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lr>
          <a:schemeClr val="accent3"/>
        </a:buClr>
        <a:buSzPct val="70000"/>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lr>
          <a:schemeClr val="accent3"/>
        </a:buClr>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9090" name="Rectangle 2"/>
          <p:cNvSpPr>
            <a:spLocks noGrp="true" noChangeArrowheads="true"/>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algn="ctr" eaLnBrk="1" hangingPunct="1">
              <a:defRPr sz="1200"/>
            </a:lvl1pPr>
          </a:lstStyle>
          <a:p>
            <a:endParaRPr lang="en-US" altLang="en-US"/>
          </a:p>
        </p:txBody>
      </p:sp>
      <p:sp>
        <p:nvSpPr>
          <p:cNvPr id="89091" name="Rectangle 3"/>
          <p:cNvSpPr>
            <a:spLocks noGrp="true" noChangeArrowheads="true"/>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algn="r" eaLnBrk="1" hangingPunct="1">
              <a:defRPr sz="1200">
                <a:latin typeface="Arial Black" panose="020B0A04020102020204" pitchFamily="34" charset="0"/>
              </a:defRPr>
            </a:lvl1pPr>
          </a:lstStyle>
          <a:p>
            <a:fld id="{6215D999-F182-4F4F-ABA0-94A96553E2C0}" type="slidenum">
              <a:rPr lang="en-US" altLang="en-US"/>
            </a:fld>
            <a:endParaRPr lang="en-US" altLang="en-US"/>
          </a:p>
        </p:txBody>
      </p:sp>
      <p:sp>
        <p:nvSpPr>
          <p:cNvPr id="89102" name="Rectangle 14"/>
          <p:cNvSpPr>
            <a:spLocks noGrp="true" noChangeArrowheads="true"/>
          </p:cNvSpPr>
          <p:nvPr>
            <p:ph type="title"/>
          </p:nvPr>
        </p:nvSpPr>
        <p:spPr bwMode="auto">
          <a:xfrm>
            <a:off x="457200" y="457200"/>
            <a:ext cx="82296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false" compatLnSpc="true"/>
          <a:lstStyle/>
          <a:p>
            <a:pPr lvl="0"/>
            <a:r>
              <a:rPr lang="en-US" altLang="en-US"/>
              <a:t>Click to edit Master title style</a:t>
            </a:r>
            <a:endParaRPr lang="en-US" altLang="en-US" dirty="0"/>
          </a:p>
        </p:txBody>
      </p:sp>
      <p:sp>
        <p:nvSpPr>
          <p:cNvPr id="89103" name="Rectangle 15"/>
          <p:cNvSpPr>
            <a:spLocks noGrp="true" noChangeArrowheads="true"/>
          </p:cNvSpPr>
          <p:nvPr>
            <p:ph type="body" idx="1"/>
          </p:nvPr>
        </p:nvSpPr>
        <p:spPr bwMode="auto">
          <a:xfrm>
            <a:off x="457200" y="1981200"/>
            <a:ext cx="822960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false" compatLnSpc="true"/>
          <a:lstStyle/>
          <a:p>
            <a:pPr lvl="0"/>
            <a:r>
              <a:rPr lang="en-US" altLang="en-US" dirty="0"/>
              <a:t>Edit Master text styles</a:t>
            </a:r>
            <a:endParaRPr lang="en-US" altLang="en-US" dirty="0"/>
          </a:p>
          <a:p>
            <a:pPr lvl="1"/>
            <a:r>
              <a:rPr lang="en-US" altLang="en-US" dirty="0"/>
              <a:t>Second level</a:t>
            </a:r>
            <a:endParaRPr lang="en-US" altLang="en-US" dirty="0"/>
          </a:p>
          <a:p>
            <a:pPr lvl="2"/>
            <a:r>
              <a:rPr lang="en-US" altLang="en-US" dirty="0"/>
              <a:t>Third level</a:t>
            </a:r>
            <a:endParaRPr lang="en-US" altLang="en-US" dirty="0"/>
          </a:p>
          <a:p>
            <a:pPr lvl="3"/>
            <a:r>
              <a:rPr lang="en-US" altLang="en-US" dirty="0"/>
              <a:t>Fourth level</a:t>
            </a:r>
            <a:endParaRPr lang="en-US" altLang="en-US" dirty="0"/>
          </a:p>
          <a:p>
            <a:pPr lvl="4"/>
            <a:r>
              <a:rPr lang="en-US" altLang="en-US" dirty="0"/>
              <a:t>Fifth level</a:t>
            </a:r>
            <a:endParaRPr lang="en-US" altLang="en-US" dirty="0"/>
          </a:p>
        </p:txBody>
      </p:sp>
      <p:sp>
        <p:nvSpPr>
          <p:cNvPr id="89104" name="Rectangle 16"/>
          <p:cNvSpPr>
            <a:spLocks noGrp="true" noChangeArrowheads="true"/>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eaLnBrk="1" hangingPunct="1">
              <a:defRPr sz="1200"/>
            </a:lvl1pPr>
          </a:lstStyle>
          <a:p>
            <a:endParaRPr lang="en-US" altLang="en-US"/>
          </a:p>
        </p:txBody>
      </p:sp>
    </p:spTree>
  </p:cSld>
  <p:clrMap bg1="lt1" tx1="dk1" bg2="lt2" tx2="dk2" accent1="accent1" accent2="accent2" accent3="accent3" accent4="accent4" accent5="accent5" accent6="accent6" hlink="hlink" folHlink="folHlink"/>
  <p:sldLayoutIdLst>
    <p:sldLayoutId id="2147484007" r:id="rId1"/>
    <p:sldLayoutId id="2147484008" r:id="rId2"/>
    <p:sldLayoutId id="2147484009" r:id="rId3"/>
    <p:sldLayoutId id="2147484010" r:id="rId4"/>
    <p:sldLayoutId id="2147484011" r:id="rId5"/>
    <p:sldLayoutId id="2147484012" r:id="rId6"/>
    <p:sldLayoutId id="2147484013" r:id="rId7"/>
    <p:sldLayoutId id="2147484014" r:id="rId8"/>
    <p:sldLayoutId id="2147484015" r:id="rId9"/>
    <p:sldLayoutId id="2147484016" r:id="rId10"/>
    <p:sldLayoutId id="2147484017" r:id="rId11"/>
    <p:sldLayoutId id="2147484018" r:id="rId12"/>
    <p:sldLayoutId id="2147484019" r:id="rId13"/>
    <p:sldLayoutId id="2147484020" r:id="rId14"/>
    <p:sldLayoutId id="2147484021" r:id="rId15"/>
    <p:sldLayoutId id="2147484022" r:id="rId16"/>
  </p:sldLayoutIdLst>
  <p:transition spd="slow"/>
  <p:txStyles>
    <p:titleStyle>
      <a:lvl1pPr algn="l" rtl="0" eaLnBrk="1" fontAlgn="base" hangingPunct="1">
        <a:spcBef>
          <a:spcPct val="0"/>
        </a:spcBef>
        <a:spcAft>
          <a:spcPct val="0"/>
        </a:spcAft>
        <a:defRPr sz="4400" kern="1200">
          <a:solidFill>
            <a:schemeClr val="accent3"/>
          </a:solidFill>
          <a:latin typeface="Arial" panose="020B0604020202020204" pitchFamily="34" charset="0"/>
          <a:ea typeface="+mj-ea"/>
          <a:cs typeface="+mj-cs"/>
        </a:defRPr>
      </a:lvl1pPr>
      <a:lvl2pPr algn="l" rtl="0" eaLnBrk="1" fontAlgn="base" hangingPunct="1">
        <a:spcBef>
          <a:spcPct val="0"/>
        </a:spcBef>
        <a:spcAft>
          <a:spcPct val="0"/>
        </a:spcAft>
        <a:defRPr sz="4400">
          <a:solidFill>
            <a:schemeClr val="tx1"/>
          </a:solidFill>
          <a:latin typeface="Arial" panose="020B0604020202020204" pitchFamily="34" charset="0"/>
        </a:defRPr>
      </a:lvl2pPr>
      <a:lvl3pPr algn="l" rtl="0" eaLnBrk="1" fontAlgn="base" hangingPunct="1">
        <a:spcBef>
          <a:spcPct val="0"/>
        </a:spcBef>
        <a:spcAft>
          <a:spcPct val="0"/>
        </a:spcAft>
        <a:defRPr sz="4400">
          <a:solidFill>
            <a:schemeClr val="tx1"/>
          </a:solidFill>
          <a:latin typeface="Arial" panose="020B0604020202020204" pitchFamily="34" charset="0"/>
        </a:defRPr>
      </a:lvl3pPr>
      <a:lvl4pPr algn="l" rtl="0" eaLnBrk="1" fontAlgn="base" hangingPunct="1">
        <a:spcBef>
          <a:spcPct val="0"/>
        </a:spcBef>
        <a:spcAft>
          <a:spcPct val="0"/>
        </a:spcAft>
        <a:defRPr sz="4400">
          <a:solidFill>
            <a:schemeClr val="tx1"/>
          </a:solidFill>
          <a:latin typeface="Arial" panose="020B0604020202020204" pitchFamily="34" charset="0"/>
        </a:defRPr>
      </a:lvl4pPr>
      <a:lvl5pPr algn="l" rtl="0" eaLnBrk="1" fontAlgn="base" hangingPunct="1">
        <a:spcBef>
          <a:spcPct val="0"/>
        </a:spcBef>
        <a:spcAft>
          <a:spcPct val="0"/>
        </a:spcAft>
        <a:defRPr sz="4400">
          <a:solidFill>
            <a:schemeClr val="tx1"/>
          </a:solidFill>
          <a:latin typeface="Arial" panose="020B0604020202020204" pitchFamily="34" charset="0"/>
        </a:defRPr>
      </a:lvl5pPr>
      <a:lvl6pPr marL="457200" algn="l" rtl="0" eaLnBrk="1" fontAlgn="base" hangingPunct="1">
        <a:spcBef>
          <a:spcPct val="0"/>
        </a:spcBef>
        <a:spcAft>
          <a:spcPct val="0"/>
        </a:spcAft>
        <a:defRPr sz="4400">
          <a:solidFill>
            <a:schemeClr val="tx1"/>
          </a:solidFill>
          <a:latin typeface="Arial" panose="020B0604020202020204" pitchFamily="34" charset="0"/>
        </a:defRPr>
      </a:lvl6pPr>
      <a:lvl7pPr marL="914400" algn="l" rtl="0" eaLnBrk="1" fontAlgn="base" hangingPunct="1">
        <a:spcBef>
          <a:spcPct val="0"/>
        </a:spcBef>
        <a:spcAft>
          <a:spcPct val="0"/>
        </a:spcAft>
        <a:defRPr sz="4400">
          <a:solidFill>
            <a:schemeClr val="tx1"/>
          </a:solidFill>
          <a:latin typeface="Arial" panose="020B0604020202020204" pitchFamily="34" charset="0"/>
        </a:defRPr>
      </a:lvl7pPr>
      <a:lvl8pPr marL="1371600" algn="l" rtl="0" eaLnBrk="1" fontAlgn="base" hangingPunct="1">
        <a:spcBef>
          <a:spcPct val="0"/>
        </a:spcBef>
        <a:spcAft>
          <a:spcPct val="0"/>
        </a:spcAft>
        <a:defRPr sz="4400">
          <a:solidFill>
            <a:schemeClr val="tx1"/>
          </a:solidFill>
          <a:latin typeface="Arial" panose="020B0604020202020204" pitchFamily="34" charset="0"/>
        </a:defRPr>
      </a:lvl8pPr>
      <a:lvl9pPr marL="1828800" algn="l" rtl="0" eaLnBrk="1" fontAlgn="base" hangingPunct="1">
        <a:spcBef>
          <a:spcPct val="0"/>
        </a:spcBef>
        <a:spcAft>
          <a:spcPct val="0"/>
        </a:spcAft>
        <a:defRPr sz="4400">
          <a:solidFill>
            <a:schemeClr val="tx1"/>
          </a:solidFill>
          <a:latin typeface="Arial" panose="020B0604020202020204" pitchFamily="34" charset="0"/>
        </a:defRPr>
      </a:lvl9pPr>
    </p:titleStyle>
    <p:bodyStyle>
      <a:lvl1pPr marL="0" indent="0" algn="l" rtl="0" eaLnBrk="1" fontAlgn="base" hangingPunct="1">
        <a:spcBef>
          <a:spcPct val="20000"/>
        </a:spcBef>
        <a:spcAft>
          <a:spcPct val="0"/>
        </a:spcAft>
        <a:buClr>
          <a:schemeClr val="accent3"/>
        </a:buClr>
        <a:buSzPct val="75000"/>
        <a:buFont typeface="Arial" panose="020B0604020202020204" pitchFamily="34" charset="0"/>
        <a:buNone/>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3"/>
        </a:buClr>
        <a:buSzPct val="80000"/>
        <a:buFont typeface="Arial" panose="020B0604020202020204"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lr>
          <a:schemeClr val="accent3"/>
        </a:buClr>
        <a:buSzPct val="65000"/>
        <a:buFont typeface="Arial" panose="020B0604020202020204"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lr>
          <a:schemeClr val="accent3"/>
        </a:buClr>
        <a:buSzPct val="70000"/>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lr>
          <a:schemeClr val="accent3"/>
        </a:buClr>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9090" name="Rectangle 2"/>
          <p:cNvSpPr>
            <a:spLocks noGrp="true" noChangeArrowheads="true"/>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algn="ctr" eaLnBrk="1" hangingPunct="1">
              <a:defRPr sz="1200"/>
            </a:lvl1pPr>
          </a:lstStyle>
          <a:p>
            <a:endParaRPr lang="en-US" altLang="en-US"/>
          </a:p>
        </p:txBody>
      </p:sp>
      <p:sp>
        <p:nvSpPr>
          <p:cNvPr id="89091" name="Rectangle 3"/>
          <p:cNvSpPr>
            <a:spLocks noGrp="true" noChangeArrowheads="true"/>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algn="r" eaLnBrk="1" hangingPunct="1">
              <a:defRPr sz="1200">
                <a:latin typeface="Arial Black" panose="020B0A04020102020204" pitchFamily="34" charset="0"/>
              </a:defRPr>
            </a:lvl1pPr>
          </a:lstStyle>
          <a:p>
            <a:fld id="{6215D999-F182-4F4F-ABA0-94A96553E2C0}" type="slidenum">
              <a:rPr lang="en-US" altLang="en-US"/>
            </a:fld>
            <a:endParaRPr lang="en-US" altLang="en-US"/>
          </a:p>
        </p:txBody>
      </p:sp>
      <p:sp>
        <p:nvSpPr>
          <p:cNvPr id="89102" name="Rectangle 14"/>
          <p:cNvSpPr>
            <a:spLocks noGrp="true" noChangeArrowheads="true"/>
          </p:cNvSpPr>
          <p:nvPr>
            <p:ph type="title"/>
          </p:nvPr>
        </p:nvSpPr>
        <p:spPr bwMode="auto">
          <a:xfrm>
            <a:off x="457200" y="457200"/>
            <a:ext cx="82296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false" compatLnSpc="true"/>
          <a:lstStyle/>
          <a:p>
            <a:pPr lvl="0"/>
            <a:r>
              <a:rPr lang="en-US" altLang="en-US"/>
              <a:t>Click to edit Master title style</a:t>
            </a:r>
            <a:endParaRPr lang="en-US" altLang="en-US" dirty="0"/>
          </a:p>
        </p:txBody>
      </p:sp>
      <p:sp>
        <p:nvSpPr>
          <p:cNvPr id="89103" name="Rectangle 15"/>
          <p:cNvSpPr>
            <a:spLocks noGrp="true" noChangeArrowheads="true"/>
          </p:cNvSpPr>
          <p:nvPr>
            <p:ph type="body" idx="1"/>
          </p:nvPr>
        </p:nvSpPr>
        <p:spPr bwMode="auto">
          <a:xfrm>
            <a:off x="457200" y="1981200"/>
            <a:ext cx="822960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false" compatLnSpc="true"/>
          <a:lstStyle/>
          <a:p>
            <a:pPr lvl="0"/>
            <a:r>
              <a:rPr lang="en-US" altLang="en-US" dirty="0"/>
              <a:t>Edit Master text styles</a:t>
            </a:r>
            <a:endParaRPr lang="en-US" altLang="en-US" dirty="0"/>
          </a:p>
          <a:p>
            <a:pPr lvl="1"/>
            <a:r>
              <a:rPr lang="en-US" altLang="en-US" dirty="0"/>
              <a:t>Second level</a:t>
            </a:r>
            <a:endParaRPr lang="en-US" altLang="en-US" dirty="0"/>
          </a:p>
          <a:p>
            <a:pPr lvl="2"/>
            <a:r>
              <a:rPr lang="en-US" altLang="en-US" dirty="0"/>
              <a:t>Third level</a:t>
            </a:r>
            <a:endParaRPr lang="en-US" altLang="en-US" dirty="0"/>
          </a:p>
          <a:p>
            <a:pPr lvl="3"/>
            <a:r>
              <a:rPr lang="en-US" altLang="en-US" dirty="0"/>
              <a:t>Fourth level</a:t>
            </a:r>
            <a:endParaRPr lang="en-US" altLang="en-US" dirty="0"/>
          </a:p>
          <a:p>
            <a:pPr lvl="4"/>
            <a:r>
              <a:rPr lang="en-US" altLang="en-US" dirty="0"/>
              <a:t>Fifth level</a:t>
            </a:r>
            <a:endParaRPr lang="en-US" altLang="en-US" dirty="0"/>
          </a:p>
        </p:txBody>
      </p:sp>
      <p:sp>
        <p:nvSpPr>
          <p:cNvPr id="89104" name="Rectangle 16"/>
          <p:cNvSpPr>
            <a:spLocks noGrp="true" noChangeArrowheads="true"/>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eaLnBrk="1" hangingPunct="1">
              <a:defRPr sz="1200"/>
            </a:lvl1pPr>
          </a:lstStyle>
          <a:p>
            <a:endParaRPr lang="en-US" altLang="en-US"/>
          </a:p>
        </p:txBody>
      </p:sp>
    </p:spTree>
  </p:cSld>
  <p:clrMap bg1="lt1" tx1="dk1" bg2="lt2" tx2="dk2" accent1="accent1" accent2="accent2" accent3="accent3" accent4="accent4" accent5="accent5" accent6="accent6" hlink="hlink" folHlink="folHlink"/>
  <p:sldLayoutIdLst>
    <p:sldLayoutId id="2147484024" r:id="rId1"/>
    <p:sldLayoutId id="2147484025" r:id="rId2"/>
    <p:sldLayoutId id="2147484026" r:id="rId3"/>
    <p:sldLayoutId id="2147484027" r:id="rId4"/>
    <p:sldLayoutId id="2147484028" r:id="rId5"/>
    <p:sldLayoutId id="2147484029" r:id="rId6"/>
    <p:sldLayoutId id="2147484030" r:id="rId7"/>
    <p:sldLayoutId id="2147484031" r:id="rId8"/>
    <p:sldLayoutId id="2147484032" r:id="rId9"/>
    <p:sldLayoutId id="2147484033" r:id="rId10"/>
    <p:sldLayoutId id="2147484034" r:id="rId11"/>
    <p:sldLayoutId id="2147484035" r:id="rId12"/>
    <p:sldLayoutId id="2147484036" r:id="rId13"/>
    <p:sldLayoutId id="2147484037" r:id="rId14"/>
    <p:sldLayoutId id="2147484038" r:id="rId15"/>
    <p:sldLayoutId id="2147484039" r:id="rId16"/>
  </p:sldLayoutIdLst>
  <p:transition spd="slow"/>
  <p:txStyles>
    <p:titleStyle>
      <a:lvl1pPr algn="l" rtl="0" eaLnBrk="1" fontAlgn="base" hangingPunct="1">
        <a:spcBef>
          <a:spcPct val="0"/>
        </a:spcBef>
        <a:spcAft>
          <a:spcPct val="0"/>
        </a:spcAft>
        <a:defRPr sz="4400" kern="1200">
          <a:solidFill>
            <a:schemeClr val="accent3"/>
          </a:solidFill>
          <a:latin typeface="Arial" panose="020B0604020202020204" pitchFamily="34" charset="0"/>
          <a:ea typeface="+mj-ea"/>
          <a:cs typeface="+mj-cs"/>
        </a:defRPr>
      </a:lvl1pPr>
      <a:lvl2pPr algn="l" rtl="0" eaLnBrk="1" fontAlgn="base" hangingPunct="1">
        <a:spcBef>
          <a:spcPct val="0"/>
        </a:spcBef>
        <a:spcAft>
          <a:spcPct val="0"/>
        </a:spcAft>
        <a:defRPr sz="4400">
          <a:solidFill>
            <a:schemeClr val="tx1"/>
          </a:solidFill>
          <a:latin typeface="Arial" panose="020B0604020202020204" pitchFamily="34" charset="0"/>
        </a:defRPr>
      </a:lvl2pPr>
      <a:lvl3pPr algn="l" rtl="0" eaLnBrk="1" fontAlgn="base" hangingPunct="1">
        <a:spcBef>
          <a:spcPct val="0"/>
        </a:spcBef>
        <a:spcAft>
          <a:spcPct val="0"/>
        </a:spcAft>
        <a:defRPr sz="4400">
          <a:solidFill>
            <a:schemeClr val="tx1"/>
          </a:solidFill>
          <a:latin typeface="Arial" panose="020B0604020202020204" pitchFamily="34" charset="0"/>
        </a:defRPr>
      </a:lvl3pPr>
      <a:lvl4pPr algn="l" rtl="0" eaLnBrk="1" fontAlgn="base" hangingPunct="1">
        <a:spcBef>
          <a:spcPct val="0"/>
        </a:spcBef>
        <a:spcAft>
          <a:spcPct val="0"/>
        </a:spcAft>
        <a:defRPr sz="4400">
          <a:solidFill>
            <a:schemeClr val="tx1"/>
          </a:solidFill>
          <a:latin typeface="Arial" panose="020B0604020202020204" pitchFamily="34" charset="0"/>
        </a:defRPr>
      </a:lvl4pPr>
      <a:lvl5pPr algn="l" rtl="0" eaLnBrk="1" fontAlgn="base" hangingPunct="1">
        <a:spcBef>
          <a:spcPct val="0"/>
        </a:spcBef>
        <a:spcAft>
          <a:spcPct val="0"/>
        </a:spcAft>
        <a:defRPr sz="4400">
          <a:solidFill>
            <a:schemeClr val="tx1"/>
          </a:solidFill>
          <a:latin typeface="Arial" panose="020B0604020202020204" pitchFamily="34" charset="0"/>
        </a:defRPr>
      </a:lvl5pPr>
      <a:lvl6pPr marL="457200" algn="l" rtl="0" eaLnBrk="1" fontAlgn="base" hangingPunct="1">
        <a:spcBef>
          <a:spcPct val="0"/>
        </a:spcBef>
        <a:spcAft>
          <a:spcPct val="0"/>
        </a:spcAft>
        <a:defRPr sz="4400">
          <a:solidFill>
            <a:schemeClr val="tx1"/>
          </a:solidFill>
          <a:latin typeface="Arial" panose="020B0604020202020204" pitchFamily="34" charset="0"/>
        </a:defRPr>
      </a:lvl6pPr>
      <a:lvl7pPr marL="914400" algn="l" rtl="0" eaLnBrk="1" fontAlgn="base" hangingPunct="1">
        <a:spcBef>
          <a:spcPct val="0"/>
        </a:spcBef>
        <a:spcAft>
          <a:spcPct val="0"/>
        </a:spcAft>
        <a:defRPr sz="4400">
          <a:solidFill>
            <a:schemeClr val="tx1"/>
          </a:solidFill>
          <a:latin typeface="Arial" panose="020B0604020202020204" pitchFamily="34" charset="0"/>
        </a:defRPr>
      </a:lvl7pPr>
      <a:lvl8pPr marL="1371600" algn="l" rtl="0" eaLnBrk="1" fontAlgn="base" hangingPunct="1">
        <a:spcBef>
          <a:spcPct val="0"/>
        </a:spcBef>
        <a:spcAft>
          <a:spcPct val="0"/>
        </a:spcAft>
        <a:defRPr sz="4400">
          <a:solidFill>
            <a:schemeClr val="tx1"/>
          </a:solidFill>
          <a:latin typeface="Arial" panose="020B0604020202020204" pitchFamily="34" charset="0"/>
        </a:defRPr>
      </a:lvl8pPr>
      <a:lvl9pPr marL="1828800" algn="l" rtl="0" eaLnBrk="1" fontAlgn="base" hangingPunct="1">
        <a:spcBef>
          <a:spcPct val="0"/>
        </a:spcBef>
        <a:spcAft>
          <a:spcPct val="0"/>
        </a:spcAft>
        <a:defRPr sz="4400">
          <a:solidFill>
            <a:schemeClr val="tx1"/>
          </a:solidFill>
          <a:latin typeface="Arial" panose="020B0604020202020204" pitchFamily="34" charset="0"/>
        </a:defRPr>
      </a:lvl9pPr>
    </p:titleStyle>
    <p:bodyStyle>
      <a:lvl1pPr marL="0" indent="0" algn="l" rtl="0" eaLnBrk="1" fontAlgn="base" hangingPunct="1">
        <a:spcBef>
          <a:spcPct val="20000"/>
        </a:spcBef>
        <a:spcAft>
          <a:spcPct val="0"/>
        </a:spcAft>
        <a:buClr>
          <a:schemeClr val="accent3"/>
        </a:buClr>
        <a:buSzPct val="75000"/>
        <a:buFont typeface="Arial" panose="020B0604020202020204" pitchFamily="34" charset="0"/>
        <a:buNone/>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3"/>
        </a:buClr>
        <a:buSzPct val="80000"/>
        <a:buFont typeface="Arial" panose="020B0604020202020204"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lr>
          <a:schemeClr val="accent3"/>
        </a:buClr>
        <a:buSzPct val="65000"/>
        <a:buFont typeface="Arial" panose="020B0604020202020204"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lr>
          <a:schemeClr val="accent3"/>
        </a:buClr>
        <a:buSzPct val="70000"/>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lr>
          <a:schemeClr val="accent3"/>
        </a:buClr>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9090" name="Rectangle 2"/>
          <p:cNvSpPr>
            <a:spLocks noGrp="true" noChangeArrowheads="true"/>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algn="ctr" eaLnBrk="1" hangingPunct="1">
              <a:defRPr sz="1200"/>
            </a:lvl1pPr>
          </a:lstStyle>
          <a:p>
            <a:endParaRPr lang="en-US" altLang="en-US"/>
          </a:p>
        </p:txBody>
      </p:sp>
      <p:sp>
        <p:nvSpPr>
          <p:cNvPr id="89091" name="Rectangle 3"/>
          <p:cNvSpPr>
            <a:spLocks noGrp="true" noChangeArrowheads="true"/>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algn="r" eaLnBrk="1" hangingPunct="1">
              <a:defRPr sz="1200">
                <a:latin typeface="Arial Black" panose="020B0A04020102020204" pitchFamily="34" charset="0"/>
              </a:defRPr>
            </a:lvl1pPr>
          </a:lstStyle>
          <a:p>
            <a:fld id="{6215D999-F182-4F4F-ABA0-94A96553E2C0}" type="slidenum">
              <a:rPr lang="en-US" altLang="en-US"/>
            </a:fld>
            <a:endParaRPr lang="en-US" altLang="en-US"/>
          </a:p>
        </p:txBody>
      </p:sp>
      <p:sp>
        <p:nvSpPr>
          <p:cNvPr id="89102" name="Rectangle 14"/>
          <p:cNvSpPr>
            <a:spLocks noGrp="true" noChangeArrowheads="true"/>
          </p:cNvSpPr>
          <p:nvPr>
            <p:ph type="title"/>
          </p:nvPr>
        </p:nvSpPr>
        <p:spPr bwMode="auto">
          <a:xfrm>
            <a:off x="457200" y="457200"/>
            <a:ext cx="82296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false" compatLnSpc="true"/>
          <a:lstStyle/>
          <a:p>
            <a:pPr lvl="0"/>
            <a:r>
              <a:rPr lang="en-US" altLang="en-US"/>
              <a:t>Click to edit Master title style</a:t>
            </a:r>
            <a:endParaRPr lang="en-US" altLang="en-US" dirty="0"/>
          </a:p>
        </p:txBody>
      </p:sp>
      <p:sp>
        <p:nvSpPr>
          <p:cNvPr id="89103" name="Rectangle 15"/>
          <p:cNvSpPr>
            <a:spLocks noGrp="true" noChangeArrowheads="true"/>
          </p:cNvSpPr>
          <p:nvPr>
            <p:ph type="body" idx="1"/>
          </p:nvPr>
        </p:nvSpPr>
        <p:spPr bwMode="auto">
          <a:xfrm>
            <a:off x="457200" y="1981200"/>
            <a:ext cx="822960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false" compatLnSpc="true"/>
          <a:lstStyle/>
          <a:p>
            <a:pPr lvl="0"/>
            <a:r>
              <a:rPr lang="en-US" altLang="en-US" dirty="0"/>
              <a:t>Edit Master text styles</a:t>
            </a:r>
            <a:endParaRPr lang="en-US" altLang="en-US" dirty="0"/>
          </a:p>
          <a:p>
            <a:pPr lvl="1"/>
            <a:r>
              <a:rPr lang="en-US" altLang="en-US" dirty="0"/>
              <a:t>Second level</a:t>
            </a:r>
            <a:endParaRPr lang="en-US" altLang="en-US" dirty="0"/>
          </a:p>
          <a:p>
            <a:pPr lvl="2"/>
            <a:r>
              <a:rPr lang="en-US" altLang="en-US" dirty="0"/>
              <a:t>Third level</a:t>
            </a:r>
            <a:endParaRPr lang="en-US" altLang="en-US" dirty="0"/>
          </a:p>
          <a:p>
            <a:pPr lvl="3"/>
            <a:r>
              <a:rPr lang="en-US" altLang="en-US" dirty="0"/>
              <a:t>Fourth level</a:t>
            </a:r>
            <a:endParaRPr lang="en-US" altLang="en-US" dirty="0"/>
          </a:p>
          <a:p>
            <a:pPr lvl="4"/>
            <a:r>
              <a:rPr lang="en-US" altLang="en-US" dirty="0"/>
              <a:t>Fifth level</a:t>
            </a:r>
            <a:endParaRPr lang="en-US" altLang="en-US" dirty="0"/>
          </a:p>
        </p:txBody>
      </p:sp>
      <p:sp>
        <p:nvSpPr>
          <p:cNvPr id="89104" name="Rectangle 16"/>
          <p:cNvSpPr>
            <a:spLocks noGrp="true" noChangeArrowheads="true"/>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eaLnBrk="1" hangingPunct="1">
              <a:defRPr sz="1200"/>
            </a:lvl1pPr>
          </a:lstStyle>
          <a:p>
            <a:endParaRPr lang="en-US" altLang="en-US"/>
          </a:p>
        </p:txBody>
      </p:sp>
    </p:spTree>
  </p:cSld>
  <p:clrMap bg1="lt1" tx1="dk1" bg2="lt2" tx2="dk2" accent1="accent1" accent2="accent2" accent3="accent3" accent4="accent4" accent5="accent5" accent6="accent6" hlink="hlink" folHlink="folHlink"/>
  <p:sldLayoutIdLst>
    <p:sldLayoutId id="2147484041" r:id="rId1"/>
    <p:sldLayoutId id="2147484042" r:id="rId2"/>
    <p:sldLayoutId id="2147484043" r:id="rId3"/>
    <p:sldLayoutId id="2147484044" r:id="rId4"/>
    <p:sldLayoutId id="2147484045" r:id="rId5"/>
    <p:sldLayoutId id="2147484046" r:id="rId6"/>
    <p:sldLayoutId id="2147484047" r:id="rId7"/>
    <p:sldLayoutId id="2147484048" r:id="rId8"/>
    <p:sldLayoutId id="2147484049" r:id="rId9"/>
    <p:sldLayoutId id="2147484050" r:id="rId10"/>
    <p:sldLayoutId id="2147484051" r:id="rId11"/>
    <p:sldLayoutId id="2147484052" r:id="rId12"/>
    <p:sldLayoutId id="2147484053" r:id="rId13"/>
    <p:sldLayoutId id="2147484054" r:id="rId14"/>
    <p:sldLayoutId id="2147484055" r:id="rId15"/>
    <p:sldLayoutId id="2147484056" r:id="rId16"/>
  </p:sldLayoutIdLst>
  <p:transition spd="slow"/>
  <p:txStyles>
    <p:titleStyle>
      <a:lvl1pPr algn="l" rtl="0" eaLnBrk="1" fontAlgn="base" hangingPunct="1">
        <a:spcBef>
          <a:spcPct val="0"/>
        </a:spcBef>
        <a:spcAft>
          <a:spcPct val="0"/>
        </a:spcAft>
        <a:defRPr sz="4400" kern="1200">
          <a:solidFill>
            <a:schemeClr val="accent3"/>
          </a:solidFill>
          <a:latin typeface="Arial" panose="020B0604020202020204" pitchFamily="34" charset="0"/>
          <a:ea typeface="+mj-ea"/>
          <a:cs typeface="+mj-cs"/>
        </a:defRPr>
      </a:lvl1pPr>
      <a:lvl2pPr algn="l" rtl="0" eaLnBrk="1" fontAlgn="base" hangingPunct="1">
        <a:spcBef>
          <a:spcPct val="0"/>
        </a:spcBef>
        <a:spcAft>
          <a:spcPct val="0"/>
        </a:spcAft>
        <a:defRPr sz="4400">
          <a:solidFill>
            <a:schemeClr val="tx1"/>
          </a:solidFill>
          <a:latin typeface="Arial" panose="020B0604020202020204" pitchFamily="34" charset="0"/>
        </a:defRPr>
      </a:lvl2pPr>
      <a:lvl3pPr algn="l" rtl="0" eaLnBrk="1" fontAlgn="base" hangingPunct="1">
        <a:spcBef>
          <a:spcPct val="0"/>
        </a:spcBef>
        <a:spcAft>
          <a:spcPct val="0"/>
        </a:spcAft>
        <a:defRPr sz="4400">
          <a:solidFill>
            <a:schemeClr val="tx1"/>
          </a:solidFill>
          <a:latin typeface="Arial" panose="020B0604020202020204" pitchFamily="34" charset="0"/>
        </a:defRPr>
      </a:lvl3pPr>
      <a:lvl4pPr algn="l" rtl="0" eaLnBrk="1" fontAlgn="base" hangingPunct="1">
        <a:spcBef>
          <a:spcPct val="0"/>
        </a:spcBef>
        <a:spcAft>
          <a:spcPct val="0"/>
        </a:spcAft>
        <a:defRPr sz="4400">
          <a:solidFill>
            <a:schemeClr val="tx1"/>
          </a:solidFill>
          <a:latin typeface="Arial" panose="020B0604020202020204" pitchFamily="34" charset="0"/>
        </a:defRPr>
      </a:lvl4pPr>
      <a:lvl5pPr algn="l" rtl="0" eaLnBrk="1" fontAlgn="base" hangingPunct="1">
        <a:spcBef>
          <a:spcPct val="0"/>
        </a:spcBef>
        <a:spcAft>
          <a:spcPct val="0"/>
        </a:spcAft>
        <a:defRPr sz="4400">
          <a:solidFill>
            <a:schemeClr val="tx1"/>
          </a:solidFill>
          <a:latin typeface="Arial" panose="020B0604020202020204" pitchFamily="34" charset="0"/>
        </a:defRPr>
      </a:lvl5pPr>
      <a:lvl6pPr marL="457200" algn="l" rtl="0" eaLnBrk="1" fontAlgn="base" hangingPunct="1">
        <a:spcBef>
          <a:spcPct val="0"/>
        </a:spcBef>
        <a:spcAft>
          <a:spcPct val="0"/>
        </a:spcAft>
        <a:defRPr sz="4400">
          <a:solidFill>
            <a:schemeClr val="tx1"/>
          </a:solidFill>
          <a:latin typeface="Arial" panose="020B0604020202020204" pitchFamily="34" charset="0"/>
        </a:defRPr>
      </a:lvl6pPr>
      <a:lvl7pPr marL="914400" algn="l" rtl="0" eaLnBrk="1" fontAlgn="base" hangingPunct="1">
        <a:spcBef>
          <a:spcPct val="0"/>
        </a:spcBef>
        <a:spcAft>
          <a:spcPct val="0"/>
        </a:spcAft>
        <a:defRPr sz="4400">
          <a:solidFill>
            <a:schemeClr val="tx1"/>
          </a:solidFill>
          <a:latin typeface="Arial" panose="020B0604020202020204" pitchFamily="34" charset="0"/>
        </a:defRPr>
      </a:lvl7pPr>
      <a:lvl8pPr marL="1371600" algn="l" rtl="0" eaLnBrk="1" fontAlgn="base" hangingPunct="1">
        <a:spcBef>
          <a:spcPct val="0"/>
        </a:spcBef>
        <a:spcAft>
          <a:spcPct val="0"/>
        </a:spcAft>
        <a:defRPr sz="4400">
          <a:solidFill>
            <a:schemeClr val="tx1"/>
          </a:solidFill>
          <a:latin typeface="Arial" panose="020B0604020202020204" pitchFamily="34" charset="0"/>
        </a:defRPr>
      </a:lvl8pPr>
      <a:lvl9pPr marL="1828800" algn="l" rtl="0" eaLnBrk="1" fontAlgn="base" hangingPunct="1">
        <a:spcBef>
          <a:spcPct val="0"/>
        </a:spcBef>
        <a:spcAft>
          <a:spcPct val="0"/>
        </a:spcAft>
        <a:defRPr sz="4400">
          <a:solidFill>
            <a:schemeClr val="tx1"/>
          </a:solidFill>
          <a:latin typeface="Arial" panose="020B0604020202020204" pitchFamily="34" charset="0"/>
        </a:defRPr>
      </a:lvl9pPr>
    </p:titleStyle>
    <p:bodyStyle>
      <a:lvl1pPr marL="0" indent="0" algn="l" rtl="0" eaLnBrk="1" fontAlgn="base" hangingPunct="1">
        <a:spcBef>
          <a:spcPct val="20000"/>
        </a:spcBef>
        <a:spcAft>
          <a:spcPct val="0"/>
        </a:spcAft>
        <a:buClr>
          <a:schemeClr val="accent3"/>
        </a:buClr>
        <a:buSzPct val="75000"/>
        <a:buFont typeface="Arial" panose="020B0604020202020204" pitchFamily="34" charset="0"/>
        <a:buNone/>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3"/>
        </a:buClr>
        <a:buSzPct val="80000"/>
        <a:buFont typeface="Arial" panose="020B0604020202020204"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lr>
          <a:schemeClr val="accent3"/>
        </a:buClr>
        <a:buSzPct val="65000"/>
        <a:buFont typeface="Arial" panose="020B0604020202020204"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lr>
          <a:schemeClr val="accent3"/>
        </a:buClr>
        <a:buSzPct val="70000"/>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lr>
          <a:schemeClr val="accent3"/>
        </a:buClr>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9090" name="Rectangle 2"/>
          <p:cNvSpPr>
            <a:spLocks noGrp="true" noChangeArrowheads="true"/>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algn="ctr" eaLnBrk="1" hangingPunct="1">
              <a:defRPr sz="1200"/>
            </a:lvl1pPr>
          </a:lstStyle>
          <a:p>
            <a:endParaRPr lang="en-US" altLang="en-US"/>
          </a:p>
        </p:txBody>
      </p:sp>
      <p:sp>
        <p:nvSpPr>
          <p:cNvPr id="89091" name="Rectangle 3"/>
          <p:cNvSpPr>
            <a:spLocks noGrp="true" noChangeArrowheads="true"/>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algn="r" eaLnBrk="1" hangingPunct="1">
              <a:defRPr sz="1200">
                <a:latin typeface="Arial Black" panose="020B0A04020102020204" pitchFamily="34" charset="0"/>
              </a:defRPr>
            </a:lvl1pPr>
          </a:lstStyle>
          <a:p>
            <a:fld id="{6215D999-F182-4F4F-ABA0-94A96553E2C0}" type="slidenum">
              <a:rPr lang="en-US" altLang="en-US"/>
            </a:fld>
            <a:endParaRPr lang="en-US" altLang="en-US"/>
          </a:p>
        </p:txBody>
      </p:sp>
      <p:sp>
        <p:nvSpPr>
          <p:cNvPr id="89102" name="Rectangle 14"/>
          <p:cNvSpPr>
            <a:spLocks noGrp="true" noChangeArrowheads="true"/>
          </p:cNvSpPr>
          <p:nvPr>
            <p:ph type="title"/>
          </p:nvPr>
        </p:nvSpPr>
        <p:spPr bwMode="auto">
          <a:xfrm>
            <a:off x="457200" y="457200"/>
            <a:ext cx="82296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false" compatLnSpc="true"/>
          <a:lstStyle/>
          <a:p>
            <a:pPr lvl="0"/>
            <a:r>
              <a:rPr lang="en-US" altLang="en-US"/>
              <a:t>Click to edit Master title style</a:t>
            </a:r>
            <a:endParaRPr lang="en-US" altLang="en-US" dirty="0"/>
          </a:p>
        </p:txBody>
      </p:sp>
      <p:sp>
        <p:nvSpPr>
          <p:cNvPr id="89103" name="Rectangle 15"/>
          <p:cNvSpPr>
            <a:spLocks noGrp="true" noChangeArrowheads="true"/>
          </p:cNvSpPr>
          <p:nvPr>
            <p:ph type="body" idx="1"/>
          </p:nvPr>
        </p:nvSpPr>
        <p:spPr bwMode="auto">
          <a:xfrm>
            <a:off x="457200" y="1981200"/>
            <a:ext cx="822960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false" compatLnSpc="true"/>
          <a:lstStyle/>
          <a:p>
            <a:pPr lvl="0"/>
            <a:r>
              <a:rPr lang="en-US" altLang="en-US" dirty="0"/>
              <a:t>Edit Master text styles</a:t>
            </a:r>
            <a:endParaRPr lang="en-US" altLang="en-US" dirty="0"/>
          </a:p>
          <a:p>
            <a:pPr lvl="1"/>
            <a:r>
              <a:rPr lang="en-US" altLang="en-US" dirty="0"/>
              <a:t>Second level</a:t>
            </a:r>
            <a:endParaRPr lang="en-US" altLang="en-US" dirty="0"/>
          </a:p>
          <a:p>
            <a:pPr lvl="2"/>
            <a:r>
              <a:rPr lang="en-US" altLang="en-US" dirty="0"/>
              <a:t>Third level</a:t>
            </a:r>
            <a:endParaRPr lang="en-US" altLang="en-US" dirty="0"/>
          </a:p>
          <a:p>
            <a:pPr lvl="3"/>
            <a:r>
              <a:rPr lang="en-US" altLang="en-US" dirty="0"/>
              <a:t>Fourth level</a:t>
            </a:r>
            <a:endParaRPr lang="en-US" altLang="en-US" dirty="0"/>
          </a:p>
          <a:p>
            <a:pPr lvl="4"/>
            <a:r>
              <a:rPr lang="en-US" altLang="en-US" dirty="0"/>
              <a:t>Fifth level</a:t>
            </a:r>
            <a:endParaRPr lang="en-US" altLang="en-US" dirty="0"/>
          </a:p>
        </p:txBody>
      </p:sp>
      <p:sp>
        <p:nvSpPr>
          <p:cNvPr id="89104" name="Rectangle 16"/>
          <p:cNvSpPr>
            <a:spLocks noGrp="true" noChangeArrowheads="true"/>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eaLnBrk="1" hangingPunct="1">
              <a:defRPr sz="1200"/>
            </a:lvl1pPr>
          </a:lstStyle>
          <a:p>
            <a:endParaRPr lang="en-US" altLang="en-US"/>
          </a:p>
        </p:txBody>
      </p:sp>
    </p:spTree>
  </p:cSld>
  <p:clrMap bg1="lt1" tx1="dk1" bg2="lt2" tx2="dk2" accent1="accent1" accent2="accent2" accent3="accent3" accent4="accent4" accent5="accent5" accent6="accent6" hlink="hlink" folHlink="folHlink"/>
  <p:sldLayoutIdLst>
    <p:sldLayoutId id="2147484058" r:id="rId1"/>
    <p:sldLayoutId id="2147484059" r:id="rId2"/>
    <p:sldLayoutId id="2147484060" r:id="rId3"/>
    <p:sldLayoutId id="2147484061" r:id="rId4"/>
    <p:sldLayoutId id="2147484062" r:id="rId5"/>
    <p:sldLayoutId id="2147484063" r:id="rId6"/>
    <p:sldLayoutId id="2147484064" r:id="rId7"/>
    <p:sldLayoutId id="2147484065" r:id="rId8"/>
    <p:sldLayoutId id="2147484066" r:id="rId9"/>
    <p:sldLayoutId id="2147484067" r:id="rId10"/>
    <p:sldLayoutId id="2147484068" r:id="rId11"/>
    <p:sldLayoutId id="2147484069" r:id="rId12"/>
    <p:sldLayoutId id="2147484070" r:id="rId13"/>
    <p:sldLayoutId id="2147484071" r:id="rId14"/>
    <p:sldLayoutId id="2147484072" r:id="rId15"/>
    <p:sldLayoutId id="2147484073" r:id="rId16"/>
  </p:sldLayoutIdLst>
  <p:transition spd="slow"/>
  <p:txStyles>
    <p:titleStyle>
      <a:lvl1pPr algn="l" rtl="0" eaLnBrk="1" fontAlgn="base" hangingPunct="1">
        <a:spcBef>
          <a:spcPct val="0"/>
        </a:spcBef>
        <a:spcAft>
          <a:spcPct val="0"/>
        </a:spcAft>
        <a:defRPr sz="4400" kern="1200">
          <a:solidFill>
            <a:schemeClr val="accent3"/>
          </a:solidFill>
          <a:latin typeface="Arial" panose="020B0604020202020204" pitchFamily="34" charset="0"/>
          <a:ea typeface="+mj-ea"/>
          <a:cs typeface="+mj-cs"/>
        </a:defRPr>
      </a:lvl1pPr>
      <a:lvl2pPr algn="l" rtl="0" eaLnBrk="1" fontAlgn="base" hangingPunct="1">
        <a:spcBef>
          <a:spcPct val="0"/>
        </a:spcBef>
        <a:spcAft>
          <a:spcPct val="0"/>
        </a:spcAft>
        <a:defRPr sz="4400">
          <a:solidFill>
            <a:schemeClr val="tx1"/>
          </a:solidFill>
          <a:latin typeface="Arial" panose="020B0604020202020204" pitchFamily="34" charset="0"/>
        </a:defRPr>
      </a:lvl2pPr>
      <a:lvl3pPr algn="l" rtl="0" eaLnBrk="1" fontAlgn="base" hangingPunct="1">
        <a:spcBef>
          <a:spcPct val="0"/>
        </a:spcBef>
        <a:spcAft>
          <a:spcPct val="0"/>
        </a:spcAft>
        <a:defRPr sz="4400">
          <a:solidFill>
            <a:schemeClr val="tx1"/>
          </a:solidFill>
          <a:latin typeface="Arial" panose="020B0604020202020204" pitchFamily="34" charset="0"/>
        </a:defRPr>
      </a:lvl3pPr>
      <a:lvl4pPr algn="l" rtl="0" eaLnBrk="1" fontAlgn="base" hangingPunct="1">
        <a:spcBef>
          <a:spcPct val="0"/>
        </a:spcBef>
        <a:spcAft>
          <a:spcPct val="0"/>
        </a:spcAft>
        <a:defRPr sz="4400">
          <a:solidFill>
            <a:schemeClr val="tx1"/>
          </a:solidFill>
          <a:latin typeface="Arial" panose="020B0604020202020204" pitchFamily="34" charset="0"/>
        </a:defRPr>
      </a:lvl4pPr>
      <a:lvl5pPr algn="l" rtl="0" eaLnBrk="1" fontAlgn="base" hangingPunct="1">
        <a:spcBef>
          <a:spcPct val="0"/>
        </a:spcBef>
        <a:spcAft>
          <a:spcPct val="0"/>
        </a:spcAft>
        <a:defRPr sz="4400">
          <a:solidFill>
            <a:schemeClr val="tx1"/>
          </a:solidFill>
          <a:latin typeface="Arial" panose="020B0604020202020204" pitchFamily="34" charset="0"/>
        </a:defRPr>
      </a:lvl5pPr>
      <a:lvl6pPr marL="457200" algn="l" rtl="0" eaLnBrk="1" fontAlgn="base" hangingPunct="1">
        <a:spcBef>
          <a:spcPct val="0"/>
        </a:spcBef>
        <a:spcAft>
          <a:spcPct val="0"/>
        </a:spcAft>
        <a:defRPr sz="4400">
          <a:solidFill>
            <a:schemeClr val="tx1"/>
          </a:solidFill>
          <a:latin typeface="Arial" panose="020B0604020202020204" pitchFamily="34" charset="0"/>
        </a:defRPr>
      </a:lvl6pPr>
      <a:lvl7pPr marL="914400" algn="l" rtl="0" eaLnBrk="1" fontAlgn="base" hangingPunct="1">
        <a:spcBef>
          <a:spcPct val="0"/>
        </a:spcBef>
        <a:spcAft>
          <a:spcPct val="0"/>
        </a:spcAft>
        <a:defRPr sz="4400">
          <a:solidFill>
            <a:schemeClr val="tx1"/>
          </a:solidFill>
          <a:latin typeface="Arial" panose="020B0604020202020204" pitchFamily="34" charset="0"/>
        </a:defRPr>
      </a:lvl7pPr>
      <a:lvl8pPr marL="1371600" algn="l" rtl="0" eaLnBrk="1" fontAlgn="base" hangingPunct="1">
        <a:spcBef>
          <a:spcPct val="0"/>
        </a:spcBef>
        <a:spcAft>
          <a:spcPct val="0"/>
        </a:spcAft>
        <a:defRPr sz="4400">
          <a:solidFill>
            <a:schemeClr val="tx1"/>
          </a:solidFill>
          <a:latin typeface="Arial" panose="020B0604020202020204" pitchFamily="34" charset="0"/>
        </a:defRPr>
      </a:lvl8pPr>
      <a:lvl9pPr marL="1828800" algn="l" rtl="0" eaLnBrk="1" fontAlgn="base" hangingPunct="1">
        <a:spcBef>
          <a:spcPct val="0"/>
        </a:spcBef>
        <a:spcAft>
          <a:spcPct val="0"/>
        </a:spcAft>
        <a:defRPr sz="4400">
          <a:solidFill>
            <a:schemeClr val="tx1"/>
          </a:solidFill>
          <a:latin typeface="Arial" panose="020B0604020202020204" pitchFamily="34" charset="0"/>
        </a:defRPr>
      </a:lvl9pPr>
    </p:titleStyle>
    <p:bodyStyle>
      <a:lvl1pPr marL="0" indent="0" algn="l" rtl="0" eaLnBrk="1" fontAlgn="base" hangingPunct="1">
        <a:spcBef>
          <a:spcPct val="20000"/>
        </a:spcBef>
        <a:spcAft>
          <a:spcPct val="0"/>
        </a:spcAft>
        <a:buClr>
          <a:schemeClr val="accent3"/>
        </a:buClr>
        <a:buSzPct val="75000"/>
        <a:buFont typeface="Arial" panose="020B0604020202020204" pitchFamily="34" charset="0"/>
        <a:buNone/>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3"/>
        </a:buClr>
        <a:buSzPct val="80000"/>
        <a:buFont typeface="Arial" panose="020B0604020202020204"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lr>
          <a:schemeClr val="accent3"/>
        </a:buClr>
        <a:buSzPct val="65000"/>
        <a:buFont typeface="Arial" panose="020B0604020202020204"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lr>
          <a:schemeClr val="accent3"/>
        </a:buClr>
        <a:buSzPct val="70000"/>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lr>
          <a:schemeClr val="accent3"/>
        </a:buClr>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6.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9090" name="Rectangle 2"/>
          <p:cNvSpPr>
            <a:spLocks noGrp="true" noChangeArrowheads="true"/>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algn="ctr" eaLnBrk="1" hangingPunct="1">
              <a:defRPr sz="1200"/>
            </a:lvl1pPr>
          </a:lstStyle>
          <a:p>
            <a:endParaRPr lang="en-US" altLang="en-US"/>
          </a:p>
        </p:txBody>
      </p:sp>
      <p:sp>
        <p:nvSpPr>
          <p:cNvPr id="89091" name="Rectangle 3"/>
          <p:cNvSpPr>
            <a:spLocks noGrp="true" noChangeArrowheads="true"/>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algn="r" eaLnBrk="1" hangingPunct="1">
              <a:defRPr sz="1200">
                <a:latin typeface="Arial Black" panose="020B0A04020102020204" pitchFamily="34" charset="0"/>
              </a:defRPr>
            </a:lvl1pPr>
          </a:lstStyle>
          <a:p>
            <a:fld id="{6215D999-F182-4F4F-ABA0-94A96553E2C0}" type="slidenum">
              <a:rPr lang="en-US" altLang="en-US"/>
            </a:fld>
            <a:endParaRPr lang="en-US" altLang="en-US"/>
          </a:p>
        </p:txBody>
      </p:sp>
      <p:sp>
        <p:nvSpPr>
          <p:cNvPr id="89102" name="Rectangle 14"/>
          <p:cNvSpPr>
            <a:spLocks noGrp="true" noChangeArrowheads="true"/>
          </p:cNvSpPr>
          <p:nvPr>
            <p:ph type="title"/>
          </p:nvPr>
        </p:nvSpPr>
        <p:spPr bwMode="auto">
          <a:xfrm>
            <a:off x="457200" y="457200"/>
            <a:ext cx="82296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false" compatLnSpc="true"/>
          <a:lstStyle/>
          <a:p>
            <a:pPr lvl="0"/>
            <a:r>
              <a:rPr lang="en-US" altLang="en-US"/>
              <a:t>Click to edit Master title style</a:t>
            </a:r>
            <a:endParaRPr lang="en-US" altLang="en-US" dirty="0"/>
          </a:p>
        </p:txBody>
      </p:sp>
      <p:sp>
        <p:nvSpPr>
          <p:cNvPr id="89103" name="Rectangle 15"/>
          <p:cNvSpPr>
            <a:spLocks noGrp="true" noChangeArrowheads="true"/>
          </p:cNvSpPr>
          <p:nvPr>
            <p:ph type="body" idx="1"/>
          </p:nvPr>
        </p:nvSpPr>
        <p:spPr bwMode="auto">
          <a:xfrm>
            <a:off x="457200" y="1981200"/>
            <a:ext cx="822960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false" compatLnSpc="true"/>
          <a:lstStyle/>
          <a:p>
            <a:pPr lvl="0"/>
            <a:r>
              <a:rPr lang="en-US" altLang="en-US" dirty="0"/>
              <a:t>Edit Master text styles</a:t>
            </a:r>
            <a:endParaRPr lang="en-US" altLang="en-US" dirty="0"/>
          </a:p>
          <a:p>
            <a:pPr lvl="1"/>
            <a:r>
              <a:rPr lang="en-US" altLang="en-US" dirty="0"/>
              <a:t>Second level</a:t>
            </a:r>
            <a:endParaRPr lang="en-US" altLang="en-US" dirty="0"/>
          </a:p>
          <a:p>
            <a:pPr lvl="2"/>
            <a:r>
              <a:rPr lang="en-US" altLang="en-US" dirty="0"/>
              <a:t>Third level</a:t>
            </a:r>
            <a:endParaRPr lang="en-US" altLang="en-US" dirty="0"/>
          </a:p>
          <a:p>
            <a:pPr lvl="3"/>
            <a:r>
              <a:rPr lang="en-US" altLang="en-US" dirty="0"/>
              <a:t>Fourth level</a:t>
            </a:r>
            <a:endParaRPr lang="en-US" altLang="en-US" dirty="0"/>
          </a:p>
          <a:p>
            <a:pPr lvl="4"/>
            <a:r>
              <a:rPr lang="en-US" altLang="en-US" dirty="0"/>
              <a:t>Fifth level</a:t>
            </a:r>
            <a:endParaRPr lang="en-US" altLang="en-US" dirty="0"/>
          </a:p>
        </p:txBody>
      </p:sp>
      <p:sp>
        <p:nvSpPr>
          <p:cNvPr id="89104" name="Rectangle 16"/>
          <p:cNvSpPr>
            <a:spLocks noGrp="true" noChangeArrowheads="true"/>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eaLnBrk="1" hangingPunct="1">
              <a:defRPr sz="1200"/>
            </a:lvl1pPr>
          </a:lstStyle>
          <a:p>
            <a:endParaRPr lang="en-US" altLang="en-US"/>
          </a:p>
        </p:txBody>
      </p:sp>
    </p:spTree>
  </p:cSld>
  <p:clrMap bg1="lt1" tx1="dk1" bg2="lt2" tx2="dk2" accent1="accent1" accent2="accent2" accent3="accent3" accent4="accent4" accent5="accent5" accent6="accent6" hlink="hlink" folHlink="folHlink"/>
  <p:sldLayoutIdLst>
    <p:sldLayoutId id="2147484075" r:id="rId1"/>
    <p:sldLayoutId id="2147484076" r:id="rId2"/>
    <p:sldLayoutId id="2147484077" r:id="rId3"/>
    <p:sldLayoutId id="2147484078" r:id="rId4"/>
    <p:sldLayoutId id="2147484079" r:id="rId5"/>
    <p:sldLayoutId id="2147484080" r:id="rId6"/>
    <p:sldLayoutId id="2147484081" r:id="rId7"/>
    <p:sldLayoutId id="2147484082" r:id="rId8"/>
    <p:sldLayoutId id="2147484083" r:id="rId9"/>
    <p:sldLayoutId id="2147484084" r:id="rId10"/>
    <p:sldLayoutId id="2147484085" r:id="rId11"/>
    <p:sldLayoutId id="2147484086" r:id="rId12"/>
    <p:sldLayoutId id="2147484087" r:id="rId13"/>
    <p:sldLayoutId id="2147484088" r:id="rId14"/>
    <p:sldLayoutId id="2147484089" r:id="rId15"/>
    <p:sldLayoutId id="2147484090" r:id="rId16"/>
  </p:sldLayoutIdLst>
  <p:transition spd="slow"/>
  <p:txStyles>
    <p:titleStyle>
      <a:lvl1pPr algn="l" rtl="0" eaLnBrk="1" fontAlgn="base" hangingPunct="1">
        <a:spcBef>
          <a:spcPct val="0"/>
        </a:spcBef>
        <a:spcAft>
          <a:spcPct val="0"/>
        </a:spcAft>
        <a:defRPr sz="4400" kern="1200">
          <a:solidFill>
            <a:schemeClr val="accent3"/>
          </a:solidFill>
          <a:latin typeface="Arial" panose="020B0604020202020204" pitchFamily="34" charset="0"/>
          <a:ea typeface="+mj-ea"/>
          <a:cs typeface="+mj-cs"/>
        </a:defRPr>
      </a:lvl1pPr>
      <a:lvl2pPr algn="l" rtl="0" eaLnBrk="1" fontAlgn="base" hangingPunct="1">
        <a:spcBef>
          <a:spcPct val="0"/>
        </a:spcBef>
        <a:spcAft>
          <a:spcPct val="0"/>
        </a:spcAft>
        <a:defRPr sz="4400">
          <a:solidFill>
            <a:schemeClr val="tx1"/>
          </a:solidFill>
          <a:latin typeface="Arial" panose="020B0604020202020204" pitchFamily="34" charset="0"/>
        </a:defRPr>
      </a:lvl2pPr>
      <a:lvl3pPr algn="l" rtl="0" eaLnBrk="1" fontAlgn="base" hangingPunct="1">
        <a:spcBef>
          <a:spcPct val="0"/>
        </a:spcBef>
        <a:spcAft>
          <a:spcPct val="0"/>
        </a:spcAft>
        <a:defRPr sz="4400">
          <a:solidFill>
            <a:schemeClr val="tx1"/>
          </a:solidFill>
          <a:latin typeface="Arial" panose="020B0604020202020204" pitchFamily="34" charset="0"/>
        </a:defRPr>
      </a:lvl3pPr>
      <a:lvl4pPr algn="l" rtl="0" eaLnBrk="1" fontAlgn="base" hangingPunct="1">
        <a:spcBef>
          <a:spcPct val="0"/>
        </a:spcBef>
        <a:spcAft>
          <a:spcPct val="0"/>
        </a:spcAft>
        <a:defRPr sz="4400">
          <a:solidFill>
            <a:schemeClr val="tx1"/>
          </a:solidFill>
          <a:latin typeface="Arial" panose="020B0604020202020204" pitchFamily="34" charset="0"/>
        </a:defRPr>
      </a:lvl4pPr>
      <a:lvl5pPr algn="l" rtl="0" eaLnBrk="1" fontAlgn="base" hangingPunct="1">
        <a:spcBef>
          <a:spcPct val="0"/>
        </a:spcBef>
        <a:spcAft>
          <a:spcPct val="0"/>
        </a:spcAft>
        <a:defRPr sz="4400">
          <a:solidFill>
            <a:schemeClr val="tx1"/>
          </a:solidFill>
          <a:latin typeface="Arial" panose="020B0604020202020204" pitchFamily="34" charset="0"/>
        </a:defRPr>
      </a:lvl5pPr>
      <a:lvl6pPr marL="457200" algn="l" rtl="0" eaLnBrk="1" fontAlgn="base" hangingPunct="1">
        <a:spcBef>
          <a:spcPct val="0"/>
        </a:spcBef>
        <a:spcAft>
          <a:spcPct val="0"/>
        </a:spcAft>
        <a:defRPr sz="4400">
          <a:solidFill>
            <a:schemeClr val="tx1"/>
          </a:solidFill>
          <a:latin typeface="Arial" panose="020B0604020202020204" pitchFamily="34" charset="0"/>
        </a:defRPr>
      </a:lvl6pPr>
      <a:lvl7pPr marL="914400" algn="l" rtl="0" eaLnBrk="1" fontAlgn="base" hangingPunct="1">
        <a:spcBef>
          <a:spcPct val="0"/>
        </a:spcBef>
        <a:spcAft>
          <a:spcPct val="0"/>
        </a:spcAft>
        <a:defRPr sz="4400">
          <a:solidFill>
            <a:schemeClr val="tx1"/>
          </a:solidFill>
          <a:latin typeface="Arial" panose="020B0604020202020204" pitchFamily="34" charset="0"/>
        </a:defRPr>
      </a:lvl7pPr>
      <a:lvl8pPr marL="1371600" algn="l" rtl="0" eaLnBrk="1" fontAlgn="base" hangingPunct="1">
        <a:spcBef>
          <a:spcPct val="0"/>
        </a:spcBef>
        <a:spcAft>
          <a:spcPct val="0"/>
        </a:spcAft>
        <a:defRPr sz="4400">
          <a:solidFill>
            <a:schemeClr val="tx1"/>
          </a:solidFill>
          <a:latin typeface="Arial" panose="020B0604020202020204" pitchFamily="34" charset="0"/>
        </a:defRPr>
      </a:lvl8pPr>
      <a:lvl9pPr marL="1828800" algn="l" rtl="0" eaLnBrk="1" fontAlgn="base" hangingPunct="1">
        <a:spcBef>
          <a:spcPct val="0"/>
        </a:spcBef>
        <a:spcAft>
          <a:spcPct val="0"/>
        </a:spcAft>
        <a:defRPr sz="4400">
          <a:solidFill>
            <a:schemeClr val="tx1"/>
          </a:solidFill>
          <a:latin typeface="Arial" panose="020B0604020202020204" pitchFamily="34" charset="0"/>
        </a:defRPr>
      </a:lvl9pPr>
    </p:titleStyle>
    <p:bodyStyle>
      <a:lvl1pPr marL="0" indent="0" algn="l" rtl="0" eaLnBrk="1" fontAlgn="base" hangingPunct="1">
        <a:spcBef>
          <a:spcPct val="20000"/>
        </a:spcBef>
        <a:spcAft>
          <a:spcPct val="0"/>
        </a:spcAft>
        <a:buClr>
          <a:schemeClr val="accent3"/>
        </a:buClr>
        <a:buSzPct val="75000"/>
        <a:buFont typeface="Arial" panose="020B0604020202020204" pitchFamily="34" charset="0"/>
        <a:buNone/>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3"/>
        </a:buClr>
        <a:buSzPct val="80000"/>
        <a:buFont typeface="Arial" panose="020B0604020202020204"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lr>
          <a:schemeClr val="accent3"/>
        </a:buClr>
        <a:buSzPct val="65000"/>
        <a:buFont typeface="Arial" panose="020B0604020202020204"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lr>
          <a:schemeClr val="accent3"/>
        </a:buClr>
        <a:buSzPct val="70000"/>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lr>
          <a:schemeClr val="accent3"/>
        </a:buClr>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7.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9090" name="Rectangle 2"/>
          <p:cNvSpPr>
            <a:spLocks noGrp="true" noChangeArrowheads="true"/>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algn="ctr" eaLnBrk="1" hangingPunct="1">
              <a:defRPr sz="1200"/>
            </a:lvl1pPr>
          </a:lstStyle>
          <a:p>
            <a:endParaRPr lang="en-US" altLang="en-US"/>
          </a:p>
        </p:txBody>
      </p:sp>
      <p:sp>
        <p:nvSpPr>
          <p:cNvPr id="89091" name="Rectangle 3"/>
          <p:cNvSpPr>
            <a:spLocks noGrp="true" noChangeArrowheads="true"/>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algn="r" eaLnBrk="1" hangingPunct="1">
              <a:defRPr sz="1200">
                <a:latin typeface="Arial Black" panose="020B0A04020102020204" pitchFamily="34" charset="0"/>
              </a:defRPr>
            </a:lvl1pPr>
          </a:lstStyle>
          <a:p>
            <a:fld id="{6215D999-F182-4F4F-ABA0-94A96553E2C0}" type="slidenum">
              <a:rPr lang="en-US" altLang="en-US"/>
            </a:fld>
            <a:endParaRPr lang="en-US" altLang="en-US"/>
          </a:p>
        </p:txBody>
      </p:sp>
      <p:sp>
        <p:nvSpPr>
          <p:cNvPr id="89102" name="Rectangle 14"/>
          <p:cNvSpPr>
            <a:spLocks noGrp="true" noChangeArrowheads="true"/>
          </p:cNvSpPr>
          <p:nvPr>
            <p:ph type="title"/>
          </p:nvPr>
        </p:nvSpPr>
        <p:spPr bwMode="auto">
          <a:xfrm>
            <a:off x="457200" y="457200"/>
            <a:ext cx="82296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false" compatLnSpc="true"/>
          <a:lstStyle/>
          <a:p>
            <a:pPr lvl="0"/>
            <a:r>
              <a:rPr lang="en-US" altLang="en-US"/>
              <a:t>Click to edit Master title style</a:t>
            </a:r>
            <a:endParaRPr lang="en-US" altLang="en-US" dirty="0"/>
          </a:p>
        </p:txBody>
      </p:sp>
      <p:sp>
        <p:nvSpPr>
          <p:cNvPr id="89103" name="Rectangle 15"/>
          <p:cNvSpPr>
            <a:spLocks noGrp="true" noChangeArrowheads="true"/>
          </p:cNvSpPr>
          <p:nvPr>
            <p:ph type="body" idx="1"/>
          </p:nvPr>
        </p:nvSpPr>
        <p:spPr bwMode="auto">
          <a:xfrm>
            <a:off x="457200" y="1981200"/>
            <a:ext cx="822960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false" compatLnSpc="true"/>
          <a:lstStyle/>
          <a:p>
            <a:pPr lvl="0"/>
            <a:r>
              <a:rPr lang="en-US" altLang="en-US" dirty="0"/>
              <a:t>Edit Master text styles</a:t>
            </a:r>
            <a:endParaRPr lang="en-US" altLang="en-US" dirty="0"/>
          </a:p>
          <a:p>
            <a:pPr lvl="1"/>
            <a:r>
              <a:rPr lang="en-US" altLang="en-US" dirty="0"/>
              <a:t>Second level</a:t>
            </a:r>
            <a:endParaRPr lang="en-US" altLang="en-US" dirty="0"/>
          </a:p>
          <a:p>
            <a:pPr lvl="2"/>
            <a:r>
              <a:rPr lang="en-US" altLang="en-US" dirty="0"/>
              <a:t>Third level</a:t>
            </a:r>
            <a:endParaRPr lang="en-US" altLang="en-US" dirty="0"/>
          </a:p>
          <a:p>
            <a:pPr lvl="3"/>
            <a:r>
              <a:rPr lang="en-US" altLang="en-US" dirty="0"/>
              <a:t>Fourth level</a:t>
            </a:r>
            <a:endParaRPr lang="en-US" altLang="en-US" dirty="0"/>
          </a:p>
          <a:p>
            <a:pPr lvl="4"/>
            <a:r>
              <a:rPr lang="en-US" altLang="en-US" dirty="0"/>
              <a:t>Fifth level</a:t>
            </a:r>
            <a:endParaRPr lang="en-US" altLang="en-US" dirty="0"/>
          </a:p>
        </p:txBody>
      </p:sp>
      <p:sp>
        <p:nvSpPr>
          <p:cNvPr id="89104" name="Rectangle 16"/>
          <p:cNvSpPr>
            <a:spLocks noGrp="true" noChangeArrowheads="true"/>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eaLnBrk="1" hangingPunct="1">
              <a:defRPr sz="1200"/>
            </a:lvl1pPr>
          </a:lstStyle>
          <a:p>
            <a:endParaRPr lang="en-US" altLang="en-US"/>
          </a:p>
        </p:txBody>
      </p:sp>
    </p:spTree>
  </p:cSld>
  <p:clrMap bg1="lt1" tx1="dk1" bg2="lt2" tx2="dk2" accent1="accent1" accent2="accent2" accent3="accent3" accent4="accent4" accent5="accent5" accent6="accent6" hlink="hlink" folHlink="folHlink"/>
  <p:sldLayoutIdLst>
    <p:sldLayoutId id="2147484092" r:id="rId1"/>
    <p:sldLayoutId id="2147484093" r:id="rId2"/>
    <p:sldLayoutId id="2147484094" r:id="rId3"/>
    <p:sldLayoutId id="2147484095" r:id="rId4"/>
    <p:sldLayoutId id="2147484096" r:id="rId5"/>
    <p:sldLayoutId id="2147484097" r:id="rId6"/>
    <p:sldLayoutId id="2147484098" r:id="rId7"/>
    <p:sldLayoutId id="2147484099" r:id="rId8"/>
    <p:sldLayoutId id="2147484100" r:id="rId9"/>
    <p:sldLayoutId id="2147484101" r:id="rId10"/>
    <p:sldLayoutId id="2147484102" r:id="rId11"/>
    <p:sldLayoutId id="2147484103" r:id="rId12"/>
    <p:sldLayoutId id="2147484104" r:id="rId13"/>
    <p:sldLayoutId id="2147484105" r:id="rId14"/>
    <p:sldLayoutId id="2147484106" r:id="rId15"/>
    <p:sldLayoutId id="2147484107" r:id="rId16"/>
  </p:sldLayoutIdLst>
  <p:transition spd="slow"/>
  <p:txStyles>
    <p:titleStyle>
      <a:lvl1pPr algn="l" rtl="0" eaLnBrk="1" fontAlgn="base" hangingPunct="1">
        <a:spcBef>
          <a:spcPct val="0"/>
        </a:spcBef>
        <a:spcAft>
          <a:spcPct val="0"/>
        </a:spcAft>
        <a:defRPr sz="4400" kern="1200">
          <a:solidFill>
            <a:schemeClr val="accent3"/>
          </a:solidFill>
          <a:latin typeface="Arial" panose="020B0604020202020204" pitchFamily="34" charset="0"/>
          <a:ea typeface="+mj-ea"/>
          <a:cs typeface="+mj-cs"/>
        </a:defRPr>
      </a:lvl1pPr>
      <a:lvl2pPr algn="l" rtl="0" eaLnBrk="1" fontAlgn="base" hangingPunct="1">
        <a:spcBef>
          <a:spcPct val="0"/>
        </a:spcBef>
        <a:spcAft>
          <a:spcPct val="0"/>
        </a:spcAft>
        <a:defRPr sz="4400">
          <a:solidFill>
            <a:schemeClr val="tx1"/>
          </a:solidFill>
          <a:latin typeface="Arial" panose="020B0604020202020204" pitchFamily="34" charset="0"/>
        </a:defRPr>
      </a:lvl2pPr>
      <a:lvl3pPr algn="l" rtl="0" eaLnBrk="1" fontAlgn="base" hangingPunct="1">
        <a:spcBef>
          <a:spcPct val="0"/>
        </a:spcBef>
        <a:spcAft>
          <a:spcPct val="0"/>
        </a:spcAft>
        <a:defRPr sz="4400">
          <a:solidFill>
            <a:schemeClr val="tx1"/>
          </a:solidFill>
          <a:latin typeface="Arial" panose="020B0604020202020204" pitchFamily="34" charset="0"/>
        </a:defRPr>
      </a:lvl3pPr>
      <a:lvl4pPr algn="l" rtl="0" eaLnBrk="1" fontAlgn="base" hangingPunct="1">
        <a:spcBef>
          <a:spcPct val="0"/>
        </a:spcBef>
        <a:spcAft>
          <a:spcPct val="0"/>
        </a:spcAft>
        <a:defRPr sz="4400">
          <a:solidFill>
            <a:schemeClr val="tx1"/>
          </a:solidFill>
          <a:latin typeface="Arial" panose="020B0604020202020204" pitchFamily="34" charset="0"/>
        </a:defRPr>
      </a:lvl4pPr>
      <a:lvl5pPr algn="l" rtl="0" eaLnBrk="1" fontAlgn="base" hangingPunct="1">
        <a:spcBef>
          <a:spcPct val="0"/>
        </a:spcBef>
        <a:spcAft>
          <a:spcPct val="0"/>
        </a:spcAft>
        <a:defRPr sz="4400">
          <a:solidFill>
            <a:schemeClr val="tx1"/>
          </a:solidFill>
          <a:latin typeface="Arial" panose="020B0604020202020204" pitchFamily="34" charset="0"/>
        </a:defRPr>
      </a:lvl5pPr>
      <a:lvl6pPr marL="457200" algn="l" rtl="0" eaLnBrk="1" fontAlgn="base" hangingPunct="1">
        <a:spcBef>
          <a:spcPct val="0"/>
        </a:spcBef>
        <a:spcAft>
          <a:spcPct val="0"/>
        </a:spcAft>
        <a:defRPr sz="4400">
          <a:solidFill>
            <a:schemeClr val="tx1"/>
          </a:solidFill>
          <a:latin typeface="Arial" panose="020B0604020202020204" pitchFamily="34" charset="0"/>
        </a:defRPr>
      </a:lvl6pPr>
      <a:lvl7pPr marL="914400" algn="l" rtl="0" eaLnBrk="1" fontAlgn="base" hangingPunct="1">
        <a:spcBef>
          <a:spcPct val="0"/>
        </a:spcBef>
        <a:spcAft>
          <a:spcPct val="0"/>
        </a:spcAft>
        <a:defRPr sz="4400">
          <a:solidFill>
            <a:schemeClr val="tx1"/>
          </a:solidFill>
          <a:latin typeface="Arial" panose="020B0604020202020204" pitchFamily="34" charset="0"/>
        </a:defRPr>
      </a:lvl7pPr>
      <a:lvl8pPr marL="1371600" algn="l" rtl="0" eaLnBrk="1" fontAlgn="base" hangingPunct="1">
        <a:spcBef>
          <a:spcPct val="0"/>
        </a:spcBef>
        <a:spcAft>
          <a:spcPct val="0"/>
        </a:spcAft>
        <a:defRPr sz="4400">
          <a:solidFill>
            <a:schemeClr val="tx1"/>
          </a:solidFill>
          <a:latin typeface="Arial" panose="020B0604020202020204" pitchFamily="34" charset="0"/>
        </a:defRPr>
      </a:lvl8pPr>
      <a:lvl9pPr marL="1828800" algn="l" rtl="0" eaLnBrk="1" fontAlgn="base" hangingPunct="1">
        <a:spcBef>
          <a:spcPct val="0"/>
        </a:spcBef>
        <a:spcAft>
          <a:spcPct val="0"/>
        </a:spcAft>
        <a:defRPr sz="4400">
          <a:solidFill>
            <a:schemeClr val="tx1"/>
          </a:solidFill>
          <a:latin typeface="Arial" panose="020B0604020202020204" pitchFamily="34" charset="0"/>
        </a:defRPr>
      </a:lvl9pPr>
    </p:titleStyle>
    <p:bodyStyle>
      <a:lvl1pPr marL="0" indent="0" algn="l" rtl="0" eaLnBrk="1" fontAlgn="base" hangingPunct="1">
        <a:spcBef>
          <a:spcPct val="20000"/>
        </a:spcBef>
        <a:spcAft>
          <a:spcPct val="0"/>
        </a:spcAft>
        <a:buClr>
          <a:schemeClr val="accent3"/>
        </a:buClr>
        <a:buSzPct val="75000"/>
        <a:buFont typeface="Arial" panose="020B0604020202020204" pitchFamily="34" charset="0"/>
        <a:buNone/>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3"/>
        </a:buClr>
        <a:buSzPct val="80000"/>
        <a:buFont typeface="Arial" panose="020B0604020202020204"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lr>
          <a:schemeClr val="accent3"/>
        </a:buClr>
        <a:buSzPct val="65000"/>
        <a:buFont typeface="Arial" panose="020B0604020202020204"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lr>
          <a:schemeClr val="accent3"/>
        </a:buClr>
        <a:buSzPct val="70000"/>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lr>
          <a:schemeClr val="accent3"/>
        </a:buClr>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8.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9090" name="Rectangle 2"/>
          <p:cNvSpPr>
            <a:spLocks noGrp="true" noChangeArrowheads="true"/>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algn="ctr" eaLnBrk="1" hangingPunct="1">
              <a:defRPr sz="1200"/>
            </a:lvl1pPr>
          </a:lstStyle>
          <a:p>
            <a:endParaRPr lang="en-US" altLang="en-US"/>
          </a:p>
        </p:txBody>
      </p:sp>
      <p:sp>
        <p:nvSpPr>
          <p:cNvPr id="89091" name="Rectangle 3"/>
          <p:cNvSpPr>
            <a:spLocks noGrp="true" noChangeArrowheads="true"/>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algn="r" eaLnBrk="1" hangingPunct="1">
              <a:defRPr sz="1200">
                <a:latin typeface="Arial Black" panose="020B0A04020102020204" pitchFamily="34" charset="0"/>
              </a:defRPr>
            </a:lvl1pPr>
          </a:lstStyle>
          <a:p>
            <a:fld id="{6215D999-F182-4F4F-ABA0-94A96553E2C0}" type="slidenum">
              <a:rPr lang="en-US" altLang="en-US"/>
            </a:fld>
            <a:endParaRPr lang="en-US" altLang="en-US"/>
          </a:p>
        </p:txBody>
      </p:sp>
      <p:sp>
        <p:nvSpPr>
          <p:cNvPr id="89102" name="Rectangle 14"/>
          <p:cNvSpPr>
            <a:spLocks noGrp="true" noChangeArrowheads="true"/>
          </p:cNvSpPr>
          <p:nvPr>
            <p:ph type="title"/>
          </p:nvPr>
        </p:nvSpPr>
        <p:spPr bwMode="auto">
          <a:xfrm>
            <a:off x="457200" y="457200"/>
            <a:ext cx="82296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false" compatLnSpc="true"/>
          <a:lstStyle/>
          <a:p>
            <a:pPr lvl="0"/>
            <a:r>
              <a:rPr lang="en-US" altLang="en-US"/>
              <a:t>Click to edit Master title style</a:t>
            </a:r>
            <a:endParaRPr lang="en-US" altLang="en-US" dirty="0"/>
          </a:p>
        </p:txBody>
      </p:sp>
      <p:sp>
        <p:nvSpPr>
          <p:cNvPr id="89103" name="Rectangle 15"/>
          <p:cNvSpPr>
            <a:spLocks noGrp="true" noChangeArrowheads="true"/>
          </p:cNvSpPr>
          <p:nvPr>
            <p:ph type="body" idx="1"/>
          </p:nvPr>
        </p:nvSpPr>
        <p:spPr bwMode="auto">
          <a:xfrm>
            <a:off x="457200" y="1981200"/>
            <a:ext cx="822960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false" compatLnSpc="true"/>
          <a:lstStyle/>
          <a:p>
            <a:pPr lvl="0"/>
            <a:r>
              <a:rPr lang="en-US" altLang="en-US" dirty="0"/>
              <a:t>Edit Master text styles</a:t>
            </a:r>
            <a:endParaRPr lang="en-US" altLang="en-US" dirty="0"/>
          </a:p>
          <a:p>
            <a:pPr lvl="1"/>
            <a:r>
              <a:rPr lang="en-US" altLang="en-US" dirty="0"/>
              <a:t>Second level</a:t>
            </a:r>
            <a:endParaRPr lang="en-US" altLang="en-US" dirty="0"/>
          </a:p>
          <a:p>
            <a:pPr lvl="2"/>
            <a:r>
              <a:rPr lang="en-US" altLang="en-US" dirty="0"/>
              <a:t>Third level</a:t>
            </a:r>
            <a:endParaRPr lang="en-US" altLang="en-US" dirty="0"/>
          </a:p>
          <a:p>
            <a:pPr lvl="3"/>
            <a:r>
              <a:rPr lang="en-US" altLang="en-US" dirty="0"/>
              <a:t>Fourth level</a:t>
            </a:r>
            <a:endParaRPr lang="en-US" altLang="en-US" dirty="0"/>
          </a:p>
          <a:p>
            <a:pPr lvl="4"/>
            <a:r>
              <a:rPr lang="en-US" altLang="en-US" dirty="0"/>
              <a:t>Fifth level</a:t>
            </a:r>
            <a:endParaRPr lang="en-US" altLang="en-US" dirty="0"/>
          </a:p>
        </p:txBody>
      </p:sp>
      <p:sp>
        <p:nvSpPr>
          <p:cNvPr id="89104" name="Rectangle 16"/>
          <p:cNvSpPr>
            <a:spLocks noGrp="true" noChangeArrowheads="true"/>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eaLnBrk="1" hangingPunct="1">
              <a:defRPr sz="1200"/>
            </a:lvl1pPr>
          </a:lstStyle>
          <a:p>
            <a:endParaRPr lang="en-US" altLang="en-US"/>
          </a:p>
        </p:txBody>
      </p:sp>
    </p:spTree>
  </p:cSld>
  <p:clrMap bg1="lt1" tx1="dk1" bg2="lt2" tx2="dk2" accent1="accent1" accent2="accent2" accent3="accent3" accent4="accent4" accent5="accent5" accent6="accent6" hlink="hlink" folHlink="folHlink"/>
  <p:sldLayoutIdLst>
    <p:sldLayoutId id="2147484109" r:id="rId1"/>
    <p:sldLayoutId id="2147484110" r:id="rId2"/>
    <p:sldLayoutId id="2147484111" r:id="rId3"/>
    <p:sldLayoutId id="2147484112" r:id="rId4"/>
    <p:sldLayoutId id="2147484113" r:id="rId5"/>
    <p:sldLayoutId id="2147484114" r:id="rId6"/>
    <p:sldLayoutId id="2147484115" r:id="rId7"/>
    <p:sldLayoutId id="2147484116" r:id="rId8"/>
    <p:sldLayoutId id="2147484117" r:id="rId9"/>
    <p:sldLayoutId id="2147484118" r:id="rId10"/>
    <p:sldLayoutId id="2147484119" r:id="rId11"/>
    <p:sldLayoutId id="2147484120" r:id="rId12"/>
    <p:sldLayoutId id="2147484121" r:id="rId13"/>
    <p:sldLayoutId id="2147484122" r:id="rId14"/>
    <p:sldLayoutId id="2147484123" r:id="rId15"/>
    <p:sldLayoutId id="2147484124" r:id="rId16"/>
  </p:sldLayoutIdLst>
  <p:transition spd="slow"/>
  <p:txStyles>
    <p:titleStyle>
      <a:lvl1pPr algn="l" rtl="0" eaLnBrk="1" fontAlgn="base" hangingPunct="1">
        <a:spcBef>
          <a:spcPct val="0"/>
        </a:spcBef>
        <a:spcAft>
          <a:spcPct val="0"/>
        </a:spcAft>
        <a:defRPr sz="4400" kern="1200">
          <a:solidFill>
            <a:schemeClr val="accent3"/>
          </a:solidFill>
          <a:latin typeface="Arial" panose="020B0604020202020204" pitchFamily="34" charset="0"/>
          <a:ea typeface="+mj-ea"/>
          <a:cs typeface="+mj-cs"/>
        </a:defRPr>
      </a:lvl1pPr>
      <a:lvl2pPr algn="l" rtl="0" eaLnBrk="1" fontAlgn="base" hangingPunct="1">
        <a:spcBef>
          <a:spcPct val="0"/>
        </a:spcBef>
        <a:spcAft>
          <a:spcPct val="0"/>
        </a:spcAft>
        <a:defRPr sz="4400">
          <a:solidFill>
            <a:schemeClr val="tx1"/>
          </a:solidFill>
          <a:latin typeface="Arial" panose="020B0604020202020204" pitchFamily="34" charset="0"/>
        </a:defRPr>
      </a:lvl2pPr>
      <a:lvl3pPr algn="l" rtl="0" eaLnBrk="1" fontAlgn="base" hangingPunct="1">
        <a:spcBef>
          <a:spcPct val="0"/>
        </a:spcBef>
        <a:spcAft>
          <a:spcPct val="0"/>
        </a:spcAft>
        <a:defRPr sz="4400">
          <a:solidFill>
            <a:schemeClr val="tx1"/>
          </a:solidFill>
          <a:latin typeface="Arial" panose="020B0604020202020204" pitchFamily="34" charset="0"/>
        </a:defRPr>
      </a:lvl3pPr>
      <a:lvl4pPr algn="l" rtl="0" eaLnBrk="1" fontAlgn="base" hangingPunct="1">
        <a:spcBef>
          <a:spcPct val="0"/>
        </a:spcBef>
        <a:spcAft>
          <a:spcPct val="0"/>
        </a:spcAft>
        <a:defRPr sz="4400">
          <a:solidFill>
            <a:schemeClr val="tx1"/>
          </a:solidFill>
          <a:latin typeface="Arial" panose="020B0604020202020204" pitchFamily="34" charset="0"/>
        </a:defRPr>
      </a:lvl4pPr>
      <a:lvl5pPr algn="l" rtl="0" eaLnBrk="1" fontAlgn="base" hangingPunct="1">
        <a:spcBef>
          <a:spcPct val="0"/>
        </a:spcBef>
        <a:spcAft>
          <a:spcPct val="0"/>
        </a:spcAft>
        <a:defRPr sz="4400">
          <a:solidFill>
            <a:schemeClr val="tx1"/>
          </a:solidFill>
          <a:latin typeface="Arial" panose="020B0604020202020204" pitchFamily="34" charset="0"/>
        </a:defRPr>
      </a:lvl5pPr>
      <a:lvl6pPr marL="457200" algn="l" rtl="0" eaLnBrk="1" fontAlgn="base" hangingPunct="1">
        <a:spcBef>
          <a:spcPct val="0"/>
        </a:spcBef>
        <a:spcAft>
          <a:spcPct val="0"/>
        </a:spcAft>
        <a:defRPr sz="4400">
          <a:solidFill>
            <a:schemeClr val="tx1"/>
          </a:solidFill>
          <a:latin typeface="Arial" panose="020B0604020202020204" pitchFamily="34" charset="0"/>
        </a:defRPr>
      </a:lvl6pPr>
      <a:lvl7pPr marL="914400" algn="l" rtl="0" eaLnBrk="1" fontAlgn="base" hangingPunct="1">
        <a:spcBef>
          <a:spcPct val="0"/>
        </a:spcBef>
        <a:spcAft>
          <a:spcPct val="0"/>
        </a:spcAft>
        <a:defRPr sz="4400">
          <a:solidFill>
            <a:schemeClr val="tx1"/>
          </a:solidFill>
          <a:latin typeface="Arial" panose="020B0604020202020204" pitchFamily="34" charset="0"/>
        </a:defRPr>
      </a:lvl7pPr>
      <a:lvl8pPr marL="1371600" algn="l" rtl="0" eaLnBrk="1" fontAlgn="base" hangingPunct="1">
        <a:spcBef>
          <a:spcPct val="0"/>
        </a:spcBef>
        <a:spcAft>
          <a:spcPct val="0"/>
        </a:spcAft>
        <a:defRPr sz="4400">
          <a:solidFill>
            <a:schemeClr val="tx1"/>
          </a:solidFill>
          <a:latin typeface="Arial" panose="020B0604020202020204" pitchFamily="34" charset="0"/>
        </a:defRPr>
      </a:lvl8pPr>
      <a:lvl9pPr marL="1828800" algn="l" rtl="0" eaLnBrk="1" fontAlgn="base" hangingPunct="1">
        <a:spcBef>
          <a:spcPct val="0"/>
        </a:spcBef>
        <a:spcAft>
          <a:spcPct val="0"/>
        </a:spcAft>
        <a:defRPr sz="4400">
          <a:solidFill>
            <a:schemeClr val="tx1"/>
          </a:solidFill>
          <a:latin typeface="Arial" panose="020B0604020202020204" pitchFamily="34" charset="0"/>
        </a:defRPr>
      </a:lvl9pPr>
    </p:titleStyle>
    <p:bodyStyle>
      <a:lvl1pPr marL="0" indent="0" algn="l" rtl="0" eaLnBrk="1" fontAlgn="base" hangingPunct="1">
        <a:spcBef>
          <a:spcPct val="20000"/>
        </a:spcBef>
        <a:spcAft>
          <a:spcPct val="0"/>
        </a:spcAft>
        <a:buClr>
          <a:schemeClr val="accent3"/>
        </a:buClr>
        <a:buSzPct val="75000"/>
        <a:buFont typeface="Arial" panose="020B0604020202020204" pitchFamily="34" charset="0"/>
        <a:buNone/>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3"/>
        </a:buClr>
        <a:buSzPct val="80000"/>
        <a:buFont typeface="Arial" panose="020B0604020202020204"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lr>
          <a:schemeClr val="accent3"/>
        </a:buClr>
        <a:buSzPct val="65000"/>
        <a:buFont typeface="Arial" panose="020B0604020202020204"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lr>
          <a:schemeClr val="accent3"/>
        </a:buClr>
        <a:buSzPct val="70000"/>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lr>
          <a:schemeClr val="accent3"/>
        </a:buClr>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9.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9090" name="Rectangle 2"/>
          <p:cNvSpPr>
            <a:spLocks noGrp="true" noChangeArrowheads="true"/>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algn="ctr" eaLnBrk="1" hangingPunct="1">
              <a:defRPr sz="1200"/>
            </a:lvl1pPr>
          </a:lstStyle>
          <a:p>
            <a:endParaRPr lang="en-US" altLang="en-US"/>
          </a:p>
        </p:txBody>
      </p:sp>
      <p:sp>
        <p:nvSpPr>
          <p:cNvPr id="89091" name="Rectangle 3"/>
          <p:cNvSpPr>
            <a:spLocks noGrp="true" noChangeArrowheads="true"/>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algn="r" eaLnBrk="1" hangingPunct="1">
              <a:defRPr sz="1200">
                <a:latin typeface="Arial Black" panose="020B0A04020102020204" pitchFamily="34" charset="0"/>
              </a:defRPr>
            </a:lvl1pPr>
          </a:lstStyle>
          <a:p>
            <a:fld id="{6215D999-F182-4F4F-ABA0-94A96553E2C0}" type="slidenum">
              <a:rPr lang="en-US" altLang="en-US"/>
            </a:fld>
            <a:endParaRPr lang="en-US" altLang="en-US"/>
          </a:p>
        </p:txBody>
      </p:sp>
      <p:sp>
        <p:nvSpPr>
          <p:cNvPr id="89102" name="Rectangle 14"/>
          <p:cNvSpPr>
            <a:spLocks noGrp="true" noChangeArrowheads="true"/>
          </p:cNvSpPr>
          <p:nvPr>
            <p:ph type="title"/>
          </p:nvPr>
        </p:nvSpPr>
        <p:spPr bwMode="auto">
          <a:xfrm>
            <a:off x="457200" y="457200"/>
            <a:ext cx="82296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false" compatLnSpc="true"/>
          <a:lstStyle/>
          <a:p>
            <a:pPr lvl="0"/>
            <a:r>
              <a:rPr lang="en-US" altLang="en-US"/>
              <a:t>Click to edit Master title style</a:t>
            </a:r>
            <a:endParaRPr lang="en-US" altLang="en-US" dirty="0"/>
          </a:p>
        </p:txBody>
      </p:sp>
      <p:sp>
        <p:nvSpPr>
          <p:cNvPr id="89103" name="Rectangle 15"/>
          <p:cNvSpPr>
            <a:spLocks noGrp="true" noChangeArrowheads="true"/>
          </p:cNvSpPr>
          <p:nvPr>
            <p:ph type="body" idx="1"/>
          </p:nvPr>
        </p:nvSpPr>
        <p:spPr bwMode="auto">
          <a:xfrm>
            <a:off x="457200" y="1981200"/>
            <a:ext cx="822960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false" compatLnSpc="true"/>
          <a:lstStyle/>
          <a:p>
            <a:pPr lvl="0"/>
            <a:r>
              <a:rPr lang="en-US" altLang="en-US" dirty="0"/>
              <a:t>Edit Master text styles</a:t>
            </a:r>
            <a:endParaRPr lang="en-US" altLang="en-US" dirty="0"/>
          </a:p>
          <a:p>
            <a:pPr lvl="1"/>
            <a:r>
              <a:rPr lang="en-US" altLang="en-US" dirty="0"/>
              <a:t>Second level</a:t>
            </a:r>
            <a:endParaRPr lang="en-US" altLang="en-US" dirty="0"/>
          </a:p>
          <a:p>
            <a:pPr lvl="2"/>
            <a:r>
              <a:rPr lang="en-US" altLang="en-US" dirty="0"/>
              <a:t>Third level</a:t>
            </a:r>
            <a:endParaRPr lang="en-US" altLang="en-US" dirty="0"/>
          </a:p>
          <a:p>
            <a:pPr lvl="3"/>
            <a:r>
              <a:rPr lang="en-US" altLang="en-US" dirty="0"/>
              <a:t>Fourth level</a:t>
            </a:r>
            <a:endParaRPr lang="en-US" altLang="en-US" dirty="0"/>
          </a:p>
          <a:p>
            <a:pPr lvl="4"/>
            <a:r>
              <a:rPr lang="en-US" altLang="en-US" dirty="0"/>
              <a:t>Fifth level</a:t>
            </a:r>
            <a:endParaRPr lang="en-US" altLang="en-US" dirty="0"/>
          </a:p>
        </p:txBody>
      </p:sp>
      <p:sp>
        <p:nvSpPr>
          <p:cNvPr id="89104" name="Rectangle 16"/>
          <p:cNvSpPr>
            <a:spLocks noGrp="true" noChangeArrowheads="true"/>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eaLnBrk="1" hangingPunct="1">
              <a:defRPr sz="1200"/>
            </a:lvl1pPr>
          </a:lstStyle>
          <a:p>
            <a:endParaRPr lang="en-US" altLang="en-US"/>
          </a:p>
        </p:txBody>
      </p:sp>
    </p:spTree>
  </p:cSld>
  <p:clrMap bg1="lt1" tx1="dk1" bg2="lt2" tx2="dk2" accent1="accent1" accent2="accent2" accent3="accent3" accent4="accent4" accent5="accent5" accent6="accent6" hlink="hlink" folHlink="folHlink"/>
  <p:sldLayoutIdLst>
    <p:sldLayoutId id="2147484126" r:id="rId1"/>
    <p:sldLayoutId id="2147484127" r:id="rId2"/>
    <p:sldLayoutId id="2147484128" r:id="rId3"/>
    <p:sldLayoutId id="2147484129" r:id="rId4"/>
    <p:sldLayoutId id="2147484130" r:id="rId5"/>
    <p:sldLayoutId id="2147484131" r:id="rId6"/>
    <p:sldLayoutId id="2147484132" r:id="rId7"/>
    <p:sldLayoutId id="2147484133" r:id="rId8"/>
    <p:sldLayoutId id="2147484134" r:id="rId9"/>
    <p:sldLayoutId id="2147484135" r:id="rId10"/>
    <p:sldLayoutId id="2147484136" r:id="rId11"/>
    <p:sldLayoutId id="2147484137" r:id="rId12"/>
    <p:sldLayoutId id="2147484138" r:id="rId13"/>
    <p:sldLayoutId id="2147484139" r:id="rId14"/>
    <p:sldLayoutId id="2147484140" r:id="rId15"/>
    <p:sldLayoutId id="2147484141" r:id="rId16"/>
  </p:sldLayoutIdLst>
  <p:transition spd="slow"/>
  <p:txStyles>
    <p:titleStyle>
      <a:lvl1pPr algn="l" rtl="0" eaLnBrk="1" fontAlgn="base" hangingPunct="1">
        <a:spcBef>
          <a:spcPct val="0"/>
        </a:spcBef>
        <a:spcAft>
          <a:spcPct val="0"/>
        </a:spcAft>
        <a:defRPr sz="4400" kern="1200">
          <a:solidFill>
            <a:schemeClr val="accent3"/>
          </a:solidFill>
          <a:latin typeface="Arial" panose="020B0604020202020204" pitchFamily="34" charset="0"/>
          <a:ea typeface="+mj-ea"/>
          <a:cs typeface="+mj-cs"/>
        </a:defRPr>
      </a:lvl1pPr>
      <a:lvl2pPr algn="l" rtl="0" eaLnBrk="1" fontAlgn="base" hangingPunct="1">
        <a:spcBef>
          <a:spcPct val="0"/>
        </a:spcBef>
        <a:spcAft>
          <a:spcPct val="0"/>
        </a:spcAft>
        <a:defRPr sz="4400">
          <a:solidFill>
            <a:schemeClr val="tx1"/>
          </a:solidFill>
          <a:latin typeface="Arial" panose="020B0604020202020204" pitchFamily="34" charset="0"/>
        </a:defRPr>
      </a:lvl2pPr>
      <a:lvl3pPr algn="l" rtl="0" eaLnBrk="1" fontAlgn="base" hangingPunct="1">
        <a:spcBef>
          <a:spcPct val="0"/>
        </a:spcBef>
        <a:spcAft>
          <a:spcPct val="0"/>
        </a:spcAft>
        <a:defRPr sz="4400">
          <a:solidFill>
            <a:schemeClr val="tx1"/>
          </a:solidFill>
          <a:latin typeface="Arial" panose="020B0604020202020204" pitchFamily="34" charset="0"/>
        </a:defRPr>
      </a:lvl3pPr>
      <a:lvl4pPr algn="l" rtl="0" eaLnBrk="1" fontAlgn="base" hangingPunct="1">
        <a:spcBef>
          <a:spcPct val="0"/>
        </a:spcBef>
        <a:spcAft>
          <a:spcPct val="0"/>
        </a:spcAft>
        <a:defRPr sz="4400">
          <a:solidFill>
            <a:schemeClr val="tx1"/>
          </a:solidFill>
          <a:latin typeface="Arial" panose="020B0604020202020204" pitchFamily="34" charset="0"/>
        </a:defRPr>
      </a:lvl4pPr>
      <a:lvl5pPr algn="l" rtl="0" eaLnBrk="1" fontAlgn="base" hangingPunct="1">
        <a:spcBef>
          <a:spcPct val="0"/>
        </a:spcBef>
        <a:spcAft>
          <a:spcPct val="0"/>
        </a:spcAft>
        <a:defRPr sz="4400">
          <a:solidFill>
            <a:schemeClr val="tx1"/>
          </a:solidFill>
          <a:latin typeface="Arial" panose="020B0604020202020204" pitchFamily="34" charset="0"/>
        </a:defRPr>
      </a:lvl5pPr>
      <a:lvl6pPr marL="457200" algn="l" rtl="0" eaLnBrk="1" fontAlgn="base" hangingPunct="1">
        <a:spcBef>
          <a:spcPct val="0"/>
        </a:spcBef>
        <a:spcAft>
          <a:spcPct val="0"/>
        </a:spcAft>
        <a:defRPr sz="4400">
          <a:solidFill>
            <a:schemeClr val="tx1"/>
          </a:solidFill>
          <a:latin typeface="Arial" panose="020B0604020202020204" pitchFamily="34" charset="0"/>
        </a:defRPr>
      </a:lvl6pPr>
      <a:lvl7pPr marL="914400" algn="l" rtl="0" eaLnBrk="1" fontAlgn="base" hangingPunct="1">
        <a:spcBef>
          <a:spcPct val="0"/>
        </a:spcBef>
        <a:spcAft>
          <a:spcPct val="0"/>
        </a:spcAft>
        <a:defRPr sz="4400">
          <a:solidFill>
            <a:schemeClr val="tx1"/>
          </a:solidFill>
          <a:latin typeface="Arial" panose="020B0604020202020204" pitchFamily="34" charset="0"/>
        </a:defRPr>
      </a:lvl7pPr>
      <a:lvl8pPr marL="1371600" algn="l" rtl="0" eaLnBrk="1" fontAlgn="base" hangingPunct="1">
        <a:spcBef>
          <a:spcPct val="0"/>
        </a:spcBef>
        <a:spcAft>
          <a:spcPct val="0"/>
        </a:spcAft>
        <a:defRPr sz="4400">
          <a:solidFill>
            <a:schemeClr val="tx1"/>
          </a:solidFill>
          <a:latin typeface="Arial" panose="020B0604020202020204" pitchFamily="34" charset="0"/>
        </a:defRPr>
      </a:lvl8pPr>
      <a:lvl9pPr marL="1828800" algn="l" rtl="0" eaLnBrk="1" fontAlgn="base" hangingPunct="1">
        <a:spcBef>
          <a:spcPct val="0"/>
        </a:spcBef>
        <a:spcAft>
          <a:spcPct val="0"/>
        </a:spcAft>
        <a:defRPr sz="4400">
          <a:solidFill>
            <a:schemeClr val="tx1"/>
          </a:solidFill>
          <a:latin typeface="Arial" panose="020B0604020202020204" pitchFamily="34" charset="0"/>
        </a:defRPr>
      </a:lvl9pPr>
    </p:titleStyle>
    <p:bodyStyle>
      <a:lvl1pPr marL="0" indent="0" algn="l" rtl="0" eaLnBrk="1" fontAlgn="base" hangingPunct="1">
        <a:spcBef>
          <a:spcPct val="20000"/>
        </a:spcBef>
        <a:spcAft>
          <a:spcPct val="0"/>
        </a:spcAft>
        <a:buClr>
          <a:schemeClr val="accent3"/>
        </a:buClr>
        <a:buSzPct val="75000"/>
        <a:buFont typeface="Arial" panose="020B0604020202020204" pitchFamily="34" charset="0"/>
        <a:buNone/>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3"/>
        </a:buClr>
        <a:buSzPct val="80000"/>
        <a:buFont typeface="Arial" panose="020B0604020202020204"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lr>
          <a:schemeClr val="accent3"/>
        </a:buClr>
        <a:buSzPct val="65000"/>
        <a:buFont typeface="Arial" panose="020B0604020202020204"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lr>
          <a:schemeClr val="accent3"/>
        </a:buClr>
        <a:buSzPct val="70000"/>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lr>
          <a:schemeClr val="accent3"/>
        </a:buClr>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9090" name="Rectangle 2"/>
          <p:cNvSpPr>
            <a:spLocks noGrp="true" noChangeArrowheads="true"/>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algn="ctr" eaLnBrk="1" hangingPunct="1">
              <a:defRPr sz="1200"/>
            </a:lvl1pPr>
          </a:lstStyle>
          <a:p>
            <a:endParaRPr lang="en-US" altLang="en-US"/>
          </a:p>
        </p:txBody>
      </p:sp>
      <p:sp>
        <p:nvSpPr>
          <p:cNvPr id="89091" name="Rectangle 3"/>
          <p:cNvSpPr>
            <a:spLocks noGrp="true" noChangeArrowheads="true"/>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algn="r" eaLnBrk="1" hangingPunct="1">
              <a:defRPr sz="1200">
                <a:latin typeface="Arial Black" panose="020B0A04020102020204" pitchFamily="34" charset="0"/>
              </a:defRPr>
            </a:lvl1pPr>
          </a:lstStyle>
          <a:p>
            <a:fld id="{6215D999-F182-4F4F-ABA0-94A96553E2C0}" type="slidenum">
              <a:rPr lang="en-US" altLang="en-US"/>
            </a:fld>
            <a:endParaRPr lang="en-US" altLang="en-US"/>
          </a:p>
        </p:txBody>
      </p:sp>
      <p:sp>
        <p:nvSpPr>
          <p:cNvPr id="89102" name="Rectangle 14"/>
          <p:cNvSpPr>
            <a:spLocks noGrp="true" noChangeArrowheads="true"/>
          </p:cNvSpPr>
          <p:nvPr>
            <p:ph type="title"/>
          </p:nvPr>
        </p:nvSpPr>
        <p:spPr bwMode="auto">
          <a:xfrm>
            <a:off x="457200" y="457200"/>
            <a:ext cx="82296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false" compatLnSpc="true"/>
          <a:lstStyle/>
          <a:p>
            <a:pPr lvl="0"/>
            <a:r>
              <a:rPr lang="en-US" altLang="en-US"/>
              <a:t>Click to edit Master title style</a:t>
            </a:r>
            <a:endParaRPr lang="en-US" altLang="en-US" dirty="0"/>
          </a:p>
        </p:txBody>
      </p:sp>
      <p:sp>
        <p:nvSpPr>
          <p:cNvPr id="89103" name="Rectangle 15"/>
          <p:cNvSpPr>
            <a:spLocks noGrp="true" noChangeArrowheads="true"/>
          </p:cNvSpPr>
          <p:nvPr>
            <p:ph type="body" idx="1"/>
          </p:nvPr>
        </p:nvSpPr>
        <p:spPr bwMode="auto">
          <a:xfrm>
            <a:off x="457200" y="1981200"/>
            <a:ext cx="822960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false" compatLnSpc="true"/>
          <a:lstStyle/>
          <a:p>
            <a:pPr lvl="0"/>
            <a:r>
              <a:rPr lang="en-US" altLang="en-US" dirty="0"/>
              <a:t>Edit Master text styles</a:t>
            </a:r>
            <a:endParaRPr lang="en-US" altLang="en-US" dirty="0"/>
          </a:p>
          <a:p>
            <a:pPr lvl="1"/>
            <a:r>
              <a:rPr lang="en-US" altLang="en-US" dirty="0"/>
              <a:t>Second level</a:t>
            </a:r>
            <a:endParaRPr lang="en-US" altLang="en-US" dirty="0"/>
          </a:p>
          <a:p>
            <a:pPr lvl="2"/>
            <a:r>
              <a:rPr lang="en-US" altLang="en-US" dirty="0"/>
              <a:t>Third level</a:t>
            </a:r>
            <a:endParaRPr lang="en-US" altLang="en-US" dirty="0"/>
          </a:p>
          <a:p>
            <a:pPr lvl="3"/>
            <a:r>
              <a:rPr lang="en-US" altLang="en-US" dirty="0"/>
              <a:t>Fourth level</a:t>
            </a:r>
            <a:endParaRPr lang="en-US" altLang="en-US" dirty="0"/>
          </a:p>
          <a:p>
            <a:pPr lvl="4"/>
            <a:r>
              <a:rPr lang="en-US" altLang="en-US" dirty="0"/>
              <a:t>Fifth level</a:t>
            </a:r>
            <a:endParaRPr lang="en-US" altLang="en-US" dirty="0"/>
          </a:p>
        </p:txBody>
      </p:sp>
      <p:sp>
        <p:nvSpPr>
          <p:cNvPr id="89104" name="Rectangle 16"/>
          <p:cNvSpPr>
            <a:spLocks noGrp="true" noChangeArrowheads="true"/>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eaLnBrk="1" hangingPunct="1">
              <a:defRPr sz="1200"/>
            </a:lvl1pPr>
          </a:lstStyle>
          <a:p>
            <a:endParaRPr lang="en-US" altLang="en-US"/>
          </a:p>
        </p:txBody>
      </p:sp>
    </p:spTree>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 id="2147483695" r:id="rId12"/>
    <p:sldLayoutId id="2147483696" r:id="rId13"/>
    <p:sldLayoutId id="2147483697" r:id="rId14"/>
    <p:sldLayoutId id="2147483698" r:id="rId15"/>
    <p:sldLayoutId id="2147483699" r:id="rId16"/>
  </p:sldLayoutIdLst>
  <p:transition spd="slow"/>
  <p:txStyles>
    <p:titleStyle>
      <a:lvl1pPr algn="l" rtl="0" eaLnBrk="1" fontAlgn="base" hangingPunct="1">
        <a:spcBef>
          <a:spcPct val="0"/>
        </a:spcBef>
        <a:spcAft>
          <a:spcPct val="0"/>
        </a:spcAft>
        <a:defRPr sz="4400" kern="1200">
          <a:solidFill>
            <a:schemeClr val="accent3"/>
          </a:solidFill>
          <a:latin typeface="Arial" panose="020B0604020202020204" pitchFamily="34" charset="0"/>
          <a:ea typeface="+mj-ea"/>
          <a:cs typeface="+mj-cs"/>
        </a:defRPr>
      </a:lvl1pPr>
      <a:lvl2pPr algn="l" rtl="0" eaLnBrk="1" fontAlgn="base" hangingPunct="1">
        <a:spcBef>
          <a:spcPct val="0"/>
        </a:spcBef>
        <a:spcAft>
          <a:spcPct val="0"/>
        </a:spcAft>
        <a:defRPr sz="4400">
          <a:solidFill>
            <a:schemeClr val="tx1"/>
          </a:solidFill>
          <a:latin typeface="Arial" panose="020B0604020202020204" pitchFamily="34" charset="0"/>
        </a:defRPr>
      </a:lvl2pPr>
      <a:lvl3pPr algn="l" rtl="0" eaLnBrk="1" fontAlgn="base" hangingPunct="1">
        <a:spcBef>
          <a:spcPct val="0"/>
        </a:spcBef>
        <a:spcAft>
          <a:spcPct val="0"/>
        </a:spcAft>
        <a:defRPr sz="4400">
          <a:solidFill>
            <a:schemeClr val="tx1"/>
          </a:solidFill>
          <a:latin typeface="Arial" panose="020B0604020202020204" pitchFamily="34" charset="0"/>
        </a:defRPr>
      </a:lvl3pPr>
      <a:lvl4pPr algn="l" rtl="0" eaLnBrk="1" fontAlgn="base" hangingPunct="1">
        <a:spcBef>
          <a:spcPct val="0"/>
        </a:spcBef>
        <a:spcAft>
          <a:spcPct val="0"/>
        </a:spcAft>
        <a:defRPr sz="4400">
          <a:solidFill>
            <a:schemeClr val="tx1"/>
          </a:solidFill>
          <a:latin typeface="Arial" panose="020B0604020202020204" pitchFamily="34" charset="0"/>
        </a:defRPr>
      </a:lvl4pPr>
      <a:lvl5pPr algn="l" rtl="0" eaLnBrk="1" fontAlgn="base" hangingPunct="1">
        <a:spcBef>
          <a:spcPct val="0"/>
        </a:spcBef>
        <a:spcAft>
          <a:spcPct val="0"/>
        </a:spcAft>
        <a:defRPr sz="4400">
          <a:solidFill>
            <a:schemeClr val="tx1"/>
          </a:solidFill>
          <a:latin typeface="Arial" panose="020B0604020202020204" pitchFamily="34" charset="0"/>
        </a:defRPr>
      </a:lvl5pPr>
      <a:lvl6pPr marL="457200" algn="l" rtl="0" eaLnBrk="1" fontAlgn="base" hangingPunct="1">
        <a:spcBef>
          <a:spcPct val="0"/>
        </a:spcBef>
        <a:spcAft>
          <a:spcPct val="0"/>
        </a:spcAft>
        <a:defRPr sz="4400">
          <a:solidFill>
            <a:schemeClr val="tx1"/>
          </a:solidFill>
          <a:latin typeface="Arial" panose="020B0604020202020204" pitchFamily="34" charset="0"/>
        </a:defRPr>
      </a:lvl6pPr>
      <a:lvl7pPr marL="914400" algn="l" rtl="0" eaLnBrk="1" fontAlgn="base" hangingPunct="1">
        <a:spcBef>
          <a:spcPct val="0"/>
        </a:spcBef>
        <a:spcAft>
          <a:spcPct val="0"/>
        </a:spcAft>
        <a:defRPr sz="4400">
          <a:solidFill>
            <a:schemeClr val="tx1"/>
          </a:solidFill>
          <a:latin typeface="Arial" panose="020B0604020202020204" pitchFamily="34" charset="0"/>
        </a:defRPr>
      </a:lvl7pPr>
      <a:lvl8pPr marL="1371600" algn="l" rtl="0" eaLnBrk="1" fontAlgn="base" hangingPunct="1">
        <a:spcBef>
          <a:spcPct val="0"/>
        </a:spcBef>
        <a:spcAft>
          <a:spcPct val="0"/>
        </a:spcAft>
        <a:defRPr sz="4400">
          <a:solidFill>
            <a:schemeClr val="tx1"/>
          </a:solidFill>
          <a:latin typeface="Arial" panose="020B0604020202020204" pitchFamily="34" charset="0"/>
        </a:defRPr>
      </a:lvl8pPr>
      <a:lvl9pPr marL="1828800" algn="l" rtl="0" eaLnBrk="1" fontAlgn="base" hangingPunct="1">
        <a:spcBef>
          <a:spcPct val="0"/>
        </a:spcBef>
        <a:spcAft>
          <a:spcPct val="0"/>
        </a:spcAft>
        <a:defRPr sz="4400">
          <a:solidFill>
            <a:schemeClr val="tx1"/>
          </a:solidFill>
          <a:latin typeface="Arial" panose="020B0604020202020204" pitchFamily="34" charset="0"/>
        </a:defRPr>
      </a:lvl9pPr>
    </p:titleStyle>
    <p:bodyStyle>
      <a:lvl1pPr marL="0" indent="0" algn="l" rtl="0" eaLnBrk="1" fontAlgn="base" hangingPunct="1">
        <a:spcBef>
          <a:spcPct val="20000"/>
        </a:spcBef>
        <a:spcAft>
          <a:spcPct val="0"/>
        </a:spcAft>
        <a:buClr>
          <a:schemeClr val="accent3"/>
        </a:buClr>
        <a:buSzPct val="75000"/>
        <a:buFont typeface="Arial" panose="020B0604020202020204" pitchFamily="34" charset="0"/>
        <a:buNone/>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3"/>
        </a:buClr>
        <a:buSzPct val="80000"/>
        <a:buFont typeface="Arial" panose="020B0604020202020204"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lr>
          <a:schemeClr val="accent3"/>
        </a:buClr>
        <a:buSzPct val="65000"/>
        <a:buFont typeface="Arial" panose="020B0604020202020204"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lr>
          <a:schemeClr val="accent3"/>
        </a:buClr>
        <a:buSzPct val="70000"/>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lr>
          <a:schemeClr val="accent3"/>
        </a:buClr>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0.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9090" name="Rectangle 2"/>
          <p:cNvSpPr>
            <a:spLocks noGrp="true" noChangeArrowheads="true"/>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algn="ctr" eaLnBrk="1" hangingPunct="1">
              <a:defRPr sz="1200"/>
            </a:lvl1pPr>
          </a:lstStyle>
          <a:p>
            <a:endParaRPr lang="en-US" altLang="en-US"/>
          </a:p>
        </p:txBody>
      </p:sp>
      <p:sp>
        <p:nvSpPr>
          <p:cNvPr id="89091" name="Rectangle 3"/>
          <p:cNvSpPr>
            <a:spLocks noGrp="true" noChangeArrowheads="true"/>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algn="r" eaLnBrk="1" hangingPunct="1">
              <a:defRPr sz="1200">
                <a:latin typeface="Arial Black" panose="020B0A04020102020204" pitchFamily="34" charset="0"/>
              </a:defRPr>
            </a:lvl1pPr>
          </a:lstStyle>
          <a:p>
            <a:fld id="{6215D999-F182-4F4F-ABA0-94A96553E2C0}" type="slidenum">
              <a:rPr lang="en-US" altLang="en-US"/>
            </a:fld>
            <a:endParaRPr lang="en-US" altLang="en-US"/>
          </a:p>
        </p:txBody>
      </p:sp>
      <p:sp>
        <p:nvSpPr>
          <p:cNvPr id="89102" name="Rectangle 14"/>
          <p:cNvSpPr>
            <a:spLocks noGrp="true" noChangeArrowheads="true"/>
          </p:cNvSpPr>
          <p:nvPr>
            <p:ph type="title"/>
          </p:nvPr>
        </p:nvSpPr>
        <p:spPr bwMode="auto">
          <a:xfrm>
            <a:off x="457200" y="457200"/>
            <a:ext cx="82296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false" compatLnSpc="true"/>
          <a:lstStyle/>
          <a:p>
            <a:pPr lvl="0"/>
            <a:r>
              <a:rPr lang="en-US" altLang="en-US"/>
              <a:t>Click to edit Master title style</a:t>
            </a:r>
            <a:endParaRPr lang="en-US" altLang="en-US" dirty="0"/>
          </a:p>
        </p:txBody>
      </p:sp>
      <p:sp>
        <p:nvSpPr>
          <p:cNvPr id="89103" name="Rectangle 15"/>
          <p:cNvSpPr>
            <a:spLocks noGrp="true" noChangeArrowheads="true"/>
          </p:cNvSpPr>
          <p:nvPr>
            <p:ph type="body" idx="1"/>
          </p:nvPr>
        </p:nvSpPr>
        <p:spPr bwMode="auto">
          <a:xfrm>
            <a:off x="457200" y="1981200"/>
            <a:ext cx="822960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false" compatLnSpc="true"/>
          <a:lstStyle/>
          <a:p>
            <a:pPr lvl="0"/>
            <a:r>
              <a:rPr lang="en-US" altLang="en-US" dirty="0"/>
              <a:t>Edit Master text styles</a:t>
            </a:r>
            <a:endParaRPr lang="en-US" altLang="en-US" dirty="0"/>
          </a:p>
          <a:p>
            <a:pPr lvl="1"/>
            <a:r>
              <a:rPr lang="en-US" altLang="en-US" dirty="0"/>
              <a:t>Second level</a:t>
            </a:r>
            <a:endParaRPr lang="en-US" altLang="en-US" dirty="0"/>
          </a:p>
          <a:p>
            <a:pPr lvl="2"/>
            <a:r>
              <a:rPr lang="en-US" altLang="en-US" dirty="0"/>
              <a:t>Third level</a:t>
            </a:r>
            <a:endParaRPr lang="en-US" altLang="en-US" dirty="0"/>
          </a:p>
          <a:p>
            <a:pPr lvl="3"/>
            <a:r>
              <a:rPr lang="en-US" altLang="en-US" dirty="0"/>
              <a:t>Fourth level</a:t>
            </a:r>
            <a:endParaRPr lang="en-US" altLang="en-US" dirty="0"/>
          </a:p>
          <a:p>
            <a:pPr lvl="4"/>
            <a:r>
              <a:rPr lang="en-US" altLang="en-US" dirty="0"/>
              <a:t>Fifth level</a:t>
            </a:r>
            <a:endParaRPr lang="en-US" altLang="en-US" dirty="0"/>
          </a:p>
        </p:txBody>
      </p:sp>
      <p:sp>
        <p:nvSpPr>
          <p:cNvPr id="89104" name="Rectangle 16"/>
          <p:cNvSpPr>
            <a:spLocks noGrp="true" noChangeArrowheads="true"/>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eaLnBrk="1" hangingPunct="1">
              <a:defRPr sz="1200"/>
            </a:lvl1pPr>
          </a:lstStyle>
          <a:p>
            <a:endParaRPr lang="en-US" altLang="en-US"/>
          </a:p>
        </p:txBody>
      </p:sp>
    </p:spTree>
  </p:cSld>
  <p:clrMap bg1="lt1" tx1="dk1" bg2="lt2" tx2="dk2" accent1="accent1" accent2="accent2" accent3="accent3" accent4="accent4" accent5="accent5" accent6="accent6" hlink="hlink" folHlink="folHlink"/>
  <p:sldLayoutIdLst>
    <p:sldLayoutId id="2147484143" r:id="rId1"/>
    <p:sldLayoutId id="2147484144" r:id="rId2"/>
    <p:sldLayoutId id="2147484145" r:id="rId3"/>
    <p:sldLayoutId id="2147484146" r:id="rId4"/>
    <p:sldLayoutId id="2147484147" r:id="rId5"/>
    <p:sldLayoutId id="2147484148" r:id="rId6"/>
    <p:sldLayoutId id="2147484149" r:id="rId7"/>
    <p:sldLayoutId id="2147484150" r:id="rId8"/>
    <p:sldLayoutId id="2147484151" r:id="rId9"/>
    <p:sldLayoutId id="2147484152" r:id="rId10"/>
    <p:sldLayoutId id="2147484153" r:id="rId11"/>
    <p:sldLayoutId id="2147484154" r:id="rId12"/>
    <p:sldLayoutId id="2147484155" r:id="rId13"/>
    <p:sldLayoutId id="2147484156" r:id="rId14"/>
    <p:sldLayoutId id="2147484157" r:id="rId15"/>
    <p:sldLayoutId id="2147484158" r:id="rId16"/>
  </p:sldLayoutIdLst>
  <p:transition spd="slow"/>
  <p:txStyles>
    <p:titleStyle>
      <a:lvl1pPr algn="l" rtl="0" eaLnBrk="1" fontAlgn="base" hangingPunct="1">
        <a:spcBef>
          <a:spcPct val="0"/>
        </a:spcBef>
        <a:spcAft>
          <a:spcPct val="0"/>
        </a:spcAft>
        <a:defRPr sz="4400" kern="1200">
          <a:solidFill>
            <a:schemeClr val="accent3"/>
          </a:solidFill>
          <a:latin typeface="Arial" panose="020B0604020202020204" pitchFamily="34" charset="0"/>
          <a:ea typeface="+mj-ea"/>
          <a:cs typeface="+mj-cs"/>
        </a:defRPr>
      </a:lvl1pPr>
      <a:lvl2pPr algn="l" rtl="0" eaLnBrk="1" fontAlgn="base" hangingPunct="1">
        <a:spcBef>
          <a:spcPct val="0"/>
        </a:spcBef>
        <a:spcAft>
          <a:spcPct val="0"/>
        </a:spcAft>
        <a:defRPr sz="4400">
          <a:solidFill>
            <a:schemeClr val="tx1"/>
          </a:solidFill>
          <a:latin typeface="Arial" panose="020B0604020202020204" pitchFamily="34" charset="0"/>
        </a:defRPr>
      </a:lvl2pPr>
      <a:lvl3pPr algn="l" rtl="0" eaLnBrk="1" fontAlgn="base" hangingPunct="1">
        <a:spcBef>
          <a:spcPct val="0"/>
        </a:spcBef>
        <a:spcAft>
          <a:spcPct val="0"/>
        </a:spcAft>
        <a:defRPr sz="4400">
          <a:solidFill>
            <a:schemeClr val="tx1"/>
          </a:solidFill>
          <a:latin typeface="Arial" panose="020B0604020202020204" pitchFamily="34" charset="0"/>
        </a:defRPr>
      </a:lvl3pPr>
      <a:lvl4pPr algn="l" rtl="0" eaLnBrk="1" fontAlgn="base" hangingPunct="1">
        <a:spcBef>
          <a:spcPct val="0"/>
        </a:spcBef>
        <a:spcAft>
          <a:spcPct val="0"/>
        </a:spcAft>
        <a:defRPr sz="4400">
          <a:solidFill>
            <a:schemeClr val="tx1"/>
          </a:solidFill>
          <a:latin typeface="Arial" panose="020B0604020202020204" pitchFamily="34" charset="0"/>
        </a:defRPr>
      </a:lvl4pPr>
      <a:lvl5pPr algn="l" rtl="0" eaLnBrk="1" fontAlgn="base" hangingPunct="1">
        <a:spcBef>
          <a:spcPct val="0"/>
        </a:spcBef>
        <a:spcAft>
          <a:spcPct val="0"/>
        </a:spcAft>
        <a:defRPr sz="4400">
          <a:solidFill>
            <a:schemeClr val="tx1"/>
          </a:solidFill>
          <a:latin typeface="Arial" panose="020B0604020202020204" pitchFamily="34" charset="0"/>
        </a:defRPr>
      </a:lvl5pPr>
      <a:lvl6pPr marL="457200" algn="l" rtl="0" eaLnBrk="1" fontAlgn="base" hangingPunct="1">
        <a:spcBef>
          <a:spcPct val="0"/>
        </a:spcBef>
        <a:spcAft>
          <a:spcPct val="0"/>
        </a:spcAft>
        <a:defRPr sz="4400">
          <a:solidFill>
            <a:schemeClr val="tx1"/>
          </a:solidFill>
          <a:latin typeface="Arial" panose="020B0604020202020204" pitchFamily="34" charset="0"/>
        </a:defRPr>
      </a:lvl6pPr>
      <a:lvl7pPr marL="914400" algn="l" rtl="0" eaLnBrk="1" fontAlgn="base" hangingPunct="1">
        <a:spcBef>
          <a:spcPct val="0"/>
        </a:spcBef>
        <a:spcAft>
          <a:spcPct val="0"/>
        </a:spcAft>
        <a:defRPr sz="4400">
          <a:solidFill>
            <a:schemeClr val="tx1"/>
          </a:solidFill>
          <a:latin typeface="Arial" panose="020B0604020202020204" pitchFamily="34" charset="0"/>
        </a:defRPr>
      </a:lvl7pPr>
      <a:lvl8pPr marL="1371600" algn="l" rtl="0" eaLnBrk="1" fontAlgn="base" hangingPunct="1">
        <a:spcBef>
          <a:spcPct val="0"/>
        </a:spcBef>
        <a:spcAft>
          <a:spcPct val="0"/>
        </a:spcAft>
        <a:defRPr sz="4400">
          <a:solidFill>
            <a:schemeClr val="tx1"/>
          </a:solidFill>
          <a:latin typeface="Arial" panose="020B0604020202020204" pitchFamily="34" charset="0"/>
        </a:defRPr>
      </a:lvl8pPr>
      <a:lvl9pPr marL="1828800" algn="l" rtl="0" eaLnBrk="1" fontAlgn="base" hangingPunct="1">
        <a:spcBef>
          <a:spcPct val="0"/>
        </a:spcBef>
        <a:spcAft>
          <a:spcPct val="0"/>
        </a:spcAft>
        <a:defRPr sz="4400">
          <a:solidFill>
            <a:schemeClr val="tx1"/>
          </a:solidFill>
          <a:latin typeface="Arial" panose="020B0604020202020204" pitchFamily="34" charset="0"/>
        </a:defRPr>
      </a:lvl9pPr>
    </p:titleStyle>
    <p:bodyStyle>
      <a:lvl1pPr marL="0" indent="0" algn="l" rtl="0" eaLnBrk="1" fontAlgn="base" hangingPunct="1">
        <a:spcBef>
          <a:spcPct val="20000"/>
        </a:spcBef>
        <a:spcAft>
          <a:spcPct val="0"/>
        </a:spcAft>
        <a:buClr>
          <a:schemeClr val="accent3"/>
        </a:buClr>
        <a:buSzPct val="75000"/>
        <a:buFont typeface="Arial" panose="020B0604020202020204" pitchFamily="34" charset="0"/>
        <a:buNone/>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3"/>
        </a:buClr>
        <a:buSzPct val="80000"/>
        <a:buFont typeface="Arial" panose="020B0604020202020204"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lr>
          <a:schemeClr val="accent3"/>
        </a:buClr>
        <a:buSzPct val="65000"/>
        <a:buFont typeface="Arial" panose="020B0604020202020204"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lr>
          <a:schemeClr val="accent3"/>
        </a:buClr>
        <a:buSzPct val="70000"/>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lr>
          <a:schemeClr val="accent3"/>
        </a:buClr>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9090" name="Rectangle 2"/>
          <p:cNvSpPr>
            <a:spLocks noGrp="true" noChangeArrowheads="true"/>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algn="ctr" eaLnBrk="1" hangingPunct="1">
              <a:defRPr sz="1200"/>
            </a:lvl1pPr>
          </a:lstStyle>
          <a:p>
            <a:endParaRPr lang="en-US" altLang="en-US"/>
          </a:p>
        </p:txBody>
      </p:sp>
      <p:sp>
        <p:nvSpPr>
          <p:cNvPr id="89091" name="Rectangle 3"/>
          <p:cNvSpPr>
            <a:spLocks noGrp="true" noChangeArrowheads="true"/>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algn="r" eaLnBrk="1" hangingPunct="1">
              <a:defRPr sz="1200">
                <a:latin typeface="Arial Black" panose="020B0A04020102020204" pitchFamily="34" charset="0"/>
              </a:defRPr>
            </a:lvl1pPr>
          </a:lstStyle>
          <a:p>
            <a:fld id="{6215D999-F182-4F4F-ABA0-94A96553E2C0}" type="slidenum">
              <a:rPr lang="en-US" altLang="en-US"/>
            </a:fld>
            <a:endParaRPr lang="en-US" altLang="en-US"/>
          </a:p>
        </p:txBody>
      </p:sp>
      <p:sp>
        <p:nvSpPr>
          <p:cNvPr id="89102" name="Rectangle 14"/>
          <p:cNvSpPr>
            <a:spLocks noGrp="true" noChangeArrowheads="true"/>
          </p:cNvSpPr>
          <p:nvPr>
            <p:ph type="title"/>
          </p:nvPr>
        </p:nvSpPr>
        <p:spPr bwMode="auto">
          <a:xfrm>
            <a:off x="457200" y="457200"/>
            <a:ext cx="82296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false" compatLnSpc="true"/>
          <a:lstStyle/>
          <a:p>
            <a:pPr lvl="0"/>
            <a:r>
              <a:rPr lang="en-US" altLang="en-US"/>
              <a:t>Click to edit Master title style</a:t>
            </a:r>
            <a:endParaRPr lang="en-US" altLang="en-US" dirty="0"/>
          </a:p>
        </p:txBody>
      </p:sp>
      <p:sp>
        <p:nvSpPr>
          <p:cNvPr id="89103" name="Rectangle 15"/>
          <p:cNvSpPr>
            <a:spLocks noGrp="true" noChangeArrowheads="true"/>
          </p:cNvSpPr>
          <p:nvPr>
            <p:ph type="body" idx="1"/>
          </p:nvPr>
        </p:nvSpPr>
        <p:spPr bwMode="auto">
          <a:xfrm>
            <a:off x="457200" y="1981200"/>
            <a:ext cx="822960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false" compatLnSpc="true"/>
          <a:lstStyle/>
          <a:p>
            <a:pPr lvl="0"/>
            <a:r>
              <a:rPr lang="en-US" altLang="en-US" dirty="0"/>
              <a:t>Edit Master text styles</a:t>
            </a:r>
            <a:endParaRPr lang="en-US" altLang="en-US" dirty="0"/>
          </a:p>
          <a:p>
            <a:pPr lvl="1"/>
            <a:r>
              <a:rPr lang="en-US" altLang="en-US" dirty="0"/>
              <a:t>Second level</a:t>
            </a:r>
            <a:endParaRPr lang="en-US" altLang="en-US" dirty="0"/>
          </a:p>
          <a:p>
            <a:pPr lvl="2"/>
            <a:r>
              <a:rPr lang="en-US" altLang="en-US" dirty="0"/>
              <a:t>Third level</a:t>
            </a:r>
            <a:endParaRPr lang="en-US" altLang="en-US" dirty="0"/>
          </a:p>
          <a:p>
            <a:pPr lvl="3"/>
            <a:r>
              <a:rPr lang="en-US" altLang="en-US" dirty="0"/>
              <a:t>Fourth level</a:t>
            </a:r>
            <a:endParaRPr lang="en-US" altLang="en-US" dirty="0"/>
          </a:p>
          <a:p>
            <a:pPr lvl="4"/>
            <a:r>
              <a:rPr lang="en-US" altLang="en-US" dirty="0"/>
              <a:t>Fifth level</a:t>
            </a:r>
            <a:endParaRPr lang="en-US" altLang="en-US" dirty="0"/>
          </a:p>
        </p:txBody>
      </p:sp>
      <p:sp>
        <p:nvSpPr>
          <p:cNvPr id="89104" name="Rectangle 16"/>
          <p:cNvSpPr>
            <a:spLocks noGrp="true" noChangeArrowheads="true"/>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eaLnBrk="1" hangingPunct="1">
              <a:defRPr sz="1200"/>
            </a:lvl1pPr>
          </a:lstStyle>
          <a:p>
            <a:endParaRPr lang="en-US" altLang="en-US"/>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 id="2147483713" r:id="rId13"/>
    <p:sldLayoutId id="2147483714" r:id="rId14"/>
    <p:sldLayoutId id="2147483715" r:id="rId15"/>
    <p:sldLayoutId id="2147483716" r:id="rId16"/>
  </p:sldLayoutIdLst>
  <p:transition spd="slow"/>
  <p:txStyles>
    <p:titleStyle>
      <a:lvl1pPr algn="l" rtl="0" eaLnBrk="1" fontAlgn="base" hangingPunct="1">
        <a:spcBef>
          <a:spcPct val="0"/>
        </a:spcBef>
        <a:spcAft>
          <a:spcPct val="0"/>
        </a:spcAft>
        <a:defRPr sz="4400" kern="1200">
          <a:solidFill>
            <a:schemeClr val="accent3"/>
          </a:solidFill>
          <a:latin typeface="Arial" panose="020B0604020202020204" pitchFamily="34" charset="0"/>
          <a:ea typeface="+mj-ea"/>
          <a:cs typeface="+mj-cs"/>
        </a:defRPr>
      </a:lvl1pPr>
      <a:lvl2pPr algn="l" rtl="0" eaLnBrk="1" fontAlgn="base" hangingPunct="1">
        <a:spcBef>
          <a:spcPct val="0"/>
        </a:spcBef>
        <a:spcAft>
          <a:spcPct val="0"/>
        </a:spcAft>
        <a:defRPr sz="4400">
          <a:solidFill>
            <a:schemeClr val="tx1"/>
          </a:solidFill>
          <a:latin typeface="Arial" panose="020B0604020202020204" pitchFamily="34" charset="0"/>
        </a:defRPr>
      </a:lvl2pPr>
      <a:lvl3pPr algn="l" rtl="0" eaLnBrk="1" fontAlgn="base" hangingPunct="1">
        <a:spcBef>
          <a:spcPct val="0"/>
        </a:spcBef>
        <a:spcAft>
          <a:spcPct val="0"/>
        </a:spcAft>
        <a:defRPr sz="4400">
          <a:solidFill>
            <a:schemeClr val="tx1"/>
          </a:solidFill>
          <a:latin typeface="Arial" panose="020B0604020202020204" pitchFamily="34" charset="0"/>
        </a:defRPr>
      </a:lvl3pPr>
      <a:lvl4pPr algn="l" rtl="0" eaLnBrk="1" fontAlgn="base" hangingPunct="1">
        <a:spcBef>
          <a:spcPct val="0"/>
        </a:spcBef>
        <a:spcAft>
          <a:spcPct val="0"/>
        </a:spcAft>
        <a:defRPr sz="4400">
          <a:solidFill>
            <a:schemeClr val="tx1"/>
          </a:solidFill>
          <a:latin typeface="Arial" panose="020B0604020202020204" pitchFamily="34" charset="0"/>
        </a:defRPr>
      </a:lvl4pPr>
      <a:lvl5pPr algn="l" rtl="0" eaLnBrk="1" fontAlgn="base" hangingPunct="1">
        <a:spcBef>
          <a:spcPct val="0"/>
        </a:spcBef>
        <a:spcAft>
          <a:spcPct val="0"/>
        </a:spcAft>
        <a:defRPr sz="4400">
          <a:solidFill>
            <a:schemeClr val="tx1"/>
          </a:solidFill>
          <a:latin typeface="Arial" panose="020B0604020202020204" pitchFamily="34" charset="0"/>
        </a:defRPr>
      </a:lvl5pPr>
      <a:lvl6pPr marL="457200" algn="l" rtl="0" eaLnBrk="1" fontAlgn="base" hangingPunct="1">
        <a:spcBef>
          <a:spcPct val="0"/>
        </a:spcBef>
        <a:spcAft>
          <a:spcPct val="0"/>
        </a:spcAft>
        <a:defRPr sz="4400">
          <a:solidFill>
            <a:schemeClr val="tx1"/>
          </a:solidFill>
          <a:latin typeface="Arial" panose="020B0604020202020204" pitchFamily="34" charset="0"/>
        </a:defRPr>
      </a:lvl6pPr>
      <a:lvl7pPr marL="914400" algn="l" rtl="0" eaLnBrk="1" fontAlgn="base" hangingPunct="1">
        <a:spcBef>
          <a:spcPct val="0"/>
        </a:spcBef>
        <a:spcAft>
          <a:spcPct val="0"/>
        </a:spcAft>
        <a:defRPr sz="4400">
          <a:solidFill>
            <a:schemeClr val="tx1"/>
          </a:solidFill>
          <a:latin typeface="Arial" panose="020B0604020202020204" pitchFamily="34" charset="0"/>
        </a:defRPr>
      </a:lvl7pPr>
      <a:lvl8pPr marL="1371600" algn="l" rtl="0" eaLnBrk="1" fontAlgn="base" hangingPunct="1">
        <a:spcBef>
          <a:spcPct val="0"/>
        </a:spcBef>
        <a:spcAft>
          <a:spcPct val="0"/>
        </a:spcAft>
        <a:defRPr sz="4400">
          <a:solidFill>
            <a:schemeClr val="tx1"/>
          </a:solidFill>
          <a:latin typeface="Arial" panose="020B0604020202020204" pitchFamily="34" charset="0"/>
        </a:defRPr>
      </a:lvl8pPr>
      <a:lvl9pPr marL="1828800" algn="l" rtl="0" eaLnBrk="1" fontAlgn="base" hangingPunct="1">
        <a:spcBef>
          <a:spcPct val="0"/>
        </a:spcBef>
        <a:spcAft>
          <a:spcPct val="0"/>
        </a:spcAft>
        <a:defRPr sz="4400">
          <a:solidFill>
            <a:schemeClr val="tx1"/>
          </a:solidFill>
          <a:latin typeface="Arial" panose="020B0604020202020204" pitchFamily="34" charset="0"/>
        </a:defRPr>
      </a:lvl9pPr>
    </p:titleStyle>
    <p:bodyStyle>
      <a:lvl1pPr marL="0" indent="0" algn="l" rtl="0" eaLnBrk="1" fontAlgn="base" hangingPunct="1">
        <a:spcBef>
          <a:spcPct val="20000"/>
        </a:spcBef>
        <a:spcAft>
          <a:spcPct val="0"/>
        </a:spcAft>
        <a:buClr>
          <a:schemeClr val="accent3"/>
        </a:buClr>
        <a:buSzPct val="75000"/>
        <a:buFont typeface="Arial" panose="020B0604020202020204" pitchFamily="34" charset="0"/>
        <a:buNone/>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3"/>
        </a:buClr>
        <a:buSzPct val="80000"/>
        <a:buFont typeface="Arial" panose="020B0604020202020204"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lr>
          <a:schemeClr val="accent3"/>
        </a:buClr>
        <a:buSzPct val="65000"/>
        <a:buFont typeface="Arial" panose="020B0604020202020204"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lr>
          <a:schemeClr val="accent3"/>
        </a:buClr>
        <a:buSzPct val="70000"/>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lr>
          <a:schemeClr val="accent3"/>
        </a:buClr>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9090" name="Rectangle 2"/>
          <p:cNvSpPr>
            <a:spLocks noGrp="true" noChangeArrowheads="true"/>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algn="ctr" eaLnBrk="1" hangingPunct="1">
              <a:defRPr sz="1200"/>
            </a:lvl1pPr>
          </a:lstStyle>
          <a:p>
            <a:endParaRPr lang="en-US" altLang="en-US"/>
          </a:p>
        </p:txBody>
      </p:sp>
      <p:sp>
        <p:nvSpPr>
          <p:cNvPr id="89091" name="Rectangle 3"/>
          <p:cNvSpPr>
            <a:spLocks noGrp="true" noChangeArrowheads="true"/>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algn="r" eaLnBrk="1" hangingPunct="1">
              <a:defRPr sz="1200">
                <a:latin typeface="Arial Black" panose="020B0A04020102020204" pitchFamily="34" charset="0"/>
              </a:defRPr>
            </a:lvl1pPr>
          </a:lstStyle>
          <a:p>
            <a:fld id="{6215D999-F182-4F4F-ABA0-94A96553E2C0}" type="slidenum">
              <a:rPr lang="en-US" altLang="en-US"/>
            </a:fld>
            <a:endParaRPr lang="en-US" altLang="en-US"/>
          </a:p>
        </p:txBody>
      </p:sp>
      <p:sp>
        <p:nvSpPr>
          <p:cNvPr id="89102" name="Rectangle 14"/>
          <p:cNvSpPr>
            <a:spLocks noGrp="true" noChangeArrowheads="true"/>
          </p:cNvSpPr>
          <p:nvPr>
            <p:ph type="title"/>
          </p:nvPr>
        </p:nvSpPr>
        <p:spPr bwMode="auto">
          <a:xfrm>
            <a:off x="457200" y="457200"/>
            <a:ext cx="82296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false" compatLnSpc="true"/>
          <a:lstStyle/>
          <a:p>
            <a:pPr lvl="0"/>
            <a:r>
              <a:rPr lang="en-US" altLang="en-US"/>
              <a:t>Click to edit Master title style</a:t>
            </a:r>
            <a:endParaRPr lang="en-US" altLang="en-US" dirty="0"/>
          </a:p>
        </p:txBody>
      </p:sp>
      <p:sp>
        <p:nvSpPr>
          <p:cNvPr id="89103" name="Rectangle 15"/>
          <p:cNvSpPr>
            <a:spLocks noGrp="true" noChangeArrowheads="true"/>
          </p:cNvSpPr>
          <p:nvPr>
            <p:ph type="body" idx="1"/>
          </p:nvPr>
        </p:nvSpPr>
        <p:spPr bwMode="auto">
          <a:xfrm>
            <a:off x="457200" y="1981200"/>
            <a:ext cx="822960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false" compatLnSpc="true"/>
          <a:lstStyle/>
          <a:p>
            <a:pPr lvl="0"/>
            <a:r>
              <a:rPr lang="en-US" altLang="en-US" dirty="0"/>
              <a:t>Edit Master text styles</a:t>
            </a:r>
            <a:endParaRPr lang="en-US" altLang="en-US" dirty="0"/>
          </a:p>
          <a:p>
            <a:pPr lvl="1"/>
            <a:r>
              <a:rPr lang="en-US" altLang="en-US" dirty="0"/>
              <a:t>Second level</a:t>
            </a:r>
            <a:endParaRPr lang="en-US" altLang="en-US" dirty="0"/>
          </a:p>
          <a:p>
            <a:pPr lvl="2"/>
            <a:r>
              <a:rPr lang="en-US" altLang="en-US" dirty="0"/>
              <a:t>Third level</a:t>
            </a:r>
            <a:endParaRPr lang="en-US" altLang="en-US" dirty="0"/>
          </a:p>
          <a:p>
            <a:pPr lvl="3"/>
            <a:r>
              <a:rPr lang="en-US" altLang="en-US" dirty="0"/>
              <a:t>Fourth level</a:t>
            </a:r>
            <a:endParaRPr lang="en-US" altLang="en-US" dirty="0"/>
          </a:p>
          <a:p>
            <a:pPr lvl="4"/>
            <a:r>
              <a:rPr lang="en-US" altLang="en-US" dirty="0"/>
              <a:t>Fifth level</a:t>
            </a:r>
            <a:endParaRPr lang="en-US" altLang="en-US" dirty="0"/>
          </a:p>
        </p:txBody>
      </p:sp>
      <p:sp>
        <p:nvSpPr>
          <p:cNvPr id="89104" name="Rectangle 16"/>
          <p:cNvSpPr>
            <a:spLocks noGrp="true" noChangeArrowheads="true"/>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eaLnBrk="1" hangingPunct="1">
              <a:defRPr sz="1200"/>
            </a:lvl1pPr>
          </a:lstStyle>
          <a:p>
            <a:endParaRPr lang="en-US" altLang="en-US"/>
          </a:p>
        </p:txBody>
      </p:sp>
    </p:spTree>
  </p:cSld>
  <p:clrMap bg1="lt1" tx1="dk1" bg2="lt2" tx2="dk2" accent1="accent1" accent2="accent2" accent3="accent3" accent4="accent4" accent5="accent5" accent6="accent6" hlink="hlink" folHlink="folHlink"/>
  <p:sldLayoutIdLst>
    <p:sldLayoutId id="2147483718" r:id="rId1"/>
    <p:sldLayoutId id="2147483719" r:id="rId2"/>
    <p:sldLayoutId id="2147483720" r:id="rId3"/>
    <p:sldLayoutId id="2147483721" r:id="rId4"/>
    <p:sldLayoutId id="2147483722" r:id="rId5"/>
    <p:sldLayoutId id="2147483723" r:id="rId6"/>
    <p:sldLayoutId id="2147483724" r:id="rId7"/>
    <p:sldLayoutId id="2147483725" r:id="rId8"/>
    <p:sldLayoutId id="2147483726" r:id="rId9"/>
    <p:sldLayoutId id="2147483727" r:id="rId10"/>
    <p:sldLayoutId id="2147483728" r:id="rId11"/>
    <p:sldLayoutId id="2147483729" r:id="rId12"/>
    <p:sldLayoutId id="2147483730" r:id="rId13"/>
    <p:sldLayoutId id="2147483731" r:id="rId14"/>
    <p:sldLayoutId id="2147483732" r:id="rId15"/>
    <p:sldLayoutId id="2147483733" r:id="rId16"/>
  </p:sldLayoutIdLst>
  <p:transition spd="slow"/>
  <p:txStyles>
    <p:titleStyle>
      <a:lvl1pPr algn="l" rtl="0" eaLnBrk="1" fontAlgn="base" hangingPunct="1">
        <a:spcBef>
          <a:spcPct val="0"/>
        </a:spcBef>
        <a:spcAft>
          <a:spcPct val="0"/>
        </a:spcAft>
        <a:defRPr sz="4400" kern="1200">
          <a:solidFill>
            <a:schemeClr val="accent3"/>
          </a:solidFill>
          <a:latin typeface="Arial" panose="020B0604020202020204" pitchFamily="34" charset="0"/>
          <a:ea typeface="+mj-ea"/>
          <a:cs typeface="+mj-cs"/>
        </a:defRPr>
      </a:lvl1pPr>
      <a:lvl2pPr algn="l" rtl="0" eaLnBrk="1" fontAlgn="base" hangingPunct="1">
        <a:spcBef>
          <a:spcPct val="0"/>
        </a:spcBef>
        <a:spcAft>
          <a:spcPct val="0"/>
        </a:spcAft>
        <a:defRPr sz="4400">
          <a:solidFill>
            <a:schemeClr val="tx1"/>
          </a:solidFill>
          <a:latin typeface="Arial" panose="020B0604020202020204" pitchFamily="34" charset="0"/>
        </a:defRPr>
      </a:lvl2pPr>
      <a:lvl3pPr algn="l" rtl="0" eaLnBrk="1" fontAlgn="base" hangingPunct="1">
        <a:spcBef>
          <a:spcPct val="0"/>
        </a:spcBef>
        <a:spcAft>
          <a:spcPct val="0"/>
        </a:spcAft>
        <a:defRPr sz="4400">
          <a:solidFill>
            <a:schemeClr val="tx1"/>
          </a:solidFill>
          <a:latin typeface="Arial" panose="020B0604020202020204" pitchFamily="34" charset="0"/>
        </a:defRPr>
      </a:lvl3pPr>
      <a:lvl4pPr algn="l" rtl="0" eaLnBrk="1" fontAlgn="base" hangingPunct="1">
        <a:spcBef>
          <a:spcPct val="0"/>
        </a:spcBef>
        <a:spcAft>
          <a:spcPct val="0"/>
        </a:spcAft>
        <a:defRPr sz="4400">
          <a:solidFill>
            <a:schemeClr val="tx1"/>
          </a:solidFill>
          <a:latin typeface="Arial" panose="020B0604020202020204" pitchFamily="34" charset="0"/>
        </a:defRPr>
      </a:lvl4pPr>
      <a:lvl5pPr algn="l" rtl="0" eaLnBrk="1" fontAlgn="base" hangingPunct="1">
        <a:spcBef>
          <a:spcPct val="0"/>
        </a:spcBef>
        <a:spcAft>
          <a:spcPct val="0"/>
        </a:spcAft>
        <a:defRPr sz="4400">
          <a:solidFill>
            <a:schemeClr val="tx1"/>
          </a:solidFill>
          <a:latin typeface="Arial" panose="020B0604020202020204" pitchFamily="34" charset="0"/>
        </a:defRPr>
      </a:lvl5pPr>
      <a:lvl6pPr marL="457200" algn="l" rtl="0" eaLnBrk="1" fontAlgn="base" hangingPunct="1">
        <a:spcBef>
          <a:spcPct val="0"/>
        </a:spcBef>
        <a:spcAft>
          <a:spcPct val="0"/>
        </a:spcAft>
        <a:defRPr sz="4400">
          <a:solidFill>
            <a:schemeClr val="tx1"/>
          </a:solidFill>
          <a:latin typeface="Arial" panose="020B0604020202020204" pitchFamily="34" charset="0"/>
        </a:defRPr>
      </a:lvl6pPr>
      <a:lvl7pPr marL="914400" algn="l" rtl="0" eaLnBrk="1" fontAlgn="base" hangingPunct="1">
        <a:spcBef>
          <a:spcPct val="0"/>
        </a:spcBef>
        <a:spcAft>
          <a:spcPct val="0"/>
        </a:spcAft>
        <a:defRPr sz="4400">
          <a:solidFill>
            <a:schemeClr val="tx1"/>
          </a:solidFill>
          <a:latin typeface="Arial" panose="020B0604020202020204" pitchFamily="34" charset="0"/>
        </a:defRPr>
      </a:lvl7pPr>
      <a:lvl8pPr marL="1371600" algn="l" rtl="0" eaLnBrk="1" fontAlgn="base" hangingPunct="1">
        <a:spcBef>
          <a:spcPct val="0"/>
        </a:spcBef>
        <a:spcAft>
          <a:spcPct val="0"/>
        </a:spcAft>
        <a:defRPr sz="4400">
          <a:solidFill>
            <a:schemeClr val="tx1"/>
          </a:solidFill>
          <a:latin typeface="Arial" panose="020B0604020202020204" pitchFamily="34" charset="0"/>
        </a:defRPr>
      </a:lvl8pPr>
      <a:lvl9pPr marL="1828800" algn="l" rtl="0" eaLnBrk="1" fontAlgn="base" hangingPunct="1">
        <a:spcBef>
          <a:spcPct val="0"/>
        </a:spcBef>
        <a:spcAft>
          <a:spcPct val="0"/>
        </a:spcAft>
        <a:defRPr sz="4400">
          <a:solidFill>
            <a:schemeClr val="tx1"/>
          </a:solidFill>
          <a:latin typeface="Arial" panose="020B0604020202020204" pitchFamily="34" charset="0"/>
        </a:defRPr>
      </a:lvl9pPr>
    </p:titleStyle>
    <p:bodyStyle>
      <a:lvl1pPr marL="0" indent="0" algn="l" rtl="0" eaLnBrk="1" fontAlgn="base" hangingPunct="1">
        <a:spcBef>
          <a:spcPct val="20000"/>
        </a:spcBef>
        <a:spcAft>
          <a:spcPct val="0"/>
        </a:spcAft>
        <a:buClr>
          <a:schemeClr val="accent3"/>
        </a:buClr>
        <a:buSzPct val="75000"/>
        <a:buFont typeface="Arial" panose="020B0604020202020204" pitchFamily="34" charset="0"/>
        <a:buNone/>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3"/>
        </a:buClr>
        <a:buSzPct val="80000"/>
        <a:buFont typeface="Arial" panose="020B0604020202020204"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lr>
          <a:schemeClr val="accent3"/>
        </a:buClr>
        <a:buSzPct val="65000"/>
        <a:buFont typeface="Arial" panose="020B0604020202020204"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lr>
          <a:schemeClr val="accent3"/>
        </a:buClr>
        <a:buSzPct val="70000"/>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lr>
          <a:schemeClr val="accent3"/>
        </a:buClr>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9090" name="Rectangle 2"/>
          <p:cNvSpPr>
            <a:spLocks noGrp="true" noChangeArrowheads="true"/>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algn="ctr" eaLnBrk="1" hangingPunct="1">
              <a:defRPr sz="1200"/>
            </a:lvl1pPr>
          </a:lstStyle>
          <a:p>
            <a:endParaRPr lang="en-US" altLang="en-US"/>
          </a:p>
        </p:txBody>
      </p:sp>
      <p:sp>
        <p:nvSpPr>
          <p:cNvPr id="89091" name="Rectangle 3"/>
          <p:cNvSpPr>
            <a:spLocks noGrp="true" noChangeArrowheads="true"/>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algn="r" eaLnBrk="1" hangingPunct="1">
              <a:defRPr sz="1200">
                <a:latin typeface="Arial Black" panose="020B0A04020102020204" pitchFamily="34" charset="0"/>
              </a:defRPr>
            </a:lvl1pPr>
          </a:lstStyle>
          <a:p>
            <a:fld id="{6215D999-F182-4F4F-ABA0-94A96553E2C0}" type="slidenum">
              <a:rPr lang="en-US" altLang="en-US"/>
            </a:fld>
            <a:endParaRPr lang="en-US" altLang="en-US"/>
          </a:p>
        </p:txBody>
      </p:sp>
      <p:sp>
        <p:nvSpPr>
          <p:cNvPr id="89102" name="Rectangle 14"/>
          <p:cNvSpPr>
            <a:spLocks noGrp="true" noChangeArrowheads="true"/>
          </p:cNvSpPr>
          <p:nvPr>
            <p:ph type="title"/>
          </p:nvPr>
        </p:nvSpPr>
        <p:spPr bwMode="auto">
          <a:xfrm>
            <a:off x="457200" y="457200"/>
            <a:ext cx="82296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false" compatLnSpc="true"/>
          <a:lstStyle/>
          <a:p>
            <a:pPr lvl="0"/>
            <a:r>
              <a:rPr lang="en-US" altLang="en-US"/>
              <a:t>Click to edit Master title style</a:t>
            </a:r>
            <a:endParaRPr lang="en-US" altLang="en-US" dirty="0"/>
          </a:p>
        </p:txBody>
      </p:sp>
      <p:sp>
        <p:nvSpPr>
          <p:cNvPr id="89103" name="Rectangle 15"/>
          <p:cNvSpPr>
            <a:spLocks noGrp="true" noChangeArrowheads="true"/>
          </p:cNvSpPr>
          <p:nvPr>
            <p:ph type="body" idx="1"/>
          </p:nvPr>
        </p:nvSpPr>
        <p:spPr bwMode="auto">
          <a:xfrm>
            <a:off x="457200" y="1981200"/>
            <a:ext cx="822960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false" compatLnSpc="true"/>
          <a:lstStyle/>
          <a:p>
            <a:pPr lvl="0"/>
            <a:r>
              <a:rPr lang="en-US" altLang="en-US" dirty="0"/>
              <a:t>Edit Master text styles</a:t>
            </a:r>
            <a:endParaRPr lang="en-US" altLang="en-US" dirty="0"/>
          </a:p>
          <a:p>
            <a:pPr lvl="1"/>
            <a:r>
              <a:rPr lang="en-US" altLang="en-US" dirty="0"/>
              <a:t>Second level</a:t>
            </a:r>
            <a:endParaRPr lang="en-US" altLang="en-US" dirty="0"/>
          </a:p>
          <a:p>
            <a:pPr lvl="2"/>
            <a:r>
              <a:rPr lang="en-US" altLang="en-US" dirty="0"/>
              <a:t>Third level</a:t>
            </a:r>
            <a:endParaRPr lang="en-US" altLang="en-US" dirty="0"/>
          </a:p>
          <a:p>
            <a:pPr lvl="3"/>
            <a:r>
              <a:rPr lang="en-US" altLang="en-US" dirty="0"/>
              <a:t>Fourth level</a:t>
            </a:r>
            <a:endParaRPr lang="en-US" altLang="en-US" dirty="0"/>
          </a:p>
          <a:p>
            <a:pPr lvl="4"/>
            <a:r>
              <a:rPr lang="en-US" altLang="en-US" dirty="0"/>
              <a:t>Fifth level</a:t>
            </a:r>
            <a:endParaRPr lang="en-US" altLang="en-US" dirty="0"/>
          </a:p>
        </p:txBody>
      </p:sp>
      <p:sp>
        <p:nvSpPr>
          <p:cNvPr id="89104" name="Rectangle 16"/>
          <p:cNvSpPr>
            <a:spLocks noGrp="true" noChangeArrowheads="true"/>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eaLnBrk="1" hangingPunct="1">
              <a:defRPr sz="1200"/>
            </a:lvl1pPr>
          </a:lstStyle>
          <a:p>
            <a:endParaRPr lang="en-US" altLang="en-US"/>
          </a:p>
        </p:txBody>
      </p:sp>
    </p:spTree>
  </p:cSld>
  <p:clrMap bg1="lt1" tx1="dk1" bg2="lt2" tx2="dk2" accent1="accent1" accent2="accent2" accent3="accent3" accent4="accent4" accent5="accent5" accent6="accent6" hlink="hlink" folHlink="folHlink"/>
  <p:sldLayoutIdLst>
    <p:sldLayoutId id="2147483735" r:id="rId1"/>
    <p:sldLayoutId id="2147483736" r:id="rId2"/>
    <p:sldLayoutId id="2147483737" r:id="rId3"/>
    <p:sldLayoutId id="2147483738" r:id="rId4"/>
    <p:sldLayoutId id="2147483739" r:id="rId5"/>
    <p:sldLayoutId id="2147483740" r:id="rId6"/>
    <p:sldLayoutId id="2147483741" r:id="rId7"/>
    <p:sldLayoutId id="2147483742" r:id="rId8"/>
    <p:sldLayoutId id="2147483743" r:id="rId9"/>
    <p:sldLayoutId id="2147483744" r:id="rId10"/>
    <p:sldLayoutId id="2147483745" r:id="rId11"/>
    <p:sldLayoutId id="2147483746" r:id="rId12"/>
    <p:sldLayoutId id="2147483747" r:id="rId13"/>
    <p:sldLayoutId id="2147483748" r:id="rId14"/>
    <p:sldLayoutId id="2147483749" r:id="rId15"/>
    <p:sldLayoutId id="2147483750" r:id="rId16"/>
  </p:sldLayoutIdLst>
  <p:transition spd="slow"/>
  <p:txStyles>
    <p:titleStyle>
      <a:lvl1pPr algn="l" rtl="0" eaLnBrk="1" fontAlgn="base" hangingPunct="1">
        <a:spcBef>
          <a:spcPct val="0"/>
        </a:spcBef>
        <a:spcAft>
          <a:spcPct val="0"/>
        </a:spcAft>
        <a:defRPr sz="4400" kern="1200">
          <a:solidFill>
            <a:schemeClr val="accent3"/>
          </a:solidFill>
          <a:latin typeface="Arial" panose="020B0604020202020204" pitchFamily="34" charset="0"/>
          <a:ea typeface="+mj-ea"/>
          <a:cs typeface="+mj-cs"/>
        </a:defRPr>
      </a:lvl1pPr>
      <a:lvl2pPr algn="l" rtl="0" eaLnBrk="1" fontAlgn="base" hangingPunct="1">
        <a:spcBef>
          <a:spcPct val="0"/>
        </a:spcBef>
        <a:spcAft>
          <a:spcPct val="0"/>
        </a:spcAft>
        <a:defRPr sz="4400">
          <a:solidFill>
            <a:schemeClr val="tx1"/>
          </a:solidFill>
          <a:latin typeface="Arial" panose="020B0604020202020204" pitchFamily="34" charset="0"/>
        </a:defRPr>
      </a:lvl2pPr>
      <a:lvl3pPr algn="l" rtl="0" eaLnBrk="1" fontAlgn="base" hangingPunct="1">
        <a:spcBef>
          <a:spcPct val="0"/>
        </a:spcBef>
        <a:spcAft>
          <a:spcPct val="0"/>
        </a:spcAft>
        <a:defRPr sz="4400">
          <a:solidFill>
            <a:schemeClr val="tx1"/>
          </a:solidFill>
          <a:latin typeface="Arial" panose="020B0604020202020204" pitchFamily="34" charset="0"/>
        </a:defRPr>
      </a:lvl3pPr>
      <a:lvl4pPr algn="l" rtl="0" eaLnBrk="1" fontAlgn="base" hangingPunct="1">
        <a:spcBef>
          <a:spcPct val="0"/>
        </a:spcBef>
        <a:spcAft>
          <a:spcPct val="0"/>
        </a:spcAft>
        <a:defRPr sz="4400">
          <a:solidFill>
            <a:schemeClr val="tx1"/>
          </a:solidFill>
          <a:latin typeface="Arial" panose="020B0604020202020204" pitchFamily="34" charset="0"/>
        </a:defRPr>
      </a:lvl4pPr>
      <a:lvl5pPr algn="l" rtl="0" eaLnBrk="1" fontAlgn="base" hangingPunct="1">
        <a:spcBef>
          <a:spcPct val="0"/>
        </a:spcBef>
        <a:spcAft>
          <a:spcPct val="0"/>
        </a:spcAft>
        <a:defRPr sz="4400">
          <a:solidFill>
            <a:schemeClr val="tx1"/>
          </a:solidFill>
          <a:latin typeface="Arial" panose="020B0604020202020204" pitchFamily="34" charset="0"/>
        </a:defRPr>
      </a:lvl5pPr>
      <a:lvl6pPr marL="457200" algn="l" rtl="0" eaLnBrk="1" fontAlgn="base" hangingPunct="1">
        <a:spcBef>
          <a:spcPct val="0"/>
        </a:spcBef>
        <a:spcAft>
          <a:spcPct val="0"/>
        </a:spcAft>
        <a:defRPr sz="4400">
          <a:solidFill>
            <a:schemeClr val="tx1"/>
          </a:solidFill>
          <a:latin typeface="Arial" panose="020B0604020202020204" pitchFamily="34" charset="0"/>
        </a:defRPr>
      </a:lvl6pPr>
      <a:lvl7pPr marL="914400" algn="l" rtl="0" eaLnBrk="1" fontAlgn="base" hangingPunct="1">
        <a:spcBef>
          <a:spcPct val="0"/>
        </a:spcBef>
        <a:spcAft>
          <a:spcPct val="0"/>
        </a:spcAft>
        <a:defRPr sz="4400">
          <a:solidFill>
            <a:schemeClr val="tx1"/>
          </a:solidFill>
          <a:latin typeface="Arial" panose="020B0604020202020204" pitchFamily="34" charset="0"/>
        </a:defRPr>
      </a:lvl7pPr>
      <a:lvl8pPr marL="1371600" algn="l" rtl="0" eaLnBrk="1" fontAlgn="base" hangingPunct="1">
        <a:spcBef>
          <a:spcPct val="0"/>
        </a:spcBef>
        <a:spcAft>
          <a:spcPct val="0"/>
        </a:spcAft>
        <a:defRPr sz="4400">
          <a:solidFill>
            <a:schemeClr val="tx1"/>
          </a:solidFill>
          <a:latin typeface="Arial" panose="020B0604020202020204" pitchFamily="34" charset="0"/>
        </a:defRPr>
      </a:lvl8pPr>
      <a:lvl9pPr marL="1828800" algn="l" rtl="0" eaLnBrk="1" fontAlgn="base" hangingPunct="1">
        <a:spcBef>
          <a:spcPct val="0"/>
        </a:spcBef>
        <a:spcAft>
          <a:spcPct val="0"/>
        </a:spcAft>
        <a:defRPr sz="4400">
          <a:solidFill>
            <a:schemeClr val="tx1"/>
          </a:solidFill>
          <a:latin typeface="Arial" panose="020B0604020202020204" pitchFamily="34" charset="0"/>
        </a:defRPr>
      </a:lvl9pPr>
    </p:titleStyle>
    <p:bodyStyle>
      <a:lvl1pPr marL="0" indent="0" algn="l" rtl="0" eaLnBrk="1" fontAlgn="base" hangingPunct="1">
        <a:spcBef>
          <a:spcPct val="20000"/>
        </a:spcBef>
        <a:spcAft>
          <a:spcPct val="0"/>
        </a:spcAft>
        <a:buClr>
          <a:schemeClr val="accent3"/>
        </a:buClr>
        <a:buSzPct val="75000"/>
        <a:buFont typeface="Arial" panose="020B0604020202020204" pitchFamily="34" charset="0"/>
        <a:buNone/>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3"/>
        </a:buClr>
        <a:buSzPct val="80000"/>
        <a:buFont typeface="Arial" panose="020B0604020202020204"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lr>
          <a:schemeClr val="accent3"/>
        </a:buClr>
        <a:buSzPct val="65000"/>
        <a:buFont typeface="Arial" panose="020B0604020202020204"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lr>
          <a:schemeClr val="accent3"/>
        </a:buClr>
        <a:buSzPct val="70000"/>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lr>
          <a:schemeClr val="accent3"/>
        </a:buClr>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9090" name="Rectangle 2"/>
          <p:cNvSpPr>
            <a:spLocks noGrp="true" noChangeArrowheads="true"/>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algn="ctr" eaLnBrk="1" hangingPunct="1">
              <a:defRPr sz="1200"/>
            </a:lvl1pPr>
          </a:lstStyle>
          <a:p>
            <a:endParaRPr lang="en-US" altLang="en-US"/>
          </a:p>
        </p:txBody>
      </p:sp>
      <p:sp>
        <p:nvSpPr>
          <p:cNvPr id="89091" name="Rectangle 3"/>
          <p:cNvSpPr>
            <a:spLocks noGrp="true" noChangeArrowheads="true"/>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algn="r" eaLnBrk="1" hangingPunct="1">
              <a:defRPr sz="1200">
                <a:latin typeface="Arial Black" panose="020B0A04020102020204" pitchFamily="34" charset="0"/>
              </a:defRPr>
            </a:lvl1pPr>
          </a:lstStyle>
          <a:p>
            <a:fld id="{6215D999-F182-4F4F-ABA0-94A96553E2C0}" type="slidenum">
              <a:rPr lang="en-US" altLang="en-US"/>
            </a:fld>
            <a:endParaRPr lang="en-US" altLang="en-US"/>
          </a:p>
        </p:txBody>
      </p:sp>
      <p:sp>
        <p:nvSpPr>
          <p:cNvPr id="89102" name="Rectangle 14"/>
          <p:cNvSpPr>
            <a:spLocks noGrp="true" noChangeArrowheads="true"/>
          </p:cNvSpPr>
          <p:nvPr>
            <p:ph type="title"/>
          </p:nvPr>
        </p:nvSpPr>
        <p:spPr bwMode="auto">
          <a:xfrm>
            <a:off x="457200" y="457200"/>
            <a:ext cx="82296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false" compatLnSpc="true"/>
          <a:lstStyle/>
          <a:p>
            <a:pPr lvl="0"/>
            <a:r>
              <a:rPr lang="en-US" altLang="en-US"/>
              <a:t>Click to edit Master title style</a:t>
            </a:r>
            <a:endParaRPr lang="en-US" altLang="en-US" dirty="0"/>
          </a:p>
        </p:txBody>
      </p:sp>
      <p:sp>
        <p:nvSpPr>
          <p:cNvPr id="89103" name="Rectangle 15"/>
          <p:cNvSpPr>
            <a:spLocks noGrp="true" noChangeArrowheads="true"/>
          </p:cNvSpPr>
          <p:nvPr>
            <p:ph type="body" idx="1"/>
          </p:nvPr>
        </p:nvSpPr>
        <p:spPr bwMode="auto">
          <a:xfrm>
            <a:off x="457200" y="1981200"/>
            <a:ext cx="822960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false" compatLnSpc="true"/>
          <a:lstStyle/>
          <a:p>
            <a:pPr lvl="0"/>
            <a:r>
              <a:rPr lang="en-US" altLang="en-US" dirty="0"/>
              <a:t>Edit Master text styles</a:t>
            </a:r>
            <a:endParaRPr lang="en-US" altLang="en-US" dirty="0"/>
          </a:p>
          <a:p>
            <a:pPr lvl="1"/>
            <a:r>
              <a:rPr lang="en-US" altLang="en-US" dirty="0"/>
              <a:t>Second level</a:t>
            </a:r>
            <a:endParaRPr lang="en-US" altLang="en-US" dirty="0"/>
          </a:p>
          <a:p>
            <a:pPr lvl="2"/>
            <a:r>
              <a:rPr lang="en-US" altLang="en-US" dirty="0"/>
              <a:t>Third level</a:t>
            </a:r>
            <a:endParaRPr lang="en-US" altLang="en-US" dirty="0"/>
          </a:p>
          <a:p>
            <a:pPr lvl="3"/>
            <a:r>
              <a:rPr lang="en-US" altLang="en-US" dirty="0"/>
              <a:t>Fourth level</a:t>
            </a:r>
            <a:endParaRPr lang="en-US" altLang="en-US" dirty="0"/>
          </a:p>
          <a:p>
            <a:pPr lvl="4"/>
            <a:r>
              <a:rPr lang="en-US" altLang="en-US" dirty="0"/>
              <a:t>Fifth level</a:t>
            </a:r>
            <a:endParaRPr lang="en-US" altLang="en-US" dirty="0"/>
          </a:p>
        </p:txBody>
      </p:sp>
      <p:sp>
        <p:nvSpPr>
          <p:cNvPr id="89104" name="Rectangle 16"/>
          <p:cNvSpPr>
            <a:spLocks noGrp="true" noChangeArrowheads="true"/>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eaLnBrk="1" hangingPunct="1">
              <a:defRPr sz="1200"/>
            </a:lvl1pPr>
          </a:lstStyle>
          <a:p>
            <a:endParaRPr lang="en-US" altLang="en-US"/>
          </a:p>
        </p:txBody>
      </p:sp>
    </p:spTree>
  </p:cSld>
  <p:clrMap bg1="lt1" tx1="dk1" bg2="lt2" tx2="dk2" accent1="accent1" accent2="accent2" accent3="accent3" accent4="accent4" accent5="accent5" accent6="accent6" hlink="hlink" folHlink="folHlink"/>
  <p:sldLayoutIdLst>
    <p:sldLayoutId id="2147483752" r:id="rId1"/>
    <p:sldLayoutId id="2147483753" r:id="rId2"/>
    <p:sldLayoutId id="2147483754" r:id="rId3"/>
    <p:sldLayoutId id="2147483755" r:id="rId4"/>
    <p:sldLayoutId id="2147483756" r:id="rId5"/>
    <p:sldLayoutId id="2147483757" r:id="rId6"/>
    <p:sldLayoutId id="2147483758" r:id="rId7"/>
    <p:sldLayoutId id="2147483759" r:id="rId8"/>
    <p:sldLayoutId id="2147483760" r:id="rId9"/>
    <p:sldLayoutId id="2147483761" r:id="rId10"/>
    <p:sldLayoutId id="2147483762" r:id="rId11"/>
    <p:sldLayoutId id="2147483763" r:id="rId12"/>
    <p:sldLayoutId id="2147483764" r:id="rId13"/>
    <p:sldLayoutId id="2147483765" r:id="rId14"/>
    <p:sldLayoutId id="2147483766" r:id="rId15"/>
    <p:sldLayoutId id="2147483767" r:id="rId16"/>
  </p:sldLayoutIdLst>
  <p:transition spd="slow"/>
  <p:txStyles>
    <p:titleStyle>
      <a:lvl1pPr algn="l" rtl="0" eaLnBrk="1" fontAlgn="base" hangingPunct="1">
        <a:spcBef>
          <a:spcPct val="0"/>
        </a:spcBef>
        <a:spcAft>
          <a:spcPct val="0"/>
        </a:spcAft>
        <a:defRPr sz="4400" kern="1200">
          <a:solidFill>
            <a:schemeClr val="accent3"/>
          </a:solidFill>
          <a:latin typeface="Arial" panose="020B0604020202020204" pitchFamily="34" charset="0"/>
          <a:ea typeface="+mj-ea"/>
          <a:cs typeface="+mj-cs"/>
        </a:defRPr>
      </a:lvl1pPr>
      <a:lvl2pPr algn="l" rtl="0" eaLnBrk="1" fontAlgn="base" hangingPunct="1">
        <a:spcBef>
          <a:spcPct val="0"/>
        </a:spcBef>
        <a:spcAft>
          <a:spcPct val="0"/>
        </a:spcAft>
        <a:defRPr sz="4400">
          <a:solidFill>
            <a:schemeClr val="tx1"/>
          </a:solidFill>
          <a:latin typeface="Arial" panose="020B0604020202020204" pitchFamily="34" charset="0"/>
        </a:defRPr>
      </a:lvl2pPr>
      <a:lvl3pPr algn="l" rtl="0" eaLnBrk="1" fontAlgn="base" hangingPunct="1">
        <a:spcBef>
          <a:spcPct val="0"/>
        </a:spcBef>
        <a:spcAft>
          <a:spcPct val="0"/>
        </a:spcAft>
        <a:defRPr sz="4400">
          <a:solidFill>
            <a:schemeClr val="tx1"/>
          </a:solidFill>
          <a:latin typeface="Arial" panose="020B0604020202020204" pitchFamily="34" charset="0"/>
        </a:defRPr>
      </a:lvl3pPr>
      <a:lvl4pPr algn="l" rtl="0" eaLnBrk="1" fontAlgn="base" hangingPunct="1">
        <a:spcBef>
          <a:spcPct val="0"/>
        </a:spcBef>
        <a:spcAft>
          <a:spcPct val="0"/>
        </a:spcAft>
        <a:defRPr sz="4400">
          <a:solidFill>
            <a:schemeClr val="tx1"/>
          </a:solidFill>
          <a:latin typeface="Arial" panose="020B0604020202020204" pitchFamily="34" charset="0"/>
        </a:defRPr>
      </a:lvl4pPr>
      <a:lvl5pPr algn="l" rtl="0" eaLnBrk="1" fontAlgn="base" hangingPunct="1">
        <a:spcBef>
          <a:spcPct val="0"/>
        </a:spcBef>
        <a:spcAft>
          <a:spcPct val="0"/>
        </a:spcAft>
        <a:defRPr sz="4400">
          <a:solidFill>
            <a:schemeClr val="tx1"/>
          </a:solidFill>
          <a:latin typeface="Arial" panose="020B0604020202020204" pitchFamily="34" charset="0"/>
        </a:defRPr>
      </a:lvl5pPr>
      <a:lvl6pPr marL="457200" algn="l" rtl="0" eaLnBrk="1" fontAlgn="base" hangingPunct="1">
        <a:spcBef>
          <a:spcPct val="0"/>
        </a:spcBef>
        <a:spcAft>
          <a:spcPct val="0"/>
        </a:spcAft>
        <a:defRPr sz="4400">
          <a:solidFill>
            <a:schemeClr val="tx1"/>
          </a:solidFill>
          <a:latin typeface="Arial" panose="020B0604020202020204" pitchFamily="34" charset="0"/>
        </a:defRPr>
      </a:lvl6pPr>
      <a:lvl7pPr marL="914400" algn="l" rtl="0" eaLnBrk="1" fontAlgn="base" hangingPunct="1">
        <a:spcBef>
          <a:spcPct val="0"/>
        </a:spcBef>
        <a:spcAft>
          <a:spcPct val="0"/>
        </a:spcAft>
        <a:defRPr sz="4400">
          <a:solidFill>
            <a:schemeClr val="tx1"/>
          </a:solidFill>
          <a:latin typeface="Arial" panose="020B0604020202020204" pitchFamily="34" charset="0"/>
        </a:defRPr>
      </a:lvl7pPr>
      <a:lvl8pPr marL="1371600" algn="l" rtl="0" eaLnBrk="1" fontAlgn="base" hangingPunct="1">
        <a:spcBef>
          <a:spcPct val="0"/>
        </a:spcBef>
        <a:spcAft>
          <a:spcPct val="0"/>
        </a:spcAft>
        <a:defRPr sz="4400">
          <a:solidFill>
            <a:schemeClr val="tx1"/>
          </a:solidFill>
          <a:latin typeface="Arial" panose="020B0604020202020204" pitchFamily="34" charset="0"/>
        </a:defRPr>
      </a:lvl8pPr>
      <a:lvl9pPr marL="1828800" algn="l" rtl="0" eaLnBrk="1" fontAlgn="base" hangingPunct="1">
        <a:spcBef>
          <a:spcPct val="0"/>
        </a:spcBef>
        <a:spcAft>
          <a:spcPct val="0"/>
        </a:spcAft>
        <a:defRPr sz="4400">
          <a:solidFill>
            <a:schemeClr val="tx1"/>
          </a:solidFill>
          <a:latin typeface="Arial" panose="020B0604020202020204" pitchFamily="34" charset="0"/>
        </a:defRPr>
      </a:lvl9pPr>
    </p:titleStyle>
    <p:bodyStyle>
      <a:lvl1pPr marL="0" indent="0" algn="l" rtl="0" eaLnBrk="1" fontAlgn="base" hangingPunct="1">
        <a:spcBef>
          <a:spcPct val="20000"/>
        </a:spcBef>
        <a:spcAft>
          <a:spcPct val="0"/>
        </a:spcAft>
        <a:buClr>
          <a:schemeClr val="accent3"/>
        </a:buClr>
        <a:buSzPct val="75000"/>
        <a:buFont typeface="Arial" panose="020B0604020202020204" pitchFamily="34" charset="0"/>
        <a:buNone/>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3"/>
        </a:buClr>
        <a:buSzPct val="80000"/>
        <a:buFont typeface="Arial" panose="020B0604020202020204"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lr>
          <a:schemeClr val="accent3"/>
        </a:buClr>
        <a:buSzPct val="65000"/>
        <a:buFont typeface="Arial" panose="020B0604020202020204"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lr>
          <a:schemeClr val="accent3"/>
        </a:buClr>
        <a:buSzPct val="70000"/>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lr>
          <a:schemeClr val="accent3"/>
        </a:buClr>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9090" name="Rectangle 2"/>
          <p:cNvSpPr>
            <a:spLocks noGrp="true" noChangeArrowheads="true"/>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algn="ctr" eaLnBrk="1" hangingPunct="1">
              <a:defRPr sz="1200"/>
            </a:lvl1pPr>
          </a:lstStyle>
          <a:p>
            <a:endParaRPr lang="en-US" altLang="en-US"/>
          </a:p>
        </p:txBody>
      </p:sp>
      <p:sp>
        <p:nvSpPr>
          <p:cNvPr id="89091" name="Rectangle 3"/>
          <p:cNvSpPr>
            <a:spLocks noGrp="true" noChangeArrowheads="true"/>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algn="r" eaLnBrk="1" hangingPunct="1">
              <a:defRPr sz="1200">
                <a:latin typeface="Arial Black" panose="020B0A04020102020204" pitchFamily="34" charset="0"/>
              </a:defRPr>
            </a:lvl1pPr>
          </a:lstStyle>
          <a:p>
            <a:fld id="{6215D999-F182-4F4F-ABA0-94A96553E2C0}" type="slidenum">
              <a:rPr lang="en-US" altLang="en-US"/>
            </a:fld>
            <a:endParaRPr lang="en-US" altLang="en-US"/>
          </a:p>
        </p:txBody>
      </p:sp>
      <p:sp>
        <p:nvSpPr>
          <p:cNvPr id="89102" name="Rectangle 14"/>
          <p:cNvSpPr>
            <a:spLocks noGrp="true" noChangeArrowheads="true"/>
          </p:cNvSpPr>
          <p:nvPr>
            <p:ph type="title"/>
          </p:nvPr>
        </p:nvSpPr>
        <p:spPr bwMode="auto">
          <a:xfrm>
            <a:off x="457200" y="457200"/>
            <a:ext cx="82296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false" compatLnSpc="true"/>
          <a:lstStyle/>
          <a:p>
            <a:pPr lvl="0"/>
            <a:r>
              <a:rPr lang="en-US" altLang="en-US"/>
              <a:t>Click to edit Master title style</a:t>
            </a:r>
            <a:endParaRPr lang="en-US" altLang="en-US" dirty="0"/>
          </a:p>
        </p:txBody>
      </p:sp>
      <p:sp>
        <p:nvSpPr>
          <p:cNvPr id="89103" name="Rectangle 15"/>
          <p:cNvSpPr>
            <a:spLocks noGrp="true" noChangeArrowheads="true"/>
          </p:cNvSpPr>
          <p:nvPr>
            <p:ph type="body" idx="1"/>
          </p:nvPr>
        </p:nvSpPr>
        <p:spPr bwMode="auto">
          <a:xfrm>
            <a:off x="457200" y="1981200"/>
            <a:ext cx="822960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false" compatLnSpc="true"/>
          <a:lstStyle/>
          <a:p>
            <a:pPr lvl="0"/>
            <a:r>
              <a:rPr lang="en-US" altLang="en-US" dirty="0"/>
              <a:t>Edit Master text styles</a:t>
            </a:r>
            <a:endParaRPr lang="en-US" altLang="en-US" dirty="0"/>
          </a:p>
          <a:p>
            <a:pPr lvl="1"/>
            <a:r>
              <a:rPr lang="en-US" altLang="en-US" dirty="0"/>
              <a:t>Second level</a:t>
            </a:r>
            <a:endParaRPr lang="en-US" altLang="en-US" dirty="0"/>
          </a:p>
          <a:p>
            <a:pPr lvl="2"/>
            <a:r>
              <a:rPr lang="en-US" altLang="en-US" dirty="0"/>
              <a:t>Third level</a:t>
            </a:r>
            <a:endParaRPr lang="en-US" altLang="en-US" dirty="0"/>
          </a:p>
          <a:p>
            <a:pPr lvl="3"/>
            <a:r>
              <a:rPr lang="en-US" altLang="en-US" dirty="0"/>
              <a:t>Fourth level</a:t>
            </a:r>
            <a:endParaRPr lang="en-US" altLang="en-US" dirty="0"/>
          </a:p>
          <a:p>
            <a:pPr lvl="4"/>
            <a:r>
              <a:rPr lang="en-US" altLang="en-US" dirty="0"/>
              <a:t>Fifth level</a:t>
            </a:r>
            <a:endParaRPr lang="en-US" altLang="en-US" dirty="0"/>
          </a:p>
        </p:txBody>
      </p:sp>
      <p:sp>
        <p:nvSpPr>
          <p:cNvPr id="89104" name="Rectangle 16"/>
          <p:cNvSpPr>
            <a:spLocks noGrp="true" noChangeArrowheads="true"/>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eaLnBrk="1" hangingPunct="1">
              <a:defRPr sz="1200"/>
            </a:lvl1pPr>
          </a:lstStyle>
          <a:p>
            <a:endParaRPr lang="en-US" altLang="en-US"/>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 id="2147483780" r:id="rId12"/>
    <p:sldLayoutId id="2147483781" r:id="rId13"/>
    <p:sldLayoutId id="2147483782" r:id="rId14"/>
    <p:sldLayoutId id="2147483783" r:id="rId15"/>
    <p:sldLayoutId id="2147483784" r:id="rId16"/>
  </p:sldLayoutIdLst>
  <p:transition spd="slow"/>
  <p:txStyles>
    <p:titleStyle>
      <a:lvl1pPr algn="l" rtl="0" eaLnBrk="1" fontAlgn="base" hangingPunct="1">
        <a:spcBef>
          <a:spcPct val="0"/>
        </a:spcBef>
        <a:spcAft>
          <a:spcPct val="0"/>
        </a:spcAft>
        <a:defRPr sz="4400" kern="1200">
          <a:solidFill>
            <a:schemeClr val="accent3"/>
          </a:solidFill>
          <a:latin typeface="Arial" panose="020B0604020202020204" pitchFamily="34" charset="0"/>
          <a:ea typeface="+mj-ea"/>
          <a:cs typeface="+mj-cs"/>
        </a:defRPr>
      </a:lvl1pPr>
      <a:lvl2pPr algn="l" rtl="0" eaLnBrk="1" fontAlgn="base" hangingPunct="1">
        <a:spcBef>
          <a:spcPct val="0"/>
        </a:spcBef>
        <a:spcAft>
          <a:spcPct val="0"/>
        </a:spcAft>
        <a:defRPr sz="4400">
          <a:solidFill>
            <a:schemeClr val="tx1"/>
          </a:solidFill>
          <a:latin typeface="Arial" panose="020B0604020202020204" pitchFamily="34" charset="0"/>
        </a:defRPr>
      </a:lvl2pPr>
      <a:lvl3pPr algn="l" rtl="0" eaLnBrk="1" fontAlgn="base" hangingPunct="1">
        <a:spcBef>
          <a:spcPct val="0"/>
        </a:spcBef>
        <a:spcAft>
          <a:spcPct val="0"/>
        </a:spcAft>
        <a:defRPr sz="4400">
          <a:solidFill>
            <a:schemeClr val="tx1"/>
          </a:solidFill>
          <a:latin typeface="Arial" panose="020B0604020202020204" pitchFamily="34" charset="0"/>
        </a:defRPr>
      </a:lvl3pPr>
      <a:lvl4pPr algn="l" rtl="0" eaLnBrk="1" fontAlgn="base" hangingPunct="1">
        <a:spcBef>
          <a:spcPct val="0"/>
        </a:spcBef>
        <a:spcAft>
          <a:spcPct val="0"/>
        </a:spcAft>
        <a:defRPr sz="4400">
          <a:solidFill>
            <a:schemeClr val="tx1"/>
          </a:solidFill>
          <a:latin typeface="Arial" panose="020B0604020202020204" pitchFamily="34" charset="0"/>
        </a:defRPr>
      </a:lvl4pPr>
      <a:lvl5pPr algn="l" rtl="0" eaLnBrk="1" fontAlgn="base" hangingPunct="1">
        <a:spcBef>
          <a:spcPct val="0"/>
        </a:spcBef>
        <a:spcAft>
          <a:spcPct val="0"/>
        </a:spcAft>
        <a:defRPr sz="4400">
          <a:solidFill>
            <a:schemeClr val="tx1"/>
          </a:solidFill>
          <a:latin typeface="Arial" panose="020B0604020202020204" pitchFamily="34" charset="0"/>
        </a:defRPr>
      </a:lvl5pPr>
      <a:lvl6pPr marL="457200" algn="l" rtl="0" eaLnBrk="1" fontAlgn="base" hangingPunct="1">
        <a:spcBef>
          <a:spcPct val="0"/>
        </a:spcBef>
        <a:spcAft>
          <a:spcPct val="0"/>
        </a:spcAft>
        <a:defRPr sz="4400">
          <a:solidFill>
            <a:schemeClr val="tx1"/>
          </a:solidFill>
          <a:latin typeface="Arial" panose="020B0604020202020204" pitchFamily="34" charset="0"/>
        </a:defRPr>
      </a:lvl6pPr>
      <a:lvl7pPr marL="914400" algn="l" rtl="0" eaLnBrk="1" fontAlgn="base" hangingPunct="1">
        <a:spcBef>
          <a:spcPct val="0"/>
        </a:spcBef>
        <a:spcAft>
          <a:spcPct val="0"/>
        </a:spcAft>
        <a:defRPr sz="4400">
          <a:solidFill>
            <a:schemeClr val="tx1"/>
          </a:solidFill>
          <a:latin typeface="Arial" panose="020B0604020202020204" pitchFamily="34" charset="0"/>
        </a:defRPr>
      </a:lvl7pPr>
      <a:lvl8pPr marL="1371600" algn="l" rtl="0" eaLnBrk="1" fontAlgn="base" hangingPunct="1">
        <a:spcBef>
          <a:spcPct val="0"/>
        </a:spcBef>
        <a:spcAft>
          <a:spcPct val="0"/>
        </a:spcAft>
        <a:defRPr sz="4400">
          <a:solidFill>
            <a:schemeClr val="tx1"/>
          </a:solidFill>
          <a:latin typeface="Arial" panose="020B0604020202020204" pitchFamily="34" charset="0"/>
        </a:defRPr>
      </a:lvl8pPr>
      <a:lvl9pPr marL="1828800" algn="l" rtl="0" eaLnBrk="1" fontAlgn="base" hangingPunct="1">
        <a:spcBef>
          <a:spcPct val="0"/>
        </a:spcBef>
        <a:spcAft>
          <a:spcPct val="0"/>
        </a:spcAft>
        <a:defRPr sz="4400">
          <a:solidFill>
            <a:schemeClr val="tx1"/>
          </a:solidFill>
          <a:latin typeface="Arial" panose="020B0604020202020204" pitchFamily="34" charset="0"/>
        </a:defRPr>
      </a:lvl9pPr>
    </p:titleStyle>
    <p:bodyStyle>
      <a:lvl1pPr marL="0" indent="0" algn="l" rtl="0" eaLnBrk="1" fontAlgn="base" hangingPunct="1">
        <a:spcBef>
          <a:spcPct val="20000"/>
        </a:spcBef>
        <a:spcAft>
          <a:spcPct val="0"/>
        </a:spcAft>
        <a:buClr>
          <a:schemeClr val="accent3"/>
        </a:buClr>
        <a:buSzPct val="75000"/>
        <a:buFont typeface="Arial" panose="020B0604020202020204" pitchFamily="34" charset="0"/>
        <a:buNone/>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3"/>
        </a:buClr>
        <a:buSzPct val="80000"/>
        <a:buFont typeface="Arial" panose="020B0604020202020204"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lr>
          <a:schemeClr val="accent3"/>
        </a:buClr>
        <a:buSzPct val="65000"/>
        <a:buFont typeface="Arial" panose="020B0604020202020204"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lr>
          <a:schemeClr val="accent3"/>
        </a:buClr>
        <a:buSzPct val="70000"/>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lr>
          <a:schemeClr val="accent3"/>
        </a:buClr>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9090" name="Rectangle 2"/>
          <p:cNvSpPr>
            <a:spLocks noGrp="true" noChangeArrowheads="true"/>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algn="ctr" eaLnBrk="1" hangingPunct="1">
              <a:defRPr sz="1200"/>
            </a:lvl1pPr>
          </a:lstStyle>
          <a:p>
            <a:endParaRPr lang="en-US" altLang="en-US"/>
          </a:p>
        </p:txBody>
      </p:sp>
      <p:sp>
        <p:nvSpPr>
          <p:cNvPr id="89091" name="Rectangle 3"/>
          <p:cNvSpPr>
            <a:spLocks noGrp="true" noChangeArrowheads="true"/>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algn="r" eaLnBrk="1" hangingPunct="1">
              <a:defRPr sz="1200">
                <a:latin typeface="Arial Black" panose="020B0A04020102020204" pitchFamily="34" charset="0"/>
              </a:defRPr>
            </a:lvl1pPr>
          </a:lstStyle>
          <a:p>
            <a:fld id="{6215D999-F182-4F4F-ABA0-94A96553E2C0}" type="slidenum">
              <a:rPr lang="en-US" altLang="en-US"/>
            </a:fld>
            <a:endParaRPr lang="en-US" altLang="en-US"/>
          </a:p>
        </p:txBody>
      </p:sp>
      <p:sp>
        <p:nvSpPr>
          <p:cNvPr id="89102" name="Rectangle 14"/>
          <p:cNvSpPr>
            <a:spLocks noGrp="true" noChangeArrowheads="true"/>
          </p:cNvSpPr>
          <p:nvPr>
            <p:ph type="title"/>
          </p:nvPr>
        </p:nvSpPr>
        <p:spPr bwMode="auto">
          <a:xfrm>
            <a:off x="457200" y="457200"/>
            <a:ext cx="82296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false" compatLnSpc="true"/>
          <a:lstStyle/>
          <a:p>
            <a:pPr lvl="0"/>
            <a:r>
              <a:rPr lang="en-US" altLang="en-US"/>
              <a:t>Click to edit Master title style</a:t>
            </a:r>
            <a:endParaRPr lang="en-US" altLang="en-US" dirty="0"/>
          </a:p>
        </p:txBody>
      </p:sp>
      <p:sp>
        <p:nvSpPr>
          <p:cNvPr id="89103" name="Rectangle 15"/>
          <p:cNvSpPr>
            <a:spLocks noGrp="true" noChangeArrowheads="true"/>
          </p:cNvSpPr>
          <p:nvPr>
            <p:ph type="body" idx="1"/>
          </p:nvPr>
        </p:nvSpPr>
        <p:spPr bwMode="auto">
          <a:xfrm>
            <a:off x="457200" y="1981200"/>
            <a:ext cx="822960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false" compatLnSpc="true"/>
          <a:lstStyle/>
          <a:p>
            <a:pPr lvl="0"/>
            <a:r>
              <a:rPr lang="en-US" altLang="en-US" dirty="0"/>
              <a:t>Edit Master text styles</a:t>
            </a:r>
            <a:endParaRPr lang="en-US" altLang="en-US" dirty="0"/>
          </a:p>
          <a:p>
            <a:pPr lvl="1"/>
            <a:r>
              <a:rPr lang="en-US" altLang="en-US" dirty="0"/>
              <a:t>Second level</a:t>
            </a:r>
            <a:endParaRPr lang="en-US" altLang="en-US" dirty="0"/>
          </a:p>
          <a:p>
            <a:pPr lvl="2"/>
            <a:r>
              <a:rPr lang="en-US" altLang="en-US" dirty="0"/>
              <a:t>Third level</a:t>
            </a:r>
            <a:endParaRPr lang="en-US" altLang="en-US" dirty="0"/>
          </a:p>
          <a:p>
            <a:pPr lvl="3"/>
            <a:r>
              <a:rPr lang="en-US" altLang="en-US" dirty="0"/>
              <a:t>Fourth level</a:t>
            </a:r>
            <a:endParaRPr lang="en-US" altLang="en-US" dirty="0"/>
          </a:p>
          <a:p>
            <a:pPr lvl="4"/>
            <a:r>
              <a:rPr lang="en-US" altLang="en-US" dirty="0"/>
              <a:t>Fifth level</a:t>
            </a:r>
            <a:endParaRPr lang="en-US" altLang="en-US" dirty="0"/>
          </a:p>
        </p:txBody>
      </p:sp>
      <p:sp>
        <p:nvSpPr>
          <p:cNvPr id="89104" name="Rectangle 16"/>
          <p:cNvSpPr>
            <a:spLocks noGrp="true" noChangeArrowheads="true"/>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false" compatLnSpc="true"/>
          <a:lstStyle>
            <a:lvl1pPr eaLnBrk="1" hangingPunct="1">
              <a:defRPr sz="1200"/>
            </a:lvl1pPr>
          </a:lstStyle>
          <a:p>
            <a:endParaRPr lang="en-US" altLang="en-US"/>
          </a:p>
        </p:txBody>
      </p:sp>
    </p:spTree>
  </p:cSld>
  <p:clrMap bg1="lt1" tx1="dk1" bg2="lt2" tx2="dk2" accent1="accent1" accent2="accent2" accent3="accent3" accent4="accent4" accent5="accent5" accent6="accent6" hlink="hlink" folHlink="folHlink"/>
  <p:sldLayoutIdLst>
    <p:sldLayoutId id="2147483786" r:id="rId1"/>
    <p:sldLayoutId id="2147483787" r:id="rId2"/>
    <p:sldLayoutId id="2147483788" r:id="rId3"/>
    <p:sldLayoutId id="2147483789" r:id="rId4"/>
    <p:sldLayoutId id="2147483790" r:id="rId5"/>
    <p:sldLayoutId id="2147483791" r:id="rId6"/>
    <p:sldLayoutId id="2147483792" r:id="rId7"/>
    <p:sldLayoutId id="2147483793" r:id="rId8"/>
    <p:sldLayoutId id="2147483794" r:id="rId9"/>
    <p:sldLayoutId id="2147483795" r:id="rId10"/>
    <p:sldLayoutId id="2147483796" r:id="rId11"/>
    <p:sldLayoutId id="2147483797" r:id="rId12"/>
    <p:sldLayoutId id="2147483798" r:id="rId13"/>
    <p:sldLayoutId id="2147483799" r:id="rId14"/>
    <p:sldLayoutId id="2147483800" r:id="rId15"/>
    <p:sldLayoutId id="2147483801" r:id="rId16"/>
  </p:sldLayoutIdLst>
  <p:transition spd="slow"/>
  <p:txStyles>
    <p:titleStyle>
      <a:lvl1pPr algn="l" rtl="0" eaLnBrk="1" fontAlgn="base" hangingPunct="1">
        <a:spcBef>
          <a:spcPct val="0"/>
        </a:spcBef>
        <a:spcAft>
          <a:spcPct val="0"/>
        </a:spcAft>
        <a:defRPr sz="4400" kern="1200">
          <a:solidFill>
            <a:schemeClr val="accent3"/>
          </a:solidFill>
          <a:latin typeface="Arial" panose="020B0604020202020204" pitchFamily="34" charset="0"/>
          <a:ea typeface="+mj-ea"/>
          <a:cs typeface="+mj-cs"/>
        </a:defRPr>
      </a:lvl1pPr>
      <a:lvl2pPr algn="l" rtl="0" eaLnBrk="1" fontAlgn="base" hangingPunct="1">
        <a:spcBef>
          <a:spcPct val="0"/>
        </a:spcBef>
        <a:spcAft>
          <a:spcPct val="0"/>
        </a:spcAft>
        <a:defRPr sz="4400">
          <a:solidFill>
            <a:schemeClr val="tx1"/>
          </a:solidFill>
          <a:latin typeface="Arial" panose="020B0604020202020204" pitchFamily="34" charset="0"/>
        </a:defRPr>
      </a:lvl2pPr>
      <a:lvl3pPr algn="l" rtl="0" eaLnBrk="1" fontAlgn="base" hangingPunct="1">
        <a:spcBef>
          <a:spcPct val="0"/>
        </a:spcBef>
        <a:spcAft>
          <a:spcPct val="0"/>
        </a:spcAft>
        <a:defRPr sz="4400">
          <a:solidFill>
            <a:schemeClr val="tx1"/>
          </a:solidFill>
          <a:latin typeface="Arial" panose="020B0604020202020204" pitchFamily="34" charset="0"/>
        </a:defRPr>
      </a:lvl3pPr>
      <a:lvl4pPr algn="l" rtl="0" eaLnBrk="1" fontAlgn="base" hangingPunct="1">
        <a:spcBef>
          <a:spcPct val="0"/>
        </a:spcBef>
        <a:spcAft>
          <a:spcPct val="0"/>
        </a:spcAft>
        <a:defRPr sz="4400">
          <a:solidFill>
            <a:schemeClr val="tx1"/>
          </a:solidFill>
          <a:latin typeface="Arial" panose="020B0604020202020204" pitchFamily="34" charset="0"/>
        </a:defRPr>
      </a:lvl4pPr>
      <a:lvl5pPr algn="l" rtl="0" eaLnBrk="1" fontAlgn="base" hangingPunct="1">
        <a:spcBef>
          <a:spcPct val="0"/>
        </a:spcBef>
        <a:spcAft>
          <a:spcPct val="0"/>
        </a:spcAft>
        <a:defRPr sz="4400">
          <a:solidFill>
            <a:schemeClr val="tx1"/>
          </a:solidFill>
          <a:latin typeface="Arial" panose="020B0604020202020204" pitchFamily="34" charset="0"/>
        </a:defRPr>
      </a:lvl5pPr>
      <a:lvl6pPr marL="457200" algn="l" rtl="0" eaLnBrk="1" fontAlgn="base" hangingPunct="1">
        <a:spcBef>
          <a:spcPct val="0"/>
        </a:spcBef>
        <a:spcAft>
          <a:spcPct val="0"/>
        </a:spcAft>
        <a:defRPr sz="4400">
          <a:solidFill>
            <a:schemeClr val="tx1"/>
          </a:solidFill>
          <a:latin typeface="Arial" panose="020B0604020202020204" pitchFamily="34" charset="0"/>
        </a:defRPr>
      </a:lvl6pPr>
      <a:lvl7pPr marL="914400" algn="l" rtl="0" eaLnBrk="1" fontAlgn="base" hangingPunct="1">
        <a:spcBef>
          <a:spcPct val="0"/>
        </a:spcBef>
        <a:spcAft>
          <a:spcPct val="0"/>
        </a:spcAft>
        <a:defRPr sz="4400">
          <a:solidFill>
            <a:schemeClr val="tx1"/>
          </a:solidFill>
          <a:latin typeface="Arial" panose="020B0604020202020204" pitchFamily="34" charset="0"/>
        </a:defRPr>
      </a:lvl7pPr>
      <a:lvl8pPr marL="1371600" algn="l" rtl="0" eaLnBrk="1" fontAlgn="base" hangingPunct="1">
        <a:spcBef>
          <a:spcPct val="0"/>
        </a:spcBef>
        <a:spcAft>
          <a:spcPct val="0"/>
        </a:spcAft>
        <a:defRPr sz="4400">
          <a:solidFill>
            <a:schemeClr val="tx1"/>
          </a:solidFill>
          <a:latin typeface="Arial" panose="020B0604020202020204" pitchFamily="34" charset="0"/>
        </a:defRPr>
      </a:lvl8pPr>
      <a:lvl9pPr marL="1828800" algn="l" rtl="0" eaLnBrk="1" fontAlgn="base" hangingPunct="1">
        <a:spcBef>
          <a:spcPct val="0"/>
        </a:spcBef>
        <a:spcAft>
          <a:spcPct val="0"/>
        </a:spcAft>
        <a:defRPr sz="4400">
          <a:solidFill>
            <a:schemeClr val="tx1"/>
          </a:solidFill>
          <a:latin typeface="Arial" panose="020B0604020202020204" pitchFamily="34" charset="0"/>
        </a:defRPr>
      </a:lvl9pPr>
    </p:titleStyle>
    <p:bodyStyle>
      <a:lvl1pPr marL="0" indent="0" algn="l" rtl="0" eaLnBrk="1" fontAlgn="base" hangingPunct="1">
        <a:spcBef>
          <a:spcPct val="20000"/>
        </a:spcBef>
        <a:spcAft>
          <a:spcPct val="0"/>
        </a:spcAft>
        <a:buClr>
          <a:schemeClr val="accent3"/>
        </a:buClr>
        <a:buSzPct val="75000"/>
        <a:buFont typeface="Arial" panose="020B0604020202020204" pitchFamily="34" charset="0"/>
        <a:buNone/>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3"/>
        </a:buClr>
        <a:buSzPct val="80000"/>
        <a:buFont typeface="Arial" panose="020B0604020202020204"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lr>
          <a:schemeClr val="accent3"/>
        </a:buClr>
        <a:buSzPct val="65000"/>
        <a:buFont typeface="Arial" panose="020B0604020202020204"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lr>
          <a:schemeClr val="accent3"/>
        </a:buClr>
        <a:buSzPct val="70000"/>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lr>
          <a:schemeClr val="accent3"/>
        </a:buClr>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7.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131.xml"/><Relationship Id="rId2" Type="http://schemas.openxmlformats.org/officeDocument/2006/relationships/image" Target="../media/image3.png"/><Relationship Id="rId1" Type="http://schemas.openxmlformats.org/officeDocument/2006/relationships/image" Target="../media/image14.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47.xml"/><Relationship Id="rId1" Type="http://schemas.openxmlformats.org/officeDocument/2006/relationships/image" Target="../media/image3.png"/></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163.xml"/><Relationship Id="rId3" Type="http://schemas.openxmlformats.org/officeDocument/2006/relationships/image" Target="../media/image16.png"/><Relationship Id="rId2" Type="http://schemas.openxmlformats.org/officeDocument/2006/relationships/image" Target="../media/image3.png"/><Relationship Id="rId1"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179.xml"/><Relationship Id="rId2" Type="http://schemas.openxmlformats.org/officeDocument/2006/relationships/image" Target="../media/image17.png"/><Relationship Id="rId1" Type="http://schemas.openxmlformats.org/officeDocument/2006/relationships/image" Target="../media/image3.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95.xml"/><Relationship Id="rId1" Type="http://schemas.openxmlformats.org/officeDocument/2006/relationships/image" Target="../media/image3.png"/></Relationships>
</file>

<file path=ppt/slides/_rels/slide15.xml.rels><?xml version="1.0" encoding="UTF-8" standalone="yes"?>
<Relationships xmlns="http://schemas.openxmlformats.org/package/2006/relationships"><Relationship Id="rId4" Type="http://schemas.openxmlformats.org/officeDocument/2006/relationships/slideLayout" Target="../slideLayouts/slideLayout211.xml"/><Relationship Id="rId3" Type="http://schemas.openxmlformats.org/officeDocument/2006/relationships/image" Target="../media/image19.png"/><Relationship Id="rId2" Type="http://schemas.openxmlformats.org/officeDocument/2006/relationships/image" Target="../media/image3.png"/><Relationship Id="rId1"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43.xml"/><Relationship Id="rId2" Type="http://schemas.openxmlformats.org/officeDocument/2006/relationships/image" Target="../media/image20.png"/><Relationship Id="rId1" Type="http://schemas.openxmlformats.org/officeDocument/2006/relationships/image" Target="../media/image3.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27.xml"/><Relationship Id="rId1" Type="http://schemas.openxmlformats.org/officeDocument/2006/relationships/image" Target="../media/image3.png"/></Relationships>
</file>

<file path=ppt/slides/_rels/slide18.xml.rels><?xml version="1.0" encoding="UTF-8" standalone="yes"?>
<Relationships xmlns="http://schemas.openxmlformats.org/package/2006/relationships"><Relationship Id="rId4" Type="http://schemas.openxmlformats.org/officeDocument/2006/relationships/slideLayout" Target="../slideLayouts/slideLayout259.xml"/><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image" Target="../media/image3.png"/></Relationships>
</file>

<file path=ppt/slides/_rels/slide19.xml.rels><?xml version="1.0" encoding="UTF-8" standalone="yes"?>
<Relationships xmlns="http://schemas.openxmlformats.org/package/2006/relationships"><Relationship Id="rId4" Type="http://schemas.openxmlformats.org/officeDocument/2006/relationships/slideLayout" Target="../slideLayouts/slideLayout275.xml"/><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20.xml.rels><?xml version="1.0" encoding="UTF-8" standalone="yes"?>
<Relationships xmlns="http://schemas.openxmlformats.org/package/2006/relationships"><Relationship Id="rId6" Type="http://schemas.openxmlformats.org/officeDocument/2006/relationships/slideLayout" Target="../slideLayouts/slideLayout291.xml"/><Relationship Id="rId5" Type="http://schemas.openxmlformats.org/officeDocument/2006/relationships/image" Target="../media/image28.png"/><Relationship Id="rId4" Type="http://schemas.openxmlformats.org/officeDocument/2006/relationships/image" Target="../media/image27.png"/><Relationship Id="rId3" Type="http://schemas.openxmlformats.org/officeDocument/2006/relationships/image" Target="../media/image3.png"/><Relationship Id="rId2" Type="http://schemas.openxmlformats.org/officeDocument/2006/relationships/image" Target="../media/image26.png"/><Relationship Id="rId1" Type="http://schemas.openxmlformats.org/officeDocument/2006/relationships/image" Target="../media/image25.pn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307.xml"/><Relationship Id="rId2" Type="http://schemas.openxmlformats.org/officeDocument/2006/relationships/image" Target="../media/image29.png"/><Relationship Id="rId1" Type="http://schemas.openxmlformats.org/officeDocument/2006/relationships/image" Target="../media/image3.png"/></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323.xml"/><Relationship Id="rId2" Type="http://schemas.openxmlformats.org/officeDocument/2006/relationships/image" Target="../media/image30.png"/><Relationship Id="rId1" Type="http://schemas.openxmlformats.org/officeDocument/2006/relationships/image" Target="../media/image3.png"/></Relationships>
</file>

<file path=ppt/slides/_rels/slide23.xml.rels><?xml version="1.0" encoding="UTF-8" standalone="yes"?>
<Relationships xmlns="http://schemas.openxmlformats.org/package/2006/relationships"><Relationship Id="rId4" Type="http://schemas.openxmlformats.org/officeDocument/2006/relationships/slideLayout" Target="../slideLayouts/slideLayout467.xml"/><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image" Target="../media/image3.png"/></Relationships>
</file>

<file path=ppt/slides/_rels/slide24.xml.rels><?xml version="1.0" encoding="UTF-8" standalone="yes"?>
<Relationships xmlns="http://schemas.openxmlformats.org/package/2006/relationships"><Relationship Id="rId4" Type="http://schemas.openxmlformats.org/officeDocument/2006/relationships/slideLayout" Target="../slideLayouts/slideLayout339.xml"/><Relationship Id="rId3" Type="http://schemas.openxmlformats.org/officeDocument/2006/relationships/image" Target="../media/image34.png"/><Relationship Id="rId2" Type="http://schemas.openxmlformats.org/officeDocument/2006/relationships/image" Target="../media/image3.png"/><Relationship Id="rId1" Type="http://schemas.openxmlformats.org/officeDocument/2006/relationships/image" Target="../media/image33.png"/></Relationships>
</file>

<file path=ppt/slides/_rels/slide25.xml.rels><?xml version="1.0" encoding="UTF-8" standalone="yes"?>
<Relationships xmlns="http://schemas.openxmlformats.org/package/2006/relationships"><Relationship Id="rId6" Type="http://schemas.openxmlformats.org/officeDocument/2006/relationships/slideLayout" Target="../slideLayouts/slideLayout355.xml"/><Relationship Id="rId5" Type="http://schemas.openxmlformats.org/officeDocument/2006/relationships/image" Target="../media/image38.png"/><Relationship Id="rId4" Type="http://schemas.openxmlformats.org/officeDocument/2006/relationships/image" Target="../media/image37.png"/><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image" Target="../media/image3.png"/></Relationships>
</file>

<file path=ppt/slides/_rels/slide26.xml.rels><?xml version="1.0" encoding="UTF-8" standalone="yes"?>
<Relationships xmlns="http://schemas.openxmlformats.org/package/2006/relationships"><Relationship Id="rId4" Type="http://schemas.openxmlformats.org/officeDocument/2006/relationships/slideLayout" Target="../slideLayouts/slideLayout371.xml"/><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image" Target="../media/image3.png"/></Relationships>
</file>

<file path=ppt/slides/_rels/slide27.xml.rels><?xml version="1.0" encoding="UTF-8" standalone="yes"?>
<Relationships xmlns="http://schemas.openxmlformats.org/package/2006/relationships"><Relationship Id="rId6" Type="http://schemas.openxmlformats.org/officeDocument/2006/relationships/notesSlide" Target="../notesSlides/notesSlide3.xml"/><Relationship Id="rId5" Type="http://schemas.openxmlformats.org/officeDocument/2006/relationships/slideLayout" Target="../slideLayouts/slideLayout387.xml"/><Relationship Id="rId4" Type="http://schemas.openxmlformats.org/officeDocument/2006/relationships/image" Target="../media/image43.png"/><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image" Target="../media/image3.png"/></Relationships>
</file>

<file path=ppt/slides/_rels/slide28.xml.rels><?xml version="1.0" encoding="UTF-8" standalone="yes"?>
<Relationships xmlns="http://schemas.openxmlformats.org/package/2006/relationships"><Relationship Id="rId5" Type="http://schemas.openxmlformats.org/officeDocument/2006/relationships/slideLayout" Target="../slideLayouts/slideLayout451.xml"/><Relationship Id="rId4" Type="http://schemas.openxmlformats.org/officeDocument/2006/relationships/image" Target="../media/image46.png"/><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image" Target="../media/image3.png"/></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403.xml"/><Relationship Id="rId2" Type="http://schemas.openxmlformats.org/officeDocument/2006/relationships/image" Target="../media/image47.png"/><Relationship Id="rId1"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9.xml"/><Relationship Id="rId1" Type="http://schemas.openxmlformats.org/officeDocument/2006/relationships/image" Target="../media/image3.png"/></Relationships>
</file>

<file path=ppt/slides/_rels/slide30.xml.rels><?xml version="1.0" encoding="UTF-8" standalone="yes"?>
<Relationships xmlns="http://schemas.openxmlformats.org/package/2006/relationships"><Relationship Id="rId5" Type="http://schemas.openxmlformats.org/officeDocument/2006/relationships/slideLayout" Target="../slideLayouts/slideLayout435.xml"/><Relationship Id="rId4" Type="http://schemas.openxmlformats.org/officeDocument/2006/relationships/image" Target="../media/image48.png"/><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image" Target="../media/image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19.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35.xml"/><Relationship Id="rId2" Type="http://schemas.openxmlformats.org/officeDocument/2006/relationships/image" Target="../media/image3.png"/><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6" Type="http://schemas.openxmlformats.org/officeDocument/2006/relationships/slideLayout" Target="../slideLayouts/slideLayout51.xml"/><Relationship Id="rId5" Type="http://schemas.openxmlformats.org/officeDocument/2006/relationships/image" Target="../media/image8.png"/><Relationship Id="rId4" Type="http://schemas.openxmlformats.org/officeDocument/2006/relationships/image" Target="../media/image7.png"/><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5" Type="http://schemas.openxmlformats.org/officeDocument/2006/relationships/slideLayout" Target="../slideLayouts/slideLayout67.xml"/><Relationship Id="rId4" Type="http://schemas.openxmlformats.org/officeDocument/2006/relationships/image" Target="../media/image11.png"/><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83.xml"/><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99.xml"/><Relationship Id="rId2" Type="http://schemas.openxmlformats.org/officeDocument/2006/relationships/image" Target="../media/image3.png"/><Relationship Id="rId1"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15.xml"/><Relationship Id="rId2" Type="http://schemas.openxmlformats.org/officeDocument/2006/relationships/image" Target="../media/image3.png"/><Relationship Id="rId1"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57" name="Shape 57"/>
        <p:cNvGrpSpPr/>
        <p:nvPr/>
      </p:nvGrpSpPr>
      <p:grpSpPr>
        <a:xfrm>
          <a:off x="0" y="0"/>
          <a:ext cx="0" cy="0"/>
          <a:chOff x="0" y="0"/>
          <a:chExt cx="0" cy="0"/>
        </a:xfrm>
      </p:grpSpPr>
      <p:pic>
        <p:nvPicPr>
          <p:cNvPr id="5" name="Picture 4"/>
          <p:cNvPicPr>
            <a:picLocks noChangeAspect="true"/>
          </p:cNvPicPr>
          <p:nvPr/>
        </p:nvPicPr>
        <p:blipFill>
          <a:blip r:embed="rId1"/>
          <a:srcRect l="733"/>
          <a:stretch>
            <a:fillRect/>
          </a:stretch>
        </p:blipFill>
        <p:spPr>
          <a:xfrm>
            <a:off x="3023870" y="2751455"/>
            <a:ext cx="3095625" cy="3067050"/>
          </a:xfrm>
          <a:prstGeom prst="rect">
            <a:avLst/>
          </a:prstGeom>
        </p:spPr>
      </p:pic>
      <p:sp>
        <p:nvSpPr>
          <p:cNvPr id="1" name="Title 0"/>
          <p:cNvSpPr/>
          <p:nvPr>
            <p:ph type="title"/>
          </p:nvPr>
        </p:nvSpPr>
        <p:spPr>
          <a:xfrm>
            <a:off x="779145" y="633730"/>
            <a:ext cx="7585075" cy="584200"/>
          </a:xfrm>
          <a:solidFill>
            <a:schemeClr val="bg1"/>
          </a:solidFill>
        </p:spPr>
        <p:txBody>
          <a:bodyPr/>
          <a:p>
            <a:pPr algn="ctr"/>
            <a:r>
              <a:rPr lang="en-US" altLang="en-US" sz="2000" b="1"/>
              <a:t>Probabilistic Fracture Simulation of Materials</a:t>
            </a:r>
            <a:endParaRPr lang="en-US" altLang="en-US" sz="2000" b="1"/>
          </a:p>
        </p:txBody>
      </p:sp>
      <p:sp>
        <p:nvSpPr>
          <p:cNvPr id="2" name="Text Placeholder 1"/>
          <p:cNvSpPr/>
          <p:nvPr>
            <p:ph type="body" idx="1"/>
          </p:nvPr>
        </p:nvSpPr>
        <p:spPr>
          <a:xfrm>
            <a:off x="648970" y="1369060"/>
            <a:ext cx="3084830" cy="1278890"/>
          </a:xfrm>
        </p:spPr>
        <p:txBody>
          <a:bodyPr>
            <a:scene3d>
              <a:camera prst="orthographicFront"/>
              <a:lightRig rig="threePt" dir="t"/>
            </a:scene3d>
          </a:bodyPr>
          <a:p>
            <a:pPr marL="76200" indent="0">
              <a:buNone/>
            </a:pPr>
            <a:r>
              <a:rPr lang="en-US" altLang="en-US" sz="1800" b="1">
                <a:solidFill>
                  <a:schemeClr val="tx1">
                    <a:lumMod val="50000"/>
                  </a:schemeClr>
                </a:solidFill>
                <a:effectLst>
                  <a:outerShdw blurRad="38100" dist="19050" dir="2700000" algn="tl" rotWithShape="0">
                    <a:schemeClr val="dk1">
                      <a:alpha val="40000"/>
                    </a:schemeClr>
                  </a:outerShdw>
                </a:effectLst>
                <a:latin typeface="Bookman Old Style" panose="02050604050505020204" charset="0"/>
                <a:cs typeface="Bookman Old Style" panose="02050604050505020204" charset="0"/>
              </a:rPr>
              <a:t>Submitted to</a:t>
            </a:r>
            <a:endParaRPr lang="en-US" altLang="en-US" sz="1800">
              <a:solidFill>
                <a:schemeClr val="tx1">
                  <a:lumMod val="50000"/>
                </a:schemeClr>
              </a:solidFill>
              <a:effectLst>
                <a:outerShdw blurRad="38100" dist="19050" dir="2700000" algn="tl" rotWithShape="0">
                  <a:schemeClr val="dk1">
                    <a:alpha val="40000"/>
                  </a:schemeClr>
                </a:outerShdw>
              </a:effectLst>
              <a:latin typeface="Bookman Old Style" panose="02050604050505020204" charset="0"/>
              <a:cs typeface="Bookman Old Style" panose="02050604050505020204" charset="0"/>
            </a:endParaRPr>
          </a:p>
          <a:p>
            <a:pPr marL="76200" indent="0">
              <a:buNone/>
            </a:pPr>
            <a:r>
              <a:rPr lang="en-US" altLang="en-US" sz="1800">
                <a:solidFill>
                  <a:schemeClr val="tx1">
                    <a:lumMod val="50000"/>
                  </a:schemeClr>
                </a:solidFill>
                <a:effectLst>
                  <a:outerShdw blurRad="38100" dist="19050" dir="2700000" algn="tl" rotWithShape="0">
                    <a:schemeClr val="dk1">
                      <a:alpha val="40000"/>
                    </a:schemeClr>
                  </a:outerShdw>
                </a:effectLst>
                <a:latin typeface="Bookman Old Style" panose="02050604050505020204" charset="0"/>
                <a:cs typeface="Bookman Old Style" panose="02050604050505020204" charset="0"/>
              </a:rPr>
              <a:t>Prof Rajib Chowdhary		</a:t>
            </a:r>
            <a:endParaRPr lang="en-US" altLang="en-US" sz="1800">
              <a:solidFill>
                <a:schemeClr val="tx1">
                  <a:lumMod val="50000"/>
                </a:schemeClr>
              </a:solidFill>
              <a:effectLst>
                <a:outerShdw blurRad="38100" dist="19050" dir="2700000" algn="tl" rotWithShape="0">
                  <a:schemeClr val="dk1">
                    <a:alpha val="40000"/>
                  </a:schemeClr>
                </a:outerShdw>
              </a:effectLst>
              <a:latin typeface="Bookman Old Style" panose="02050604050505020204" charset="0"/>
              <a:cs typeface="Bookman Old Style" panose="02050604050505020204" charset="0"/>
            </a:endParaRPr>
          </a:p>
        </p:txBody>
      </p:sp>
      <p:sp>
        <p:nvSpPr>
          <p:cNvPr id="59" name="Google Shape;59;p12"/>
          <p:cNvSpPr/>
          <p:nvPr/>
        </p:nvSpPr>
        <p:spPr>
          <a:xfrm>
            <a:off x="4255105" y="1369348"/>
            <a:ext cx="633840" cy="576508"/>
          </a:xfrm>
          <a:custGeom>
            <a:avLst/>
            <a:gdLst/>
            <a:ahLst/>
            <a:cxnLst/>
            <a:rect l="l" t="t" r="r" b="b"/>
            <a:pathLst>
              <a:path w="16218" h="14752" extrusionOk="false">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FFFFFF"/>
          </a:solidFill>
          <a:ln>
            <a:noFill/>
          </a:ln>
        </p:spPr>
        <p:txBody>
          <a:bodyPr spcFirstLastPara="1" wrap="square" lIns="91425" tIns="91425" rIns="91425" bIns="91425" anchor="ctr" anchorCtr="false">
            <a:noAutofit/>
          </a:bodyPr>
          <a:lstStyle/>
          <a:p>
            <a:pPr marL="0" lvl="0" indent="0" algn="l" rtl="0">
              <a:spcBef>
                <a:spcPts val="0"/>
              </a:spcBef>
              <a:spcAft>
                <a:spcPts val="0"/>
              </a:spcAft>
              <a:buNone/>
            </a:pPr>
            <a:endParaRPr>
              <a:solidFill>
                <a:srgbClr val="FFFFFF"/>
              </a:solidFill>
            </a:endParaRPr>
          </a:p>
        </p:txBody>
      </p:sp>
      <p:sp>
        <p:nvSpPr>
          <p:cNvPr id="3" name="Text Placeholder 1"/>
          <p:cNvSpPr/>
          <p:nvPr/>
        </p:nvSpPr>
        <p:spPr>
          <a:xfrm>
            <a:off x="5075555" y="1369060"/>
            <a:ext cx="3084830" cy="2569210"/>
          </a:xfrm>
          <a:prstGeom prst="rect">
            <a:avLst/>
          </a:prstGeom>
          <a:noFill/>
          <a:ln>
            <a:noFill/>
          </a:ln>
        </p:spPr>
        <p:txBody>
          <a:bodyPr wrap="square" lIns="91425" tIns="91425" rIns="91425" bIns="91425" anchor="t" anchorCtr="false">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dk2"/>
              </a:buClr>
              <a:buSzPts val="2400"/>
              <a:buFont typeface="Droid Serif"/>
              <a:buChar char="⊡"/>
              <a:defRPr sz="2400" b="0" i="0" u="none" strike="noStrike" cap="none">
                <a:solidFill>
                  <a:schemeClr val="dk1"/>
                </a:solidFill>
                <a:latin typeface="Complex" panose="00000400000000000000" charset="0"/>
                <a:ea typeface="Complex" panose="00000400000000000000" charset="0"/>
                <a:cs typeface="Complex" panose="00000400000000000000" charset="0"/>
                <a:sym typeface="Droid Serif"/>
              </a:defRPr>
            </a:lvl1pPr>
            <a:lvl2pPr marL="914400" marR="0" lvl="1" indent="-381000" algn="l" rtl="0">
              <a:lnSpc>
                <a:spcPct val="100000"/>
              </a:lnSpc>
              <a:spcBef>
                <a:spcPts val="0"/>
              </a:spcBef>
              <a:spcAft>
                <a:spcPts val="0"/>
              </a:spcAft>
              <a:buClr>
                <a:schemeClr val="dk2"/>
              </a:buClr>
              <a:buSzPts val="2400"/>
              <a:buFont typeface="Droid Serif"/>
              <a:buChar char="□"/>
              <a:defRPr sz="2400" b="0" i="0" u="none" strike="noStrike" cap="none">
                <a:solidFill>
                  <a:schemeClr val="dk1"/>
                </a:solidFill>
                <a:latin typeface="Droid Serif"/>
                <a:ea typeface="Droid Serif"/>
                <a:cs typeface="Droid Serif"/>
                <a:sym typeface="Droid Serif"/>
              </a:defRPr>
            </a:lvl2pPr>
            <a:lvl3pPr marL="1371600" marR="0" lvl="2" indent="-381000" algn="l" rtl="0">
              <a:lnSpc>
                <a:spcPct val="100000"/>
              </a:lnSpc>
              <a:spcBef>
                <a:spcPts val="0"/>
              </a:spcBef>
              <a:spcAft>
                <a:spcPts val="0"/>
              </a:spcAft>
              <a:buClr>
                <a:schemeClr val="dk2"/>
              </a:buClr>
              <a:buSzPts val="2400"/>
              <a:buFont typeface="Droid Serif"/>
              <a:buChar char="■"/>
              <a:defRPr sz="2400" b="0" i="0" u="none" strike="noStrike" cap="none">
                <a:solidFill>
                  <a:schemeClr val="dk1"/>
                </a:solidFill>
                <a:latin typeface="Droid Serif"/>
                <a:ea typeface="Droid Serif"/>
                <a:cs typeface="Droid Serif"/>
                <a:sym typeface="Droid Serif"/>
              </a:defRPr>
            </a:lvl3pPr>
            <a:lvl4pPr marL="1828800" marR="0" lvl="3" indent="-381000" algn="l" rtl="0">
              <a:lnSpc>
                <a:spcPct val="100000"/>
              </a:lnSpc>
              <a:spcBef>
                <a:spcPts val="0"/>
              </a:spcBef>
              <a:spcAft>
                <a:spcPts val="0"/>
              </a:spcAft>
              <a:buClr>
                <a:schemeClr val="dk2"/>
              </a:buClr>
              <a:buSzPts val="2400"/>
              <a:buFont typeface="Droid Serif"/>
              <a:buChar char="●"/>
              <a:defRPr sz="2400" b="0" i="0" u="none" strike="noStrike" cap="none">
                <a:solidFill>
                  <a:schemeClr val="dk1"/>
                </a:solidFill>
                <a:latin typeface="Droid Serif"/>
                <a:ea typeface="Droid Serif"/>
                <a:cs typeface="Droid Serif"/>
                <a:sym typeface="Droid Serif"/>
              </a:defRPr>
            </a:lvl4pPr>
            <a:lvl5pPr marL="2286000" marR="0" lvl="4" indent="-381000" algn="l" rtl="0">
              <a:lnSpc>
                <a:spcPct val="100000"/>
              </a:lnSpc>
              <a:spcBef>
                <a:spcPts val="0"/>
              </a:spcBef>
              <a:spcAft>
                <a:spcPts val="0"/>
              </a:spcAft>
              <a:buClr>
                <a:schemeClr val="dk1"/>
              </a:buClr>
              <a:buSzPts val="2400"/>
              <a:buFont typeface="Droid Serif"/>
              <a:buChar char="○"/>
              <a:defRPr sz="2400" b="0" i="0" u="none" strike="noStrike" cap="none">
                <a:solidFill>
                  <a:schemeClr val="dk1"/>
                </a:solidFill>
                <a:latin typeface="Droid Serif"/>
                <a:ea typeface="Droid Serif"/>
                <a:cs typeface="Droid Serif"/>
                <a:sym typeface="Droid Serif"/>
              </a:defRPr>
            </a:lvl5pPr>
            <a:lvl6pPr marL="2743200" marR="0" lvl="5" indent="-381000" algn="l" rtl="0">
              <a:lnSpc>
                <a:spcPct val="100000"/>
              </a:lnSpc>
              <a:spcBef>
                <a:spcPts val="0"/>
              </a:spcBef>
              <a:spcAft>
                <a:spcPts val="0"/>
              </a:spcAft>
              <a:buClr>
                <a:schemeClr val="dk1"/>
              </a:buClr>
              <a:buSzPts val="2400"/>
              <a:buFont typeface="Droid Serif"/>
              <a:buChar char="■"/>
              <a:defRPr sz="2400" b="0" i="0" u="none" strike="noStrike" cap="none">
                <a:solidFill>
                  <a:schemeClr val="dk1"/>
                </a:solidFill>
                <a:latin typeface="Droid Serif"/>
                <a:ea typeface="Droid Serif"/>
                <a:cs typeface="Droid Serif"/>
                <a:sym typeface="Droid Serif"/>
              </a:defRPr>
            </a:lvl6pPr>
            <a:lvl7pPr marL="3200400" marR="0" lvl="6" indent="-381000" algn="l" rtl="0">
              <a:lnSpc>
                <a:spcPct val="100000"/>
              </a:lnSpc>
              <a:spcBef>
                <a:spcPts val="0"/>
              </a:spcBef>
              <a:spcAft>
                <a:spcPts val="0"/>
              </a:spcAft>
              <a:buClr>
                <a:schemeClr val="dk1"/>
              </a:buClr>
              <a:buSzPts val="2400"/>
              <a:buFont typeface="Droid Serif"/>
              <a:buChar char="●"/>
              <a:defRPr sz="2400" b="0" i="0" u="none" strike="noStrike" cap="none">
                <a:solidFill>
                  <a:schemeClr val="dk1"/>
                </a:solidFill>
                <a:latin typeface="Droid Serif"/>
                <a:ea typeface="Droid Serif"/>
                <a:cs typeface="Droid Serif"/>
                <a:sym typeface="Droid Serif"/>
              </a:defRPr>
            </a:lvl7pPr>
            <a:lvl8pPr marL="3657600" marR="0" lvl="7" indent="-381000" algn="l" rtl="0">
              <a:lnSpc>
                <a:spcPct val="100000"/>
              </a:lnSpc>
              <a:spcBef>
                <a:spcPts val="0"/>
              </a:spcBef>
              <a:spcAft>
                <a:spcPts val="0"/>
              </a:spcAft>
              <a:buClr>
                <a:schemeClr val="dk1"/>
              </a:buClr>
              <a:buSzPts val="2400"/>
              <a:buFont typeface="Droid Serif"/>
              <a:buChar char="○"/>
              <a:defRPr sz="2400" b="0" i="0" u="none" strike="noStrike" cap="none">
                <a:solidFill>
                  <a:schemeClr val="dk1"/>
                </a:solidFill>
                <a:latin typeface="Droid Serif"/>
                <a:ea typeface="Droid Serif"/>
                <a:cs typeface="Droid Serif"/>
                <a:sym typeface="Droid Serif"/>
              </a:defRPr>
            </a:lvl8pPr>
            <a:lvl9pPr marL="4114800" marR="0" lvl="8" indent="-381000" algn="l" rtl="0">
              <a:lnSpc>
                <a:spcPct val="100000"/>
              </a:lnSpc>
              <a:spcBef>
                <a:spcPts val="0"/>
              </a:spcBef>
              <a:spcAft>
                <a:spcPts val="0"/>
              </a:spcAft>
              <a:buClr>
                <a:schemeClr val="dk1"/>
              </a:buClr>
              <a:buSzPts val="2400"/>
              <a:buFont typeface="Droid Serif"/>
              <a:buChar char="■"/>
              <a:defRPr sz="2400" b="0" i="0" u="none" strike="noStrike" cap="none">
                <a:solidFill>
                  <a:schemeClr val="dk1"/>
                </a:solidFill>
                <a:latin typeface="Droid Serif"/>
                <a:ea typeface="Droid Serif"/>
                <a:cs typeface="Droid Serif"/>
                <a:sym typeface="Droid Serif"/>
              </a:defRPr>
            </a:lvl9pPr>
          </a:lstStyle>
          <a:p>
            <a:pPr marL="76200" indent="0" algn="r">
              <a:buNone/>
            </a:pPr>
            <a:r>
              <a:rPr lang="en-US" altLang="en-US" sz="1800" b="1">
                <a:solidFill>
                  <a:schemeClr val="tx1"/>
                </a:solidFill>
                <a:effectLst>
                  <a:outerShdw blurRad="38100" dist="19050" dir="2700000" algn="tl" rotWithShape="0">
                    <a:schemeClr val="dk1">
                      <a:alpha val="40000"/>
                    </a:schemeClr>
                  </a:outerShdw>
                </a:effectLst>
                <a:latin typeface="Bookman Old Style" panose="02050604050505020204" charset="0"/>
                <a:cs typeface="Bookman Old Style" panose="02050604050505020204" charset="0"/>
              </a:rPr>
              <a:t>Submitted by</a:t>
            </a:r>
            <a:endParaRPr lang="en-US" altLang="en-US" sz="1800" b="1">
              <a:solidFill>
                <a:schemeClr val="tx1"/>
              </a:solidFill>
              <a:effectLst>
                <a:outerShdw blurRad="38100" dist="19050" dir="2700000" algn="tl" rotWithShape="0">
                  <a:schemeClr val="dk1">
                    <a:alpha val="40000"/>
                  </a:schemeClr>
                </a:outerShdw>
              </a:effectLst>
              <a:latin typeface="Bookman Old Style" panose="02050604050505020204" charset="0"/>
              <a:cs typeface="Bookman Old Style" panose="02050604050505020204" charset="0"/>
            </a:endParaRPr>
          </a:p>
          <a:p>
            <a:pPr marL="76200" indent="0" algn="r">
              <a:buNone/>
            </a:pPr>
            <a:r>
              <a:rPr lang="en-US" altLang="en-US" sz="1800">
                <a:solidFill>
                  <a:schemeClr val="tx1"/>
                </a:solidFill>
                <a:effectLst>
                  <a:outerShdw blurRad="38100" dist="19050" dir="2700000" algn="tl" rotWithShape="0">
                    <a:schemeClr val="dk1">
                      <a:alpha val="40000"/>
                    </a:schemeClr>
                  </a:outerShdw>
                </a:effectLst>
                <a:latin typeface="Bookman Old Style" panose="02050604050505020204" charset="0"/>
                <a:cs typeface="Bookman Old Style" panose="02050604050505020204" charset="0"/>
              </a:rPr>
              <a:t>Abhinandan Sharma</a:t>
            </a:r>
            <a:endParaRPr lang="en-US" altLang="en-US" sz="1800" b="1">
              <a:solidFill>
                <a:schemeClr val="tx1"/>
              </a:solidFill>
              <a:effectLst>
                <a:outerShdw blurRad="38100" dist="19050" dir="2700000" algn="tl" rotWithShape="0">
                  <a:schemeClr val="dk1">
                    <a:alpha val="40000"/>
                  </a:schemeClr>
                </a:outerShdw>
              </a:effectLst>
              <a:latin typeface="Bookman Old Style" panose="02050604050505020204" charset="0"/>
              <a:cs typeface="Bookman Old Style" panose="02050604050505020204" charset="0"/>
            </a:endParaRPr>
          </a:p>
          <a:p>
            <a:pPr marL="76200" indent="0" algn="r">
              <a:buNone/>
            </a:pPr>
            <a:endParaRPr lang="en-US" altLang="en-US" sz="1800" b="1">
              <a:solidFill>
                <a:schemeClr val="tx1"/>
              </a:solidFill>
              <a:effectLst>
                <a:outerShdw blurRad="38100" dist="19050" dir="2700000" algn="tl" rotWithShape="0">
                  <a:schemeClr val="dk1">
                    <a:alpha val="40000"/>
                  </a:schemeClr>
                </a:outerShdw>
              </a:effectLst>
              <a:latin typeface="Bookman Old Style" panose="02050604050505020204" charset="0"/>
              <a:cs typeface="Bookman Old Style" panose="02050604050505020204" charset="0"/>
            </a:endParaRPr>
          </a:p>
          <a:p>
            <a:pPr marL="76200" indent="0" algn="r">
              <a:buNone/>
            </a:pPr>
            <a:r>
              <a:rPr lang="en-US" altLang="en-US" sz="1800" b="1">
                <a:solidFill>
                  <a:schemeClr val="tx1"/>
                </a:solidFill>
                <a:effectLst>
                  <a:outerShdw blurRad="38100" dist="19050" dir="2700000" algn="tl" rotWithShape="0">
                    <a:schemeClr val="dk1">
                      <a:alpha val="40000"/>
                    </a:schemeClr>
                  </a:outerShdw>
                </a:effectLst>
                <a:latin typeface="Bookman Old Style" panose="02050604050505020204" charset="0"/>
                <a:cs typeface="Bookman Old Style" panose="02050604050505020204" charset="0"/>
              </a:rPr>
              <a:t>Enrollment number</a:t>
            </a:r>
            <a:endParaRPr lang="en-US" altLang="en-US" sz="1800" b="1">
              <a:solidFill>
                <a:schemeClr val="tx1"/>
              </a:solidFill>
              <a:effectLst>
                <a:outerShdw blurRad="38100" dist="19050" dir="2700000" algn="tl" rotWithShape="0">
                  <a:schemeClr val="dk1">
                    <a:alpha val="40000"/>
                  </a:schemeClr>
                </a:outerShdw>
              </a:effectLst>
              <a:latin typeface="Bookman Old Style" panose="02050604050505020204" charset="0"/>
              <a:cs typeface="Bookman Old Style" panose="02050604050505020204" charset="0"/>
            </a:endParaRPr>
          </a:p>
          <a:p>
            <a:pPr marL="76200" indent="0" algn="r">
              <a:buNone/>
            </a:pPr>
            <a:r>
              <a:rPr lang="en-US" altLang="en-US" sz="1800">
                <a:solidFill>
                  <a:schemeClr val="tx1"/>
                </a:solidFill>
                <a:effectLst>
                  <a:outerShdw blurRad="38100" dist="19050" dir="2700000" algn="tl" rotWithShape="0">
                    <a:schemeClr val="dk1">
                      <a:alpha val="40000"/>
                    </a:schemeClr>
                  </a:outerShdw>
                </a:effectLst>
                <a:latin typeface="Bookman Old Style" panose="02050604050505020204" charset="0"/>
                <a:cs typeface="Bookman Old Style" panose="02050604050505020204" charset="0"/>
              </a:rPr>
              <a:t>20523001</a:t>
            </a:r>
            <a:endParaRPr lang="en-US" altLang="en-US" sz="1800">
              <a:solidFill>
                <a:schemeClr val="tx1"/>
              </a:solidFill>
              <a:effectLst>
                <a:outerShdw blurRad="38100" dist="19050" dir="2700000" algn="tl" rotWithShape="0">
                  <a:schemeClr val="dk1">
                    <a:alpha val="40000"/>
                  </a:schemeClr>
                </a:outerShdw>
              </a:effectLst>
              <a:latin typeface="Bookman Old Style" panose="02050604050505020204" charset="0"/>
              <a:cs typeface="Bookman Old Style" panose="02050604050505020204" charset="0"/>
            </a:endParaRPr>
          </a:p>
        </p:txBody>
      </p:sp>
      <p:sp>
        <p:nvSpPr>
          <p:cNvPr id="4" name="Text Box 3"/>
          <p:cNvSpPr txBox="true"/>
          <p:nvPr/>
        </p:nvSpPr>
        <p:spPr>
          <a:xfrm>
            <a:off x="318135" y="5909310"/>
            <a:ext cx="8513445" cy="368300"/>
          </a:xfrm>
          <a:prstGeom prst="rect">
            <a:avLst/>
          </a:prstGeom>
          <a:noFill/>
        </p:spPr>
        <p:txBody>
          <a:bodyPr wrap="square" rtlCol="0">
            <a:spAutoFit/>
          </a:bodyPr>
          <a:p>
            <a:pPr algn="ctr"/>
            <a:r>
              <a:rPr lang="en-US" altLang="en-US" b="1">
                <a:solidFill>
                  <a:schemeClr val="tx1"/>
                </a:solidFill>
                <a:effectLst>
                  <a:outerShdw blurRad="38100" dist="19050" dir="2700000" algn="tl" rotWithShape="0">
                    <a:schemeClr val="dk1">
                      <a:alpha val="40000"/>
                    </a:schemeClr>
                  </a:outerShdw>
                </a:effectLst>
                <a:latin typeface="Bookman Old Style" panose="02050604050505020204" charset="0"/>
                <a:cs typeface="Bookman Old Style" panose="02050604050505020204" charset="0"/>
              </a:rPr>
              <a:t>Civil Engineering Department, IIT Roorkee</a:t>
            </a:r>
            <a:endParaRPr lang="en-US" altLang="en-US" b="1">
              <a:solidFill>
                <a:schemeClr val="tx1"/>
              </a:solidFill>
              <a:effectLst>
                <a:outerShdw blurRad="38100" dist="19050" dir="2700000" algn="tl" rotWithShape="0">
                  <a:schemeClr val="dk1">
                    <a:alpha val="40000"/>
                  </a:schemeClr>
                </a:outerShdw>
              </a:effectLst>
              <a:latin typeface="Bookman Old Style" panose="02050604050505020204" charset="0"/>
              <a:cs typeface="Bookman Old Style" panose="02050604050505020204" charset="0"/>
            </a:endParaRPr>
          </a:p>
        </p:txBody>
      </p:sp>
    </p:spTree>
  </p:cSld>
  <p:clrMapOvr>
    <a:masterClrMapping/>
  </p:clrMapOvr>
  <p:transition>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true"/>
          </p:cNvPicPr>
          <p:nvPr/>
        </p:nvPicPr>
        <p:blipFill>
          <a:blip r:embed="rId1"/>
          <a:srcRect t="6192"/>
          <a:stretch>
            <a:fillRect/>
          </a:stretch>
        </p:blipFill>
        <p:spPr>
          <a:xfrm>
            <a:off x="-29210" y="3008630"/>
            <a:ext cx="9202420" cy="2673350"/>
          </a:xfrm>
          <a:prstGeom prst="rect">
            <a:avLst/>
          </a:prstGeom>
        </p:spPr>
      </p:pic>
      <p:sp>
        <p:nvSpPr>
          <p:cNvPr id="5" name="Oval 4"/>
          <p:cNvSpPr/>
          <p:nvPr/>
        </p:nvSpPr>
        <p:spPr>
          <a:xfrm>
            <a:off x="7698740" y="362585"/>
            <a:ext cx="1137285" cy="1149985"/>
          </a:xfrm>
          <a:prstGeom prst="ellipse">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anchor="ctr" anchorCtr="false" compatLnSpc="true"/>
          <a:p>
            <a:pPr marL="0" marR="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0178" name="Rectangle 2"/>
          <p:cNvSpPr>
            <a:spLocks noGrp="true" noChangeArrowheads="true"/>
          </p:cNvSpPr>
          <p:nvPr>
            <p:ph type="title"/>
          </p:nvPr>
        </p:nvSpPr>
        <p:spPr>
          <a:xfrm>
            <a:off x="457200" y="457200"/>
            <a:ext cx="6629400" cy="803910"/>
          </a:xfrm>
        </p:spPr>
        <p:txBody>
          <a:bodyPr/>
          <a:lstStyle/>
          <a:p>
            <a:pPr algn="l"/>
            <a:r>
              <a:rPr lang="en-US" altLang="en-US" sz="2000" dirty="0">
                <a:sym typeface="+mn-ea"/>
              </a:rPr>
              <a:t>Fracture Toughness And Fracture Ductility</a:t>
            </a:r>
            <a:endParaRPr lang="en-US" altLang="en-US" sz="2000" dirty="0">
              <a:sym typeface="+mn-ea"/>
            </a:endParaRPr>
          </a:p>
        </p:txBody>
      </p:sp>
      <p:pic>
        <p:nvPicPr>
          <p:cNvPr id="4" name="Content Placeholder 3" descr="iitr"/>
          <p:cNvPicPr>
            <a:picLocks noChangeAspect="true"/>
          </p:cNvPicPr>
          <p:nvPr>
            <p:ph idx="1"/>
          </p:nvPr>
        </p:nvPicPr>
        <p:blipFill>
          <a:blip r:embed="rId2"/>
          <a:stretch>
            <a:fillRect/>
          </a:stretch>
        </p:blipFill>
        <p:spPr>
          <a:xfrm>
            <a:off x="7759065" y="429260"/>
            <a:ext cx="1016635" cy="1016635"/>
          </a:xfrm>
          <a:prstGeom prst="rect">
            <a:avLst/>
          </a:prstGeom>
        </p:spPr>
      </p:pic>
      <p:sp>
        <p:nvSpPr>
          <p:cNvPr id="8" name="Content Placeholder 7"/>
          <p:cNvSpPr>
            <a:spLocks noGrp="true"/>
          </p:cNvSpPr>
          <p:nvPr>
            <p:ph sz="half" idx="2"/>
          </p:nvPr>
        </p:nvSpPr>
        <p:spPr>
          <a:xfrm>
            <a:off x="457200" y="1785620"/>
            <a:ext cx="8229600" cy="4081780"/>
          </a:xfrm>
        </p:spPr>
        <p:txBody>
          <a:bodyPr/>
          <a:p>
            <a:pPr algn="just"/>
            <a:r>
              <a:rPr lang="en-US" altLang="en-US" sz="1600">
                <a:latin typeface="Times New Roman" panose="02020603050405020304" charset="0"/>
                <a:cs typeface="Times New Roman" panose="02020603050405020304" charset="0"/>
                <a:sym typeface="+mn-ea"/>
              </a:rPr>
              <a:t>The initiated local fracture will continue to propagate. The extent of fracture propagation varies according to the “brittleness” of the material. The fracturing processes can be classified in three categories.</a:t>
            </a:r>
            <a:endParaRPr lang="en-US" altLang="en-US" sz="1600">
              <a:latin typeface="Times New Roman" panose="02020603050405020304" charset="0"/>
              <a:cs typeface="Times New Roman" panose="02020603050405020304" charset="0"/>
            </a:endParaRPr>
          </a:p>
        </p:txBody>
      </p:sp>
      <p:sp>
        <p:nvSpPr>
          <p:cNvPr id="3" name="Text Box 2"/>
          <p:cNvSpPr txBox="true"/>
          <p:nvPr/>
        </p:nvSpPr>
        <p:spPr>
          <a:xfrm>
            <a:off x="9319260" y="1822450"/>
            <a:ext cx="2581275" cy="4154170"/>
          </a:xfrm>
          <a:prstGeom prst="rect">
            <a:avLst/>
          </a:prstGeom>
          <a:noFill/>
        </p:spPr>
        <p:txBody>
          <a:bodyPr wrap="square" rtlCol="0">
            <a:spAutoFit/>
          </a:bodyPr>
          <a:p>
            <a:pPr algn="just"/>
            <a:endParaRPr lang="en-US" altLang="en-US" sz="1200">
              <a:latin typeface="Times New Roman" panose="02020603050405020304" charset="0"/>
              <a:cs typeface="Times New Roman" panose="02020603050405020304" charset="0"/>
            </a:endParaRPr>
          </a:p>
          <a:p>
            <a:pPr algn="just"/>
            <a:r>
              <a:rPr lang="en-US" altLang="en-US" sz="1200">
                <a:latin typeface="Times New Roman" panose="02020603050405020304" charset="0"/>
                <a:cs typeface="Times New Roman" panose="02020603050405020304" charset="0"/>
                <a:sym typeface="+mn-ea"/>
              </a:rPr>
              <a:t>(1) Once initiated, the localized fracture will continue to grow rapidly across the specimen without further increase in σ</a:t>
            </a:r>
            <a:r>
              <a:rPr lang="en-US" altLang="en-US" sz="1200" baseline="-25000">
                <a:latin typeface="Times New Roman" panose="02020603050405020304" charset="0"/>
                <a:cs typeface="Times New Roman" panose="02020603050405020304" charset="0"/>
                <a:sym typeface="+mn-ea"/>
              </a:rPr>
              <a:t>∞</a:t>
            </a:r>
            <a:r>
              <a:rPr lang="en-US" altLang="en-US" sz="1200">
                <a:latin typeface="Times New Roman" panose="02020603050405020304" charset="0"/>
                <a:cs typeface="Times New Roman" panose="02020603050405020304" charset="0"/>
                <a:sym typeface="+mn-ea"/>
              </a:rPr>
              <a:t> or K. It is very brittle . </a:t>
            </a:r>
            <a:endParaRPr lang="en-US" altLang="en-US" sz="1200">
              <a:latin typeface="Times New Roman" panose="02020603050405020304" charset="0"/>
              <a:cs typeface="Times New Roman" panose="02020603050405020304" charset="0"/>
            </a:endParaRPr>
          </a:p>
          <a:p>
            <a:pPr algn="just"/>
            <a:r>
              <a:rPr lang="en-US" altLang="en-US" sz="1200">
                <a:latin typeface="Times New Roman" panose="02020603050405020304" charset="0"/>
                <a:cs typeface="Times New Roman" panose="02020603050405020304" charset="0"/>
                <a:sym typeface="+mn-ea"/>
              </a:rPr>
              <a:t>(2) Once initiated, the localized fracture will continue to grow to a sizable extent in a rapid manner while σ</a:t>
            </a:r>
            <a:r>
              <a:rPr lang="en-US" altLang="en-US" sz="1200" baseline="-25000">
                <a:latin typeface="Times New Roman" panose="02020603050405020304" charset="0"/>
                <a:cs typeface="Times New Roman" panose="02020603050405020304" charset="0"/>
                <a:sym typeface="+mn-ea"/>
              </a:rPr>
              <a:t>∞</a:t>
            </a:r>
            <a:r>
              <a:rPr lang="en-US" altLang="en-US" sz="1200">
                <a:latin typeface="Times New Roman" panose="02020603050405020304" charset="0"/>
                <a:cs typeface="Times New Roman" panose="02020603050405020304" charset="0"/>
                <a:sym typeface="+mn-ea"/>
              </a:rPr>
              <a:t> and K drop. After the initial fracture, it needs to increase K in order to continue to grow further. Fracture is initiated in the interior in the plane strain region, and the initial fracturing process will stop when the crack is out of the zone of triaxial state of tension.</a:t>
            </a:r>
            <a:endParaRPr lang="en-US" altLang="en-US" sz="1200">
              <a:latin typeface="Times New Roman" panose="02020603050405020304" charset="0"/>
              <a:cs typeface="Times New Roman" panose="02020603050405020304" charset="0"/>
            </a:endParaRPr>
          </a:p>
          <a:p>
            <a:pPr algn="just"/>
            <a:r>
              <a:rPr lang="en-US" altLang="en-US" sz="1200">
                <a:latin typeface="Times New Roman" panose="02020603050405020304" charset="0"/>
                <a:cs typeface="Times New Roman" panose="02020603050405020304" charset="0"/>
                <a:sym typeface="+mn-ea"/>
              </a:rPr>
              <a:t>(3) If fracture initiation is caused by brittle particles and if the brittle particles are small and far apart, once the local fracture is initiated, it needs a considerable amount of plastic deformation to grow across the regions</a:t>
            </a:r>
            <a:endParaRPr lang="en-US" altLang="en-US" sz="1200">
              <a:latin typeface="Times New Roman" panose="02020603050405020304" charset="0"/>
              <a:cs typeface="Times New Roman" panose="02020603050405020304" charset="0"/>
            </a:endParaRPr>
          </a:p>
          <a:p>
            <a:endParaRPr lang="en-US" sz="1200"/>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a:xfrm>
            <a:off x="7698740" y="362585"/>
            <a:ext cx="1137285" cy="1149985"/>
          </a:xfrm>
          <a:prstGeom prst="ellipse">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anchor="ctr" anchorCtr="false" compatLnSpc="true"/>
          <a:p>
            <a:pPr marL="0" marR="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0178" name="Rectangle 2"/>
          <p:cNvSpPr>
            <a:spLocks noGrp="true" noChangeArrowheads="true"/>
          </p:cNvSpPr>
          <p:nvPr>
            <p:ph type="title"/>
          </p:nvPr>
        </p:nvSpPr>
        <p:spPr>
          <a:xfrm>
            <a:off x="457200" y="457200"/>
            <a:ext cx="7240905" cy="803910"/>
          </a:xfrm>
        </p:spPr>
        <p:txBody>
          <a:bodyPr/>
          <a:lstStyle/>
          <a:p>
            <a:r>
              <a:rPr lang="en-US" altLang="en-US" sz="2000" dirty="0">
                <a:sym typeface="+mn-ea"/>
              </a:rPr>
              <a:t>Numerical Methods For Solution Of Fracture Problems</a:t>
            </a:r>
            <a:endParaRPr lang="en-US" altLang="en-US" sz="2000" dirty="0">
              <a:sym typeface="+mn-ea"/>
            </a:endParaRPr>
          </a:p>
        </p:txBody>
      </p:sp>
      <p:pic>
        <p:nvPicPr>
          <p:cNvPr id="4" name="Content Placeholder 3" descr="iitr"/>
          <p:cNvPicPr>
            <a:picLocks noChangeAspect="true"/>
          </p:cNvPicPr>
          <p:nvPr>
            <p:ph idx="1"/>
          </p:nvPr>
        </p:nvPicPr>
        <p:blipFill>
          <a:blip r:embed="rId1"/>
          <a:stretch>
            <a:fillRect/>
          </a:stretch>
        </p:blipFill>
        <p:spPr>
          <a:xfrm>
            <a:off x="7759065" y="429260"/>
            <a:ext cx="1016635" cy="1016635"/>
          </a:xfrm>
          <a:prstGeom prst="rect">
            <a:avLst/>
          </a:prstGeom>
        </p:spPr>
      </p:pic>
      <p:sp>
        <p:nvSpPr>
          <p:cNvPr id="8" name="Content Placeholder 7"/>
          <p:cNvSpPr>
            <a:spLocks noGrp="true"/>
          </p:cNvSpPr>
          <p:nvPr>
            <p:ph sz="half" idx="2"/>
          </p:nvPr>
        </p:nvSpPr>
        <p:spPr>
          <a:xfrm>
            <a:off x="457200" y="1785620"/>
            <a:ext cx="8229600" cy="4081780"/>
          </a:xfrm>
        </p:spPr>
        <p:txBody>
          <a:bodyPr/>
          <a:p>
            <a:pPr marL="285750" indent="-285750" algn="just">
              <a:lnSpc>
                <a:spcPct val="150000"/>
              </a:lnSpc>
              <a:buFont typeface="Wingdings" panose="05000000000000000000" charset="0"/>
              <a:buChar char=""/>
            </a:pPr>
            <a:r>
              <a:rPr lang="en-US" altLang="en-US" sz="1600" b="1" i="1">
                <a:latin typeface="Times New Roman" panose="02020603050405020304" charset="0"/>
                <a:cs typeface="Times New Roman" panose="02020603050405020304" charset="0"/>
              </a:rPr>
              <a:t>Finite difference </a:t>
            </a:r>
            <a:r>
              <a:rPr lang="en-US" altLang="en-US" sz="1600">
                <a:latin typeface="Times New Roman" panose="02020603050405020304" charset="0"/>
                <a:cs typeface="Times New Roman" panose="02020603050405020304" charset="0"/>
              </a:rPr>
              <a:t>method is the oldest technique for the solution of boundary value problems. The method directly involves the solution of the governing differential system in an approximate manner by subdividing the domain of interest into a connected series of discrete points called nodes. These nodes are the sampling points for the solution and are linked using the finite difference operators to the governing equations.</a:t>
            </a:r>
            <a:endParaRPr lang="en-US" altLang="en-US" sz="1600">
              <a:latin typeface="Times New Roman" panose="02020603050405020304" charset="0"/>
              <a:cs typeface="Times New Roman" panose="02020603050405020304" charset="0"/>
            </a:endParaRPr>
          </a:p>
          <a:p>
            <a:pPr marL="285750" indent="-285750" algn="just">
              <a:lnSpc>
                <a:spcPct val="150000"/>
              </a:lnSpc>
              <a:buFont typeface="Wingdings" panose="05000000000000000000" charset="0"/>
              <a:buChar char=""/>
            </a:pPr>
            <a:r>
              <a:rPr lang="en-US" altLang="en-US" sz="1600" b="1" i="1">
                <a:latin typeface="Times New Roman" panose="02020603050405020304" charset="0"/>
                <a:cs typeface="Times New Roman" panose="02020603050405020304" charset="0"/>
                <a:sym typeface="+mn-ea"/>
              </a:rPr>
              <a:t>Integral equation</a:t>
            </a:r>
            <a:r>
              <a:rPr lang="en-US" altLang="en-US" sz="1600" b="1">
                <a:latin typeface="Times New Roman" panose="02020603050405020304" charset="0"/>
                <a:cs typeface="Times New Roman" panose="02020603050405020304" charset="0"/>
                <a:sym typeface="+mn-ea"/>
              </a:rPr>
              <a:t> </a:t>
            </a:r>
            <a:r>
              <a:rPr lang="en-US" altLang="en-US" sz="1600">
                <a:latin typeface="Times New Roman" panose="02020603050405020304" charset="0"/>
                <a:cs typeface="Times New Roman" panose="02020603050405020304" charset="0"/>
                <a:sym typeface="+mn-ea"/>
              </a:rPr>
              <a:t>methods basic approach employed involves an analytic formulation of the elasticity problem to the point of a singular integral equation. The singularity is then extracted and the result is a non-singular integral equation which can be solved quite accurately with any number of techniques. </a:t>
            </a:r>
            <a:endParaRPr lang="en-US" altLang="en-US" sz="1600">
              <a:latin typeface="Times New Roman" panose="02020603050405020304" charset="0"/>
              <a:cs typeface="Times New Roman" panose="02020603050405020304" charset="0"/>
              <a:sym typeface="+mn-ea"/>
            </a:endParaRPr>
          </a:p>
          <a:p>
            <a:pPr marL="285750" indent="-285750" algn="just">
              <a:buFont typeface="Wingdings" panose="05000000000000000000" charset="0"/>
              <a:buChar char=""/>
            </a:pPr>
            <a:endParaRPr lang="en-US" altLang="en-US" sz="1600">
              <a:latin typeface="Times New Roman" panose="02020603050405020304" charset="0"/>
              <a:cs typeface="Times New Roman" panose="02020603050405020304" charset="0"/>
            </a:endParaRPr>
          </a:p>
        </p:txBody>
      </p:sp>
      <p:sp>
        <p:nvSpPr>
          <p:cNvPr id="2" name="Text Box 1"/>
          <p:cNvSpPr txBox="true"/>
          <p:nvPr/>
        </p:nvSpPr>
        <p:spPr>
          <a:xfrm>
            <a:off x="9200515" y="1445895"/>
            <a:ext cx="3108325" cy="5077460"/>
          </a:xfrm>
          <a:prstGeom prst="rect">
            <a:avLst/>
          </a:prstGeom>
          <a:noFill/>
        </p:spPr>
        <p:txBody>
          <a:bodyPr wrap="square" rtlCol="0">
            <a:spAutoFit/>
          </a:bodyPr>
          <a:p>
            <a:r>
              <a:rPr lang="en-US" altLang="en-US" sz="1200">
                <a:latin typeface="Times New Roman" panose="02020603050405020304" charset="0"/>
                <a:cs typeface="Times New Roman" panose="02020603050405020304" charset="0"/>
                <a:sym typeface="+mn-ea"/>
              </a:rPr>
              <a:t> Employment of the finite difference operators results in a system of algebraic equations for the discrete nodal values of the field variable. The finite difference method can be used to discretize both space and time. The finite difference method is difficult to use for irregularly shaped domains or for problems involving singularities, because the fine meshing required near a singularity cannot easily be reduced for the rest of the domain</a:t>
            </a:r>
            <a:endParaRPr lang="en-US" altLang="en-US" sz="1200">
              <a:latin typeface="Times New Roman" panose="02020603050405020304" charset="0"/>
              <a:cs typeface="Times New Roman" panose="02020603050405020304" charset="0"/>
              <a:sym typeface="+mn-ea"/>
            </a:endParaRPr>
          </a:p>
          <a:p>
            <a:endParaRPr lang="en-US" altLang="en-US" sz="1200">
              <a:latin typeface="Times New Roman" panose="02020603050405020304" charset="0"/>
              <a:cs typeface="Times New Roman" panose="02020603050405020304" charset="0"/>
              <a:sym typeface="+mn-ea"/>
            </a:endParaRPr>
          </a:p>
          <a:p>
            <a:endParaRPr lang="en-US" altLang="en-US" sz="1200">
              <a:latin typeface="Times New Roman" panose="02020603050405020304" charset="0"/>
              <a:cs typeface="Times New Roman" panose="02020603050405020304" charset="0"/>
              <a:sym typeface="+mn-ea"/>
            </a:endParaRPr>
          </a:p>
          <a:p>
            <a:r>
              <a:rPr lang="en-US" altLang="en-US" sz="1200">
                <a:latin typeface="Times New Roman" panose="02020603050405020304" charset="0"/>
                <a:cs typeface="Times New Roman" panose="02020603050405020304" charset="0"/>
                <a:sym typeface="+mn-ea"/>
              </a:rPr>
              <a:t>This approach yields excellent solutions; however, it requires an extensive analytic formulation which is different for each new problem. The method is quite useful, nonetheless, for establishing benchmark solutions to compare with other methods as the degree of accuracy can be guaranteed. The method is only applicable to elasticity problems (without non-linearities). For three-dimensional problems, the derivation of the integral equations becomes quite laborious.</a:t>
            </a:r>
            <a:endParaRPr lang="en-US" altLang="en-US" sz="1200">
              <a:latin typeface="Times New Roman" panose="02020603050405020304" charset="0"/>
              <a:cs typeface="Times New Roman" panose="02020603050405020304" charset="0"/>
            </a:endParaRPr>
          </a:p>
          <a:p>
            <a:endParaRPr lang="en-US" altLang="en-US" sz="1200">
              <a:latin typeface="Times New Roman" panose="02020603050405020304" charset="0"/>
              <a:cs typeface="Times New Roman" panose="02020603050405020304" charset="0"/>
              <a:sym typeface="+mn-ea"/>
            </a:endParaRPr>
          </a:p>
          <a:p>
            <a:endParaRPr lang="en-US" altLang="en-US" sz="1200">
              <a:latin typeface="Times New Roman" panose="02020603050405020304" charset="0"/>
              <a:cs typeface="Times New Roman" panose="02020603050405020304" charset="0"/>
              <a:sym typeface="+mn-ea"/>
            </a:endParaRPr>
          </a:p>
          <a:p>
            <a:endParaRPr lang="en-US" altLang="en-US" sz="1200">
              <a:latin typeface="Times New Roman" panose="02020603050405020304" charset="0"/>
              <a:cs typeface="Times New Roman" panose="02020603050405020304" charset="0"/>
            </a:endParaRPr>
          </a:p>
          <a:p>
            <a:endParaRPr lang="en-US" sz="1200"/>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true"/>
          </p:cNvPicPr>
          <p:nvPr/>
        </p:nvPicPr>
        <p:blipFill>
          <a:blip r:embed="rId1"/>
          <a:stretch>
            <a:fillRect/>
          </a:stretch>
        </p:blipFill>
        <p:spPr>
          <a:xfrm>
            <a:off x="2662555" y="4626610"/>
            <a:ext cx="3818255" cy="939800"/>
          </a:xfrm>
          <a:prstGeom prst="rect">
            <a:avLst/>
          </a:prstGeom>
        </p:spPr>
      </p:pic>
      <p:sp>
        <p:nvSpPr>
          <p:cNvPr id="5" name="Oval 4"/>
          <p:cNvSpPr/>
          <p:nvPr/>
        </p:nvSpPr>
        <p:spPr>
          <a:xfrm>
            <a:off x="7698740" y="362585"/>
            <a:ext cx="1137285" cy="1149985"/>
          </a:xfrm>
          <a:prstGeom prst="ellipse">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anchor="ctr" anchorCtr="false" compatLnSpc="true"/>
          <a:p>
            <a:pPr marL="0" marR="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0178" name="Rectangle 2"/>
          <p:cNvSpPr>
            <a:spLocks noGrp="true" noChangeArrowheads="true"/>
          </p:cNvSpPr>
          <p:nvPr>
            <p:ph type="title"/>
          </p:nvPr>
        </p:nvSpPr>
        <p:spPr>
          <a:xfrm>
            <a:off x="457200" y="457200"/>
            <a:ext cx="7242175" cy="803910"/>
          </a:xfrm>
        </p:spPr>
        <p:txBody>
          <a:bodyPr/>
          <a:lstStyle/>
          <a:p>
            <a:r>
              <a:rPr lang="en-US" altLang="en-US" sz="2000" dirty="0">
                <a:sym typeface="+mn-ea"/>
              </a:rPr>
              <a:t>Numerical Methods For Solution Of Fracture Problems</a:t>
            </a:r>
            <a:endParaRPr lang="en-US" altLang="en-US" sz="2000" dirty="0">
              <a:sym typeface="+mn-ea"/>
            </a:endParaRPr>
          </a:p>
        </p:txBody>
      </p:sp>
      <p:pic>
        <p:nvPicPr>
          <p:cNvPr id="4" name="Content Placeholder 3" descr="iitr"/>
          <p:cNvPicPr>
            <a:picLocks noChangeAspect="true"/>
          </p:cNvPicPr>
          <p:nvPr>
            <p:ph idx="1"/>
          </p:nvPr>
        </p:nvPicPr>
        <p:blipFill>
          <a:blip r:embed="rId2"/>
          <a:stretch>
            <a:fillRect/>
          </a:stretch>
        </p:blipFill>
        <p:spPr>
          <a:xfrm>
            <a:off x="7759065" y="429260"/>
            <a:ext cx="1016635" cy="1016635"/>
          </a:xfrm>
          <a:prstGeom prst="rect">
            <a:avLst/>
          </a:prstGeom>
        </p:spPr>
      </p:pic>
      <p:sp>
        <p:nvSpPr>
          <p:cNvPr id="8" name="Content Placeholder 7"/>
          <p:cNvSpPr>
            <a:spLocks noGrp="true"/>
          </p:cNvSpPr>
          <p:nvPr>
            <p:ph sz="half" idx="2"/>
          </p:nvPr>
        </p:nvSpPr>
        <p:spPr>
          <a:xfrm>
            <a:off x="457200" y="1785620"/>
            <a:ext cx="8229600" cy="4081780"/>
          </a:xfrm>
        </p:spPr>
        <p:txBody>
          <a:bodyPr/>
          <a:p>
            <a:pPr marL="285750" indent="-285750" algn="just">
              <a:lnSpc>
                <a:spcPct val="150000"/>
              </a:lnSpc>
              <a:buFont typeface="Wingdings" panose="05000000000000000000" charset="0"/>
              <a:buChar char=""/>
            </a:pPr>
            <a:r>
              <a:rPr lang="en-US" altLang="en-US" sz="1600" b="1" i="1">
                <a:latin typeface="Times New Roman" panose="02020603050405020304" charset="0"/>
                <a:cs typeface="Times New Roman" panose="02020603050405020304" charset="0"/>
                <a:sym typeface="+mn-ea"/>
              </a:rPr>
              <a:t>Boundary Integral Equation Method </a:t>
            </a:r>
            <a:r>
              <a:rPr lang="en-US" altLang="en-US" sz="1600">
                <a:latin typeface="Times New Roman" panose="02020603050405020304" charset="0"/>
                <a:cs typeface="Times New Roman" panose="02020603050405020304" charset="0"/>
                <a:sym typeface="+mn-ea"/>
              </a:rPr>
              <a:t>(BIEM) is a numerical approach to the solution of linear boundary value problems with known Green’s function solutions. The boundary of the domain of interest is discretized using ”elements” which are interconnected at discrete points called nodes.</a:t>
            </a:r>
            <a:endParaRPr lang="en-US" altLang="en-US" sz="1600">
              <a:latin typeface="Times New Roman" panose="02020603050405020304" charset="0"/>
              <a:cs typeface="Times New Roman" panose="02020603050405020304" charset="0"/>
            </a:endParaRPr>
          </a:p>
          <a:p>
            <a:pPr marL="285750" indent="-285750" algn="just">
              <a:lnSpc>
                <a:spcPct val="150000"/>
              </a:lnSpc>
              <a:buFont typeface="Wingdings" panose="05000000000000000000" charset="0"/>
              <a:buChar char=""/>
            </a:pPr>
            <a:r>
              <a:rPr lang="en-US" altLang="en-US" sz="1600" b="1" i="1">
                <a:latin typeface="Times New Roman" panose="02020603050405020304" charset="0"/>
                <a:cs typeface="Times New Roman" panose="02020603050405020304" charset="0"/>
                <a:sym typeface="+mn-ea"/>
              </a:rPr>
              <a:t>Finite Element Method </a:t>
            </a:r>
            <a:r>
              <a:rPr lang="en-US" altLang="en-US" sz="1600">
                <a:latin typeface="Times New Roman" panose="02020603050405020304" charset="0"/>
                <a:cs typeface="Times New Roman" panose="02020603050405020304" charset="0"/>
                <a:sym typeface="+mn-ea"/>
              </a:rPr>
              <a:t>is the most widely employed numerical method for fracture mechanics problems. The formulation of the FEM is based on a variational statement of the governing physics. For the problems of linear elasticity, the Principle of Virtual Work, given by</a:t>
            </a:r>
            <a:endParaRPr lang="en-US" altLang="en-US" sz="1600">
              <a:latin typeface="Times New Roman" panose="02020603050405020304" charset="0"/>
              <a:cs typeface="Times New Roman" panose="02020603050405020304" charset="0"/>
            </a:endParaRPr>
          </a:p>
          <a:p>
            <a:pPr algn="just"/>
            <a:endParaRPr lang="en-US" altLang="en-US" sz="1600">
              <a:latin typeface="Times New Roman" panose="02020603050405020304" charset="0"/>
              <a:cs typeface="Times New Roman" panose="02020603050405020304" charset="0"/>
            </a:endParaRPr>
          </a:p>
        </p:txBody>
      </p:sp>
      <p:pic>
        <p:nvPicPr>
          <p:cNvPr id="3" name="Picture 2"/>
          <p:cNvPicPr>
            <a:picLocks noChangeAspect="true"/>
          </p:cNvPicPr>
          <p:nvPr/>
        </p:nvPicPr>
        <p:blipFill>
          <a:blip r:embed="rId3"/>
          <a:stretch>
            <a:fillRect/>
          </a:stretch>
        </p:blipFill>
        <p:spPr>
          <a:xfrm>
            <a:off x="-46355" y="6932295"/>
            <a:ext cx="8733155" cy="513715"/>
          </a:xfrm>
          <a:prstGeom prst="rect">
            <a:avLst/>
          </a:prstGeom>
        </p:spPr>
      </p:pic>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a:xfrm>
            <a:off x="7698740" y="362585"/>
            <a:ext cx="1137285" cy="1149985"/>
          </a:xfrm>
          <a:prstGeom prst="ellipse">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anchor="ctr" anchorCtr="false" compatLnSpc="true"/>
          <a:p>
            <a:pPr marL="0" marR="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0178" name="Rectangle 2"/>
          <p:cNvSpPr>
            <a:spLocks noGrp="true" noChangeArrowheads="true"/>
          </p:cNvSpPr>
          <p:nvPr>
            <p:ph type="title"/>
          </p:nvPr>
        </p:nvSpPr>
        <p:spPr>
          <a:xfrm>
            <a:off x="457200" y="457200"/>
            <a:ext cx="7240905" cy="803910"/>
          </a:xfrm>
        </p:spPr>
        <p:txBody>
          <a:bodyPr/>
          <a:lstStyle/>
          <a:p>
            <a:r>
              <a:rPr lang="en-US" altLang="en-US" sz="2000" dirty="0">
                <a:sym typeface="+mn-ea"/>
              </a:rPr>
              <a:t>Numerical Methods For Solution Of Fracture Problems</a:t>
            </a:r>
            <a:endParaRPr lang="en-US" altLang="en-US" sz="2000" dirty="0">
              <a:sym typeface="+mn-ea"/>
            </a:endParaRPr>
          </a:p>
        </p:txBody>
      </p:sp>
      <p:pic>
        <p:nvPicPr>
          <p:cNvPr id="4" name="Content Placeholder 3" descr="iitr"/>
          <p:cNvPicPr>
            <a:picLocks noChangeAspect="true"/>
          </p:cNvPicPr>
          <p:nvPr>
            <p:ph idx="1"/>
          </p:nvPr>
        </p:nvPicPr>
        <p:blipFill>
          <a:blip r:embed="rId1"/>
          <a:stretch>
            <a:fillRect/>
          </a:stretch>
        </p:blipFill>
        <p:spPr>
          <a:xfrm>
            <a:off x="7759065" y="429260"/>
            <a:ext cx="1016635" cy="1016635"/>
          </a:xfrm>
          <a:prstGeom prst="rect">
            <a:avLst/>
          </a:prstGeom>
        </p:spPr>
      </p:pic>
      <p:pic>
        <p:nvPicPr>
          <p:cNvPr id="2" name="Content Placeholder 1"/>
          <p:cNvPicPr>
            <a:picLocks noChangeAspect="true"/>
          </p:cNvPicPr>
          <p:nvPr>
            <p:ph sz="half" idx="2"/>
          </p:nvPr>
        </p:nvPicPr>
        <p:blipFill>
          <a:blip r:embed="rId2"/>
          <a:stretch>
            <a:fillRect/>
          </a:stretch>
        </p:blipFill>
        <p:spPr>
          <a:xfrm>
            <a:off x="344170" y="1626870"/>
            <a:ext cx="8455660" cy="4822825"/>
          </a:xfrm>
          <a:prstGeom prst="rect">
            <a:avLst/>
          </a:prstGeom>
        </p:spPr>
      </p:pic>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a:xfrm>
            <a:off x="7698740" y="362585"/>
            <a:ext cx="1137285" cy="1149985"/>
          </a:xfrm>
          <a:prstGeom prst="ellipse">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anchor="ctr" anchorCtr="false" compatLnSpc="true"/>
          <a:p>
            <a:pPr marL="0" marR="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0178" name="Rectangle 2"/>
          <p:cNvSpPr>
            <a:spLocks noGrp="true" noChangeArrowheads="true"/>
          </p:cNvSpPr>
          <p:nvPr>
            <p:ph type="title"/>
          </p:nvPr>
        </p:nvSpPr>
        <p:spPr>
          <a:xfrm>
            <a:off x="457200" y="457200"/>
            <a:ext cx="6629400" cy="803910"/>
          </a:xfrm>
        </p:spPr>
        <p:txBody>
          <a:bodyPr/>
          <a:lstStyle/>
          <a:p>
            <a:r>
              <a:rPr lang="en-US" altLang="en-US" sz="2000" dirty="0">
                <a:sym typeface="+mn-ea"/>
              </a:rPr>
              <a:t>Probabilistic Fracture Mechanics</a:t>
            </a:r>
            <a:endParaRPr lang="en-US" altLang="en-US" sz="2000" dirty="0">
              <a:sym typeface="+mn-ea"/>
            </a:endParaRPr>
          </a:p>
        </p:txBody>
      </p:sp>
      <p:pic>
        <p:nvPicPr>
          <p:cNvPr id="4" name="Content Placeholder 3" descr="iitr"/>
          <p:cNvPicPr>
            <a:picLocks noChangeAspect="true"/>
          </p:cNvPicPr>
          <p:nvPr>
            <p:ph idx="1"/>
          </p:nvPr>
        </p:nvPicPr>
        <p:blipFill>
          <a:blip r:embed="rId1"/>
          <a:stretch>
            <a:fillRect/>
          </a:stretch>
        </p:blipFill>
        <p:spPr>
          <a:xfrm>
            <a:off x="7759065" y="429260"/>
            <a:ext cx="1016635" cy="1016635"/>
          </a:xfrm>
          <a:prstGeom prst="rect">
            <a:avLst/>
          </a:prstGeom>
        </p:spPr>
      </p:pic>
      <p:sp>
        <p:nvSpPr>
          <p:cNvPr id="8" name="Content Placeholder 7"/>
          <p:cNvSpPr>
            <a:spLocks noGrp="true"/>
          </p:cNvSpPr>
          <p:nvPr>
            <p:ph sz="half" idx="2"/>
          </p:nvPr>
        </p:nvSpPr>
        <p:spPr>
          <a:xfrm>
            <a:off x="457200" y="1785620"/>
            <a:ext cx="8229600" cy="4081780"/>
          </a:xfrm>
        </p:spPr>
        <p:txBody>
          <a:bodyPr/>
          <a:p>
            <a:pPr algn="just">
              <a:lnSpc>
                <a:spcPct val="150000"/>
              </a:lnSpc>
            </a:pPr>
            <a:r>
              <a:rPr lang="en-US" altLang="en-US" sz="1600">
                <a:latin typeface="Times New Roman" panose="02020603050405020304" charset="0"/>
                <a:cs typeface="Times New Roman" panose="02020603050405020304" charset="0"/>
              </a:rPr>
              <a:t> The problem is divided in:</a:t>
            </a:r>
            <a:endParaRPr lang="en-US" altLang="en-US" sz="1600">
              <a:latin typeface="Times New Roman" panose="02020603050405020304" charset="0"/>
              <a:cs typeface="Times New Roman" panose="02020603050405020304" charset="0"/>
            </a:endParaRPr>
          </a:p>
          <a:p>
            <a:pPr algn="just">
              <a:lnSpc>
                <a:spcPct val="150000"/>
              </a:lnSpc>
            </a:pPr>
            <a:r>
              <a:rPr lang="en-US" altLang="en-US" sz="1600">
                <a:latin typeface="Times New Roman" panose="02020603050405020304" charset="0"/>
                <a:cs typeface="Times New Roman" panose="02020603050405020304" charset="0"/>
              </a:rPr>
              <a:t>1. </a:t>
            </a:r>
            <a:r>
              <a:rPr lang="en-US" altLang="en-US" sz="1600" b="1" i="1">
                <a:latin typeface="Times New Roman" panose="02020603050405020304" charset="0"/>
                <a:cs typeface="Times New Roman" panose="02020603050405020304" charset="0"/>
              </a:rPr>
              <a:t>The basic problem</a:t>
            </a:r>
            <a:r>
              <a:rPr lang="en-US" altLang="en-US" sz="1600" b="1">
                <a:latin typeface="Times New Roman" panose="02020603050405020304" charset="0"/>
                <a:cs typeface="Times New Roman" panose="02020603050405020304" charset="0"/>
              </a:rPr>
              <a:t>: </a:t>
            </a:r>
            <a:r>
              <a:rPr lang="en-US" altLang="en-US" sz="1600">
                <a:latin typeface="Times New Roman" panose="02020603050405020304" charset="0"/>
                <a:cs typeface="Times New Roman" panose="02020603050405020304" charset="0"/>
              </a:rPr>
              <a:t>The two main considerations are the distribution of (1)crack-like defects introduced during the fabrication of a structure and (2)the critical crack length distribution for the material under service conditions. From a failure point of view, it is importanl to know how this distribution compares with that of the critical crack size, which is controlled by the material properties, and applied loading. The probability of failure is then given by the probability of interaction of the actual crack or flaw a</a:t>
            </a:r>
            <a:r>
              <a:rPr lang="en-US" altLang="en-US" sz="1600" baseline="-25000">
                <a:latin typeface="Times New Roman" panose="02020603050405020304" charset="0"/>
                <a:cs typeface="Times New Roman" panose="02020603050405020304" charset="0"/>
              </a:rPr>
              <a:t>i</a:t>
            </a:r>
            <a:r>
              <a:rPr lang="en-US" altLang="en-US" sz="1600">
                <a:latin typeface="Times New Roman" panose="02020603050405020304" charset="0"/>
                <a:cs typeface="Times New Roman" panose="02020603050405020304" charset="0"/>
              </a:rPr>
              <a:t> , and a critical crack length a</a:t>
            </a:r>
            <a:r>
              <a:rPr lang="en-US" altLang="en-US" sz="1600" baseline="-25000">
                <a:latin typeface="Times New Roman" panose="02020603050405020304" charset="0"/>
                <a:cs typeface="Times New Roman" panose="02020603050405020304" charset="0"/>
              </a:rPr>
              <a:t>c</a:t>
            </a:r>
            <a:r>
              <a:rPr lang="en-US" altLang="en-US" sz="1600">
                <a:latin typeface="Times New Roman" panose="02020603050405020304" charset="0"/>
                <a:cs typeface="Times New Roman" panose="02020603050405020304" charset="0"/>
              </a:rPr>
              <a:t>.</a:t>
            </a:r>
            <a:endParaRPr lang="en-US" altLang="en-US" sz="1600">
              <a:latin typeface="Times New Roman" panose="02020603050405020304" charset="0"/>
              <a:cs typeface="Times New Roman" panose="02020603050405020304" charset="0"/>
            </a:endParaRPr>
          </a:p>
          <a:p>
            <a:pPr algn="just">
              <a:lnSpc>
                <a:spcPct val="150000"/>
              </a:lnSpc>
            </a:pPr>
            <a:r>
              <a:rPr lang="en-US" altLang="en-US" sz="1600">
                <a:latin typeface="Times New Roman" panose="02020603050405020304" charset="0"/>
                <a:cs typeface="Times New Roman" panose="02020603050405020304" charset="0"/>
              </a:rPr>
              <a:t>2.</a:t>
            </a:r>
            <a:r>
              <a:rPr lang="en-US" altLang="en-US" sz="1600" i="1">
                <a:latin typeface="Times New Roman" panose="02020603050405020304" charset="0"/>
                <a:cs typeface="Times New Roman" panose="02020603050405020304" charset="0"/>
              </a:rPr>
              <a:t> </a:t>
            </a:r>
            <a:r>
              <a:rPr lang="en-US" altLang="en-US" sz="1600" b="1" i="1">
                <a:latin typeface="Times New Roman" panose="02020603050405020304" charset="0"/>
                <a:cs typeface="Times New Roman" panose="02020603050405020304" charset="0"/>
              </a:rPr>
              <a:t>Further considerations:</a:t>
            </a:r>
            <a:r>
              <a:rPr lang="en-US" altLang="en-US" sz="1600" i="1">
                <a:latin typeface="Times New Roman" panose="02020603050405020304" charset="0"/>
                <a:cs typeface="Times New Roman" panose="02020603050405020304" charset="0"/>
              </a:rPr>
              <a:t> </a:t>
            </a:r>
            <a:r>
              <a:rPr lang="en-US" altLang="en-US" sz="1600">
                <a:latin typeface="Times New Roman" panose="02020603050405020304" charset="0"/>
                <a:cs typeface="Times New Roman" panose="02020603050405020304" charset="0"/>
              </a:rPr>
              <a:t>Closely linked with the as fabricated flaw size distribution is the role played by non-destructive testing in detecting defects which may, or may not, be repaired.</a:t>
            </a:r>
            <a:endParaRPr lang="en-US" altLang="en-US" sz="1600">
              <a:latin typeface="Times New Roman" panose="02020603050405020304" charset="0"/>
              <a:cs typeface="Times New Roman" panose="02020603050405020304" charset="0"/>
            </a:endParaRPr>
          </a:p>
          <a:p>
            <a:pPr algn="just">
              <a:lnSpc>
                <a:spcPct val="150000"/>
              </a:lnSpc>
            </a:pPr>
            <a:r>
              <a:rPr lang="en-US" altLang="en-US" sz="1600">
                <a:latin typeface="Times New Roman" panose="02020603050405020304" charset="0"/>
                <a:cs typeface="Times New Roman" panose="02020603050405020304" charset="0"/>
              </a:rPr>
              <a:t>In situations where fatigue cracking occurs, the defect distribution will tend to alter with the number of applied cycles.</a:t>
            </a:r>
            <a:endParaRPr lang="en-US" altLang="en-US" sz="1600">
              <a:latin typeface="Times New Roman" panose="02020603050405020304" charset="0"/>
              <a:cs typeface="Times New Roman" panose="02020603050405020304" charset="0"/>
            </a:endParaRPr>
          </a:p>
        </p:txBody>
      </p:sp>
      <p:sp>
        <p:nvSpPr>
          <p:cNvPr id="3" name="Text Box 2"/>
          <p:cNvSpPr txBox="true"/>
          <p:nvPr/>
        </p:nvSpPr>
        <p:spPr>
          <a:xfrm>
            <a:off x="-2633980" y="78740"/>
            <a:ext cx="2501265" cy="6015990"/>
          </a:xfrm>
          <a:prstGeom prst="rect">
            <a:avLst/>
          </a:prstGeom>
          <a:noFill/>
        </p:spPr>
        <p:txBody>
          <a:bodyPr wrap="square" rtlCol="0">
            <a:spAutoFit/>
          </a:bodyPr>
          <a:p>
            <a:pPr algn="l">
              <a:lnSpc>
                <a:spcPct val="100000"/>
              </a:lnSpc>
            </a:pPr>
            <a:r>
              <a:rPr lang="en-US" altLang="en-US" sz="1100">
                <a:latin typeface="Times New Roman" panose="02020603050405020304" charset="0"/>
                <a:cs typeface="Times New Roman" panose="02020603050405020304" charset="0"/>
                <a:sym typeface="+mn-ea"/>
              </a:rPr>
              <a:t>Many factors contribute to reliability and these often change both </a:t>
            </a:r>
            <a:r>
              <a:rPr lang="en-US" altLang="en-US" sz="1100" b="1">
                <a:latin typeface="Times New Roman" panose="02020603050405020304" charset="0"/>
                <a:cs typeface="Times New Roman" panose="02020603050405020304" charset="0"/>
                <a:sym typeface="+mn-ea"/>
              </a:rPr>
              <a:t>systematically and at random.</a:t>
            </a:r>
            <a:r>
              <a:rPr lang="en-US" altLang="en-US" sz="1100">
                <a:latin typeface="Times New Roman" panose="02020603050405020304" charset="0"/>
                <a:cs typeface="Times New Roman" panose="02020603050405020304" charset="0"/>
                <a:sym typeface="+mn-ea"/>
              </a:rPr>
              <a:t> In the past, structures have been designed using a simple factor of safety approach to calculate a safe lifetime over which the applied loads will be sustained. Each variable in the equations governing the operation of the system was given a reasonable value drawn from past results or even just human intuition, and a predicted life obtained. This was then divided by a factor of safety which reduced it to give a ’safe’ maximum operating life. </a:t>
            </a:r>
            <a:r>
              <a:rPr lang="en-US" altLang="en-US" sz="1100" b="1">
                <a:latin typeface="Times New Roman" panose="02020603050405020304" charset="0"/>
                <a:cs typeface="Times New Roman" panose="02020603050405020304" charset="0"/>
                <a:sym typeface="+mn-ea"/>
              </a:rPr>
              <a:t>It was conceivable that this is unrealistically conservative but simple.</a:t>
            </a:r>
            <a:endParaRPr lang="en-US" altLang="en-US" sz="1100" b="1">
              <a:latin typeface="Times New Roman" panose="02020603050405020304" charset="0"/>
              <a:cs typeface="Times New Roman" panose="02020603050405020304" charset="0"/>
            </a:endParaRPr>
          </a:p>
          <a:p>
            <a:pPr algn="l">
              <a:lnSpc>
                <a:spcPct val="100000"/>
              </a:lnSpc>
            </a:pPr>
            <a:endParaRPr lang="en-US" altLang="en-US" sz="1100">
              <a:latin typeface="Times New Roman" panose="02020603050405020304" charset="0"/>
              <a:cs typeface="Times New Roman" panose="02020603050405020304" charset="0"/>
            </a:endParaRPr>
          </a:p>
          <a:p>
            <a:pPr algn="l">
              <a:lnSpc>
                <a:spcPct val="100000"/>
              </a:lnSpc>
            </a:pPr>
            <a:r>
              <a:rPr lang="en-US" altLang="en-US" sz="1100" b="1">
                <a:latin typeface="Times New Roman" panose="02020603050405020304" charset="0"/>
                <a:cs typeface="Times New Roman" panose="02020603050405020304" charset="0"/>
                <a:sym typeface="+mn-ea"/>
              </a:rPr>
              <a:t>One approach is to use historical data from past failures and non-failures to evaluate the reliability of current productions.</a:t>
            </a:r>
            <a:endParaRPr lang="en-US" altLang="en-US" sz="1100" b="1">
              <a:latin typeface="Times New Roman" panose="02020603050405020304" charset="0"/>
              <a:cs typeface="Times New Roman" panose="02020603050405020304" charset="0"/>
            </a:endParaRPr>
          </a:p>
          <a:p>
            <a:pPr algn="l">
              <a:lnSpc>
                <a:spcPct val="100000"/>
              </a:lnSpc>
            </a:pPr>
            <a:r>
              <a:rPr lang="en-US" altLang="en-US" sz="1100" b="1">
                <a:latin typeface="Times New Roman" panose="02020603050405020304" charset="0"/>
                <a:cs typeface="Times New Roman" panose="02020603050405020304" charset="0"/>
                <a:sym typeface="+mn-ea"/>
              </a:rPr>
              <a:t>An alternative approach has been sought, namely the development and application of engineering models based on an understanding of the failure modes and statistical distributions of the controlling parameters.Ideally, a combination of the two methods is necessary so that past experience and results plus specially designed laboratory tests can be used to obtain statistical distributions which best fit these data, but also, hopefully provide predictions about altered or new systems.</a:t>
            </a:r>
            <a:endParaRPr lang="en-US" sz="1100" b="1"/>
          </a:p>
        </p:txBody>
      </p:sp>
      <p:sp>
        <p:nvSpPr>
          <p:cNvPr id="6" name="Text Box 5"/>
          <p:cNvSpPr txBox="true"/>
          <p:nvPr/>
        </p:nvSpPr>
        <p:spPr>
          <a:xfrm>
            <a:off x="9264650" y="2895600"/>
            <a:ext cx="2497455" cy="1383665"/>
          </a:xfrm>
          <a:prstGeom prst="rect">
            <a:avLst/>
          </a:prstGeom>
          <a:noFill/>
        </p:spPr>
        <p:txBody>
          <a:bodyPr wrap="square" rtlCol="0">
            <a:spAutoFit/>
          </a:bodyPr>
          <a:p>
            <a:r>
              <a:rPr lang="en-US" altLang="en-US" sz="1200">
                <a:latin typeface="Times New Roman" panose="02020603050405020304" charset="0"/>
                <a:cs typeface="Times New Roman" panose="02020603050405020304" charset="0"/>
                <a:sym typeface="+mn-ea"/>
              </a:rPr>
              <a:t> the latter being controlled primarily by the fracture toughness.</a:t>
            </a:r>
            <a:endParaRPr lang="en-US" altLang="en-US" sz="1200">
              <a:latin typeface="Times New Roman" panose="02020603050405020304" charset="0"/>
              <a:cs typeface="Times New Roman" panose="02020603050405020304" charset="0"/>
              <a:sym typeface="+mn-ea"/>
            </a:endParaRPr>
          </a:p>
          <a:p>
            <a:r>
              <a:rPr lang="en-US" altLang="en-US" sz="1200">
                <a:latin typeface="Times New Roman" panose="02020603050405020304" charset="0"/>
                <a:cs typeface="Times New Roman" panose="02020603050405020304" charset="0"/>
                <a:sym typeface="+mn-ea"/>
              </a:rPr>
              <a:t>,In general, there is a lack of data for the initial distribution of defects in a structure so the distribution is often assumed to be lognormal or exponential</a:t>
            </a:r>
            <a:endParaRPr lang="en-US" sz="1200"/>
          </a:p>
        </p:txBody>
      </p:sp>
      <p:sp>
        <p:nvSpPr>
          <p:cNvPr id="7" name="Text Box 6"/>
          <p:cNvSpPr txBox="true"/>
          <p:nvPr/>
        </p:nvSpPr>
        <p:spPr>
          <a:xfrm>
            <a:off x="9443720" y="4695190"/>
            <a:ext cx="1675130" cy="889635"/>
          </a:xfrm>
          <a:prstGeom prst="rect">
            <a:avLst/>
          </a:prstGeom>
          <a:noFill/>
        </p:spPr>
        <p:txBody>
          <a:bodyPr wrap="square" rtlCol="0">
            <a:spAutoFit/>
          </a:bodyPr>
          <a:p>
            <a:r>
              <a:rPr lang="en-US" altLang="en-US" sz="1600" baseline="30000">
                <a:latin typeface="Times New Roman" panose="02020603050405020304" charset="0"/>
                <a:cs typeface="Times New Roman" panose="02020603050405020304" charset="0"/>
                <a:sym typeface="+mn-ea"/>
              </a:rPr>
              <a:t>This problem may be reduced by in-service inspection at fixed intervals of time, and by repairing the defects so found.</a:t>
            </a:r>
            <a:endParaRPr lang="en-US" altLang="en-US" sz="1600" baseline="30000">
              <a:latin typeface="Times New Roman" panose="02020603050405020304" charset="0"/>
              <a:cs typeface="Times New Roman" panose="02020603050405020304" charset="0"/>
              <a:sym typeface="+mn-ea"/>
            </a:endParaRPr>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true"/>
          </p:cNvSpPr>
          <p:nvPr>
            <p:ph sz="half" idx="2"/>
          </p:nvPr>
        </p:nvSpPr>
        <p:spPr>
          <a:xfrm>
            <a:off x="457200" y="1785620"/>
            <a:ext cx="8229600" cy="4081780"/>
          </a:xfrm>
        </p:spPr>
        <p:txBody>
          <a:bodyPr/>
          <a:p>
            <a:pPr algn="just">
              <a:lnSpc>
                <a:spcPct val="150000"/>
              </a:lnSpc>
            </a:pPr>
            <a:r>
              <a:rPr lang="en-US" altLang="en-US" sz="1600">
                <a:latin typeface="Times New Roman" panose="02020603050405020304" charset="0"/>
                <a:cs typeface="Times New Roman" panose="02020603050405020304" charset="0"/>
              </a:rPr>
              <a:t>The basis of PFM is the simple axiom that a given mode of failure event E will occur when the stress σ</a:t>
            </a:r>
            <a:r>
              <a:rPr lang="en-US" altLang="en-US" sz="1600" baseline="-25000">
                <a:latin typeface="Times New Roman" panose="02020603050405020304" charset="0"/>
                <a:cs typeface="Times New Roman" panose="02020603050405020304" charset="0"/>
              </a:rPr>
              <a:t>w</a:t>
            </a:r>
            <a:r>
              <a:rPr lang="en-US" altLang="en-US" sz="1600">
                <a:latin typeface="Times New Roman" panose="02020603050405020304" charset="0"/>
                <a:cs typeface="Times New Roman" panose="02020603050405020304" charset="0"/>
              </a:rPr>
              <a:t> associated with the failure mode exceeds the mode governing strength σ</a:t>
            </a:r>
            <a:r>
              <a:rPr lang="en-US" altLang="en-US" sz="1600" baseline="-25000">
                <a:latin typeface="Times New Roman" panose="02020603050405020304" charset="0"/>
                <a:cs typeface="Times New Roman" panose="02020603050405020304" charset="0"/>
              </a:rPr>
              <a:t>f</a:t>
            </a:r>
            <a:r>
              <a:rPr lang="en-US" altLang="en-US" sz="1600">
                <a:latin typeface="Times New Roman" panose="02020603050405020304" charset="0"/>
                <a:cs typeface="Times New Roman" panose="02020603050405020304" charset="0"/>
              </a:rPr>
              <a:t> . The probability of failure mode E is given by</a:t>
            </a:r>
            <a:endParaRPr lang="en-US" altLang="en-US" sz="1600">
              <a:latin typeface="Times New Roman" panose="02020603050405020304" charset="0"/>
              <a:cs typeface="Times New Roman" panose="02020603050405020304" charset="0"/>
            </a:endParaRPr>
          </a:p>
          <a:p>
            <a:pPr algn="just">
              <a:lnSpc>
                <a:spcPct val="150000"/>
              </a:lnSpc>
            </a:pPr>
            <a:endParaRPr lang="en-US" altLang="en-US" sz="1600">
              <a:latin typeface="Times New Roman" panose="02020603050405020304" charset="0"/>
              <a:cs typeface="Times New Roman" panose="02020603050405020304" charset="0"/>
            </a:endParaRPr>
          </a:p>
          <a:p>
            <a:pPr algn="just">
              <a:lnSpc>
                <a:spcPct val="150000"/>
              </a:lnSpc>
            </a:pPr>
            <a:endParaRPr lang="en-US" altLang="en-US" sz="1600">
              <a:latin typeface="Times New Roman" panose="02020603050405020304" charset="0"/>
              <a:cs typeface="Times New Roman" panose="02020603050405020304" charset="0"/>
            </a:endParaRPr>
          </a:p>
          <a:p>
            <a:pPr algn="just">
              <a:lnSpc>
                <a:spcPct val="150000"/>
              </a:lnSpc>
            </a:pPr>
            <a:endParaRPr lang="en-US" altLang="en-US" sz="1600">
              <a:latin typeface="Times New Roman" panose="02020603050405020304" charset="0"/>
              <a:cs typeface="Times New Roman" panose="02020603050405020304" charset="0"/>
            </a:endParaRPr>
          </a:p>
          <a:p>
            <a:pPr algn="just">
              <a:lnSpc>
                <a:spcPct val="150000"/>
              </a:lnSpc>
            </a:pPr>
            <a:endParaRPr lang="en-US" altLang="en-US" sz="1600">
              <a:latin typeface="Times New Roman" panose="02020603050405020304" charset="0"/>
              <a:cs typeface="Times New Roman" panose="02020603050405020304" charset="0"/>
            </a:endParaRPr>
          </a:p>
          <a:p>
            <a:pPr algn="just">
              <a:lnSpc>
                <a:spcPct val="150000"/>
              </a:lnSpc>
            </a:pPr>
            <a:endParaRPr lang="en-US" altLang="en-US" sz="1600">
              <a:latin typeface="Times New Roman" panose="02020603050405020304" charset="0"/>
              <a:cs typeface="Times New Roman" panose="02020603050405020304" charset="0"/>
            </a:endParaRPr>
          </a:p>
        </p:txBody>
      </p:sp>
      <p:pic>
        <p:nvPicPr>
          <p:cNvPr id="3" name="Picture 2" descr="s13"/>
          <p:cNvPicPr>
            <a:picLocks noChangeAspect="true"/>
          </p:cNvPicPr>
          <p:nvPr/>
        </p:nvPicPr>
        <p:blipFill>
          <a:blip r:embed="rId1"/>
          <a:srcRect t="6370" b="2440"/>
          <a:stretch>
            <a:fillRect/>
          </a:stretch>
        </p:blipFill>
        <p:spPr>
          <a:xfrm>
            <a:off x="2275205" y="4079240"/>
            <a:ext cx="4592320" cy="2569210"/>
          </a:xfrm>
          <a:prstGeom prst="rect">
            <a:avLst/>
          </a:prstGeom>
        </p:spPr>
      </p:pic>
      <p:sp>
        <p:nvSpPr>
          <p:cNvPr id="5" name="Oval 4"/>
          <p:cNvSpPr/>
          <p:nvPr/>
        </p:nvSpPr>
        <p:spPr>
          <a:xfrm>
            <a:off x="7698740" y="362585"/>
            <a:ext cx="1137285" cy="1149985"/>
          </a:xfrm>
          <a:prstGeom prst="ellipse">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anchor="ctr" anchorCtr="false" compatLnSpc="true"/>
          <a:p>
            <a:pPr marL="0" marR="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0178" name="Rectangle 2"/>
          <p:cNvSpPr>
            <a:spLocks noGrp="true" noChangeArrowheads="true"/>
          </p:cNvSpPr>
          <p:nvPr>
            <p:ph type="title"/>
          </p:nvPr>
        </p:nvSpPr>
        <p:spPr>
          <a:xfrm>
            <a:off x="457200" y="457200"/>
            <a:ext cx="6629400" cy="803910"/>
          </a:xfrm>
        </p:spPr>
        <p:txBody>
          <a:bodyPr/>
          <a:lstStyle/>
          <a:p>
            <a:r>
              <a:rPr lang="en-US" altLang="en-US" sz="2000" dirty="0">
                <a:sym typeface="+mn-ea"/>
              </a:rPr>
              <a:t>Statistical Basis Of PFM</a:t>
            </a:r>
            <a:endParaRPr lang="en-US" altLang="en-US" sz="2000" dirty="0">
              <a:sym typeface="+mn-ea"/>
            </a:endParaRPr>
          </a:p>
        </p:txBody>
      </p:sp>
      <p:pic>
        <p:nvPicPr>
          <p:cNvPr id="4" name="Content Placeholder 3" descr="iitr"/>
          <p:cNvPicPr>
            <a:picLocks noChangeAspect="true"/>
          </p:cNvPicPr>
          <p:nvPr>
            <p:ph idx="1"/>
          </p:nvPr>
        </p:nvPicPr>
        <p:blipFill>
          <a:blip r:embed="rId2"/>
          <a:stretch>
            <a:fillRect/>
          </a:stretch>
        </p:blipFill>
        <p:spPr>
          <a:xfrm>
            <a:off x="7759065" y="429260"/>
            <a:ext cx="1016635" cy="1016635"/>
          </a:xfrm>
          <a:prstGeom prst="rect">
            <a:avLst/>
          </a:prstGeom>
        </p:spPr>
      </p:pic>
      <p:pic>
        <p:nvPicPr>
          <p:cNvPr id="2" name="Picture 1"/>
          <p:cNvPicPr>
            <a:picLocks noChangeAspect="true"/>
          </p:cNvPicPr>
          <p:nvPr/>
        </p:nvPicPr>
        <p:blipFill>
          <a:blip r:embed="rId3"/>
          <a:stretch>
            <a:fillRect/>
          </a:stretch>
        </p:blipFill>
        <p:spPr>
          <a:xfrm>
            <a:off x="2484120" y="3115945"/>
            <a:ext cx="4173855" cy="963295"/>
          </a:xfrm>
          <a:prstGeom prst="rect">
            <a:avLst/>
          </a:prstGeom>
        </p:spPr>
      </p:pic>
      <p:sp>
        <p:nvSpPr>
          <p:cNvPr id="6" name="Text Box 5"/>
          <p:cNvSpPr txBox="true"/>
          <p:nvPr/>
        </p:nvSpPr>
        <p:spPr>
          <a:xfrm>
            <a:off x="-2996565" y="981075"/>
            <a:ext cx="2878455" cy="5446395"/>
          </a:xfrm>
          <a:prstGeom prst="rect">
            <a:avLst/>
          </a:prstGeom>
          <a:noFill/>
        </p:spPr>
        <p:txBody>
          <a:bodyPr wrap="square" rtlCol="0">
            <a:spAutoFit/>
          </a:bodyPr>
          <a:p>
            <a:r>
              <a:rPr lang="en-US" altLang="en-US" sz="1200">
                <a:latin typeface="Times New Roman" panose="02020603050405020304" charset="0"/>
                <a:cs typeface="Times New Roman" panose="02020603050405020304" charset="0"/>
                <a:sym typeface="+mn-ea"/>
              </a:rPr>
              <a:t>In the probabilistic treatment, the random variations are described using distributions of values for the parameters rather than one deterministic value. The distribution may be thought of as a curve combining the possible values and the likelihood (probability) they will occur. The introduction of distributions of values necessarily complicates an analysis, but the end result is likely to be more accurate and hence of more use. In some cases, neat analytical expressions for the reliability are impossible and numerical approximations are required. Approximate interactive algebraic procedures are used to determine an estimate of the failure probability ( = 1 - reliability), whereas in the latter, the approximation is at a later stage, after all the exact probabilistic expressions have been obtained for the complete system; this ibe justified by the improvement gained.s, of course, much harder, and the work involved may not be justified by the improvement gained.</a:t>
            </a:r>
            <a:endParaRPr lang="en-US" altLang="en-US" sz="1200">
              <a:latin typeface="Times New Roman" panose="02020603050405020304" charset="0"/>
              <a:cs typeface="Times New Roman" panose="02020603050405020304" charset="0"/>
              <a:sym typeface="+mn-ea"/>
            </a:endParaRPr>
          </a:p>
          <a:p>
            <a:pPr algn="just"/>
            <a:r>
              <a:rPr lang="en-US" altLang="en-US" sz="1200">
                <a:latin typeface="Times New Roman" panose="02020603050405020304" charset="0"/>
                <a:cs typeface="Times New Roman" panose="02020603050405020304" charset="0"/>
                <a:sym typeface="+mn-ea"/>
              </a:rPr>
              <a:t>with i = 1.....n</a:t>
            </a:r>
            <a:r>
              <a:rPr lang="en-US" altLang="en-US" sz="1200" baseline="-25000">
                <a:latin typeface="Times New Roman" panose="02020603050405020304" charset="0"/>
                <a:cs typeface="Times New Roman" panose="02020603050405020304" charset="0"/>
                <a:sym typeface="+mn-ea"/>
              </a:rPr>
              <a:t>x</a:t>
            </a:r>
            <a:r>
              <a:rPr lang="en-US" altLang="en-US" sz="1200">
                <a:latin typeface="Times New Roman" panose="02020603050405020304" charset="0"/>
                <a:cs typeface="Times New Roman" panose="02020603050405020304" charset="0"/>
                <a:sym typeface="+mn-ea"/>
              </a:rPr>
              <a:t> , depends on input variables that at affect component stress or strength or both. An alternative definition in terms of a strength ratio Y = σ</a:t>
            </a:r>
            <a:r>
              <a:rPr lang="en-US" altLang="en-US" sz="1200" baseline="-25000">
                <a:latin typeface="Times New Roman" panose="02020603050405020304" charset="0"/>
                <a:cs typeface="Times New Roman" panose="02020603050405020304" charset="0"/>
                <a:sym typeface="+mn-ea"/>
              </a:rPr>
              <a:t>f</a:t>
            </a:r>
            <a:r>
              <a:rPr lang="en-US" altLang="en-US" sz="1200">
                <a:latin typeface="Times New Roman" panose="02020603050405020304" charset="0"/>
                <a:cs typeface="Times New Roman" panose="02020603050405020304" charset="0"/>
                <a:sym typeface="+mn-ea"/>
              </a:rPr>
              <a:t> /σ</a:t>
            </a:r>
            <a:r>
              <a:rPr lang="en-US" altLang="en-US" sz="1200" baseline="-25000">
                <a:latin typeface="Times New Roman" panose="02020603050405020304" charset="0"/>
                <a:cs typeface="Times New Roman" panose="02020603050405020304" charset="0"/>
                <a:sym typeface="+mn-ea"/>
              </a:rPr>
              <a:t>w</a:t>
            </a:r>
            <a:r>
              <a:rPr lang="en-US" altLang="en-US" sz="1200">
                <a:latin typeface="Times New Roman" panose="02020603050405020304" charset="0"/>
                <a:cs typeface="Times New Roman" panose="02020603050405020304" charset="0"/>
                <a:sym typeface="+mn-ea"/>
              </a:rPr>
              <a:t> is equally valid and leads to P(E)=P((Y )&lt; 1)</a:t>
            </a:r>
            <a:endParaRPr lang="en-US" sz="1200"/>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a:xfrm>
            <a:off x="7698740" y="362585"/>
            <a:ext cx="1137285" cy="1149985"/>
          </a:xfrm>
          <a:prstGeom prst="ellipse">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anchor="ctr" anchorCtr="false" compatLnSpc="true"/>
          <a:p>
            <a:pPr marL="0" marR="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0178" name="Rectangle 2"/>
          <p:cNvSpPr>
            <a:spLocks noGrp="true" noChangeArrowheads="true"/>
          </p:cNvSpPr>
          <p:nvPr>
            <p:ph type="title"/>
          </p:nvPr>
        </p:nvSpPr>
        <p:spPr>
          <a:xfrm>
            <a:off x="457200" y="457200"/>
            <a:ext cx="6629400" cy="803910"/>
          </a:xfrm>
        </p:spPr>
        <p:txBody>
          <a:bodyPr/>
          <a:lstStyle/>
          <a:p>
            <a:r>
              <a:rPr lang="en-US" altLang="en-US" sz="2000" dirty="0">
                <a:sym typeface="+mn-ea"/>
              </a:rPr>
              <a:t>Statistical Basis Of PFM</a:t>
            </a:r>
            <a:endParaRPr lang="en-US" altLang="en-US" sz="2000" dirty="0">
              <a:sym typeface="+mn-ea"/>
            </a:endParaRPr>
          </a:p>
        </p:txBody>
      </p:sp>
      <p:pic>
        <p:nvPicPr>
          <p:cNvPr id="4" name="Content Placeholder 3" descr="iitr"/>
          <p:cNvPicPr>
            <a:picLocks noChangeAspect="true"/>
          </p:cNvPicPr>
          <p:nvPr>
            <p:ph idx="1"/>
          </p:nvPr>
        </p:nvPicPr>
        <p:blipFill>
          <a:blip r:embed="rId1"/>
          <a:stretch>
            <a:fillRect/>
          </a:stretch>
        </p:blipFill>
        <p:spPr>
          <a:xfrm>
            <a:off x="7759065" y="429260"/>
            <a:ext cx="1016635" cy="1016635"/>
          </a:xfrm>
          <a:prstGeom prst="rect">
            <a:avLst/>
          </a:prstGeom>
        </p:spPr>
      </p:pic>
      <p:pic>
        <p:nvPicPr>
          <p:cNvPr id="6" name="Picture 5" descr="s14"/>
          <p:cNvPicPr>
            <a:picLocks noChangeAspect="true"/>
          </p:cNvPicPr>
          <p:nvPr/>
        </p:nvPicPr>
        <p:blipFill>
          <a:blip r:embed="rId2"/>
          <a:stretch>
            <a:fillRect/>
          </a:stretch>
        </p:blipFill>
        <p:spPr>
          <a:xfrm>
            <a:off x="1221740" y="1445895"/>
            <a:ext cx="6700520" cy="5063490"/>
          </a:xfrm>
          <a:prstGeom prst="rect">
            <a:avLst/>
          </a:prstGeom>
        </p:spPr>
      </p:pic>
      <p:sp>
        <p:nvSpPr>
          <p:cNvPr id="2" name="Text Box 1"/>
          <p:cNvSpPr txBox="true"/>
          <p:nvPr/>
        </p:nvSpPr>
        <p:spPr>
          <a:xfrm>
            <a:off x="-2424430" y="806450"/>
            <a:ext cx="2337435" cy="5262245"/>
          </a:xfrm>
          <a:prstGeom prst="rect">
            <a:avLst/>
          </a:prstGeom>
          <a:noFill/>
        </p:spPr>
        <p:txBody>
          <a:bodyPr wrap="square" rtlCol="0">
            <a:spAutoFit/>
          </a:bodyPr>
          <a:p>
            <a:r>
              <a:rPr lang="en-US" altLang="en-US" sz="1200">
                <a:latin typeface="Times New Roman" panose="02020603050405020304" charset="0"/>
                <a:cs typeface="Times New Roman" panose="02020603050405020304" charset="0"/>
                <a:sym typeface="+mn-ea"/>
              </a:rPr>
              <a:t>Here, G is a concise deterministic summary of all prior engineering experience, models, and assumptions. If the engineering analysis does not lead to an obvious functional form, G may be obtained from standard least- squares fitting of the engineering data or by the repetitive analysis procedure.the x</a:t>
            </a:r>
            <a:r>
              <a:rPr lang="en-US" altLang="en-US" sz="1200" baseline="-25000">
                <a:latin typeface="Times New Roman" panose="02020603050405020304" charset="0"/>
                <a:cs typeface="Times New Roman" panose="02020603050405020304" charset="0"/>
                <a:sym typeface="+mn-ea"/>
              </a:rPr>
              <a:t>i</a:t>
            </a:r>
            <a:r>
              <a:rPr lang="en-US" altLang="en-US" sz="1200">
                <a:latin typeface="Times New Roman" panose="02020603050405020304" charset="0"/>
                <a:cs typeface="Times New Roman" panose="02020603050405020304" charset="0"/>
                <a:sym typeface="+mn-ea"/>
              </a:rPr>
              <a:t> are most realistically described as random variables X</a:t>
            </a:r>
            <a:r>
              <a:rPr lang="en-US" altLang="en-US" sz="1200" baseline="-25000">
                <a:latin typeface="Times New Roman" panose="02020603050405020304" charset="0"/>
                <a:cs typeface="Times New Roman" panose="02020603050405020304" charset="0"/>
                <a:sym typeface="+mn-ea"/>
              </a:rPr>
              <a:t>i</a:t>
            </a:r>
            <a:r>
              <a:rPr lang="en-US" altLang="en-US" sz="1200">
                <a:latin typeface="Times New Roman" panose="02020603050405020304" charset="0"/>
                <a:cs typeface="Times New Roman" panose="02020603050405020304" charset="0"/>
                <a:sym typeface="+mn-ea"/>
              </a:rPr>
              <a:t> rather than single assigned deterministic values. Statistical interpretation of the X</a:t>
            </a:r>
            <a:r>
              <a:rPr lang="en-US" altLang="en-US" sz="1200" baseline="-25000">
                <a:latin typeface="Times New Roman" panose="02020603050405020304" charset="0"/>
                <a:cs typeface="Times New Roman" panose="02020603050405020304" charset="0"/>
                <a:sym typeface="+mn-ea"/>
              </a:rPr>
              <a:t>i</a:t>
            </a:r>
            <a:r>
              <a:rPr lang="en-US" altLang="en-US" sz="1200">
                <a:latin typeface="Times New Roman" panose="02020603050405020304" charset="0"/>
                <a:cs typeface="Times New Roman" panose="02020603050405020304" charset="0"/>
                <a:sym typeface="+mn-ea"/>
              </a:rPr>
              <a:t> results in the interpretation of strength margin as a random variable. The statistical interpretation also allows the analyst to quantify his uncertainty of the engineering model G based on judgement, and his previous record of predictive success and failure. This error quantification is done by introducing one or more additional X</a:t>
            </a:r>
            <a:r>
              <a:rPr lang="en-US" altLang="en-US" sz="1200" baseline="-25000">
                <a:latin typeface="Times New Roman" panose="02020603050405020304" charset="0"/>
                <a:cs typeface="Times New Roman" panose="02020603050405020304" charset="0"/>
                <a:sym typeface="+mn-ea"/>
              </a:rPr>
              <a:t>i</a:t>
            </a:r>
            <a:r>
              <a:rPr lang="en-US" altLang="en-US" sz="1200">
                <a:latin typeface="Times New Roman" panose="02020603050405020304" charset="0"/>
                <a:cs typeface="Times New Roman" panose="02020603050405020304" charset="0"/>
                <a:sym typeface="+mn-ea"/>
              </a:rPr>
              <a:t> to serve as ’error terms’. The cumulative distribution functions of the X</a:t>
            </a:r>
            <a:r>
              <a:rPr lang="en-US" altLang="en-US" sz="1200" baseline="-25000">
                <a:latin typeface="Times New Roman" panose="02020603050405020304" charset="0"/>
                <a:cs typeface="Times New Roman" panose="02020603050405020304" charset="0"/>
                <a:sym typeface="+mn-ea"/>
              </a:rPr>
              <a:t>i</a:t>
            </a:r>
            <a:r>
              <a:rPr lang="en-US" altLang="en-US" sz="1200">
                <a:latin typeface="Times New Roman" panose="02020603050405020304" charset="0"/>
                <a:cs typeface="Times New Roman" panose="02020603050405020304" charset="0"/>
                <a:sym typeface="+mn-ea"/>
              </a:rPr>
              <a:t> , represented b</a:t>
            </a:r>
            <a:endParaRPr lang="en-US" sz="1200"/>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a:xfrm>
            <a:off x="7698740" y="362585"/>
            <a:ext cx="1137285" cy="1149985"/>
          </a:xfrm>
          <a:prstGeom prst="ellipse">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anchor="ctr" anchorCtr="false" compatLnSpc="true"/>
          <a:p>
            <a:pPr marL="0" marR="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0178" name="Rectangle 2"/>
          <p:cNvSpPr>
            <a:spLocks noGrp="true" noChangeArrowheads="true"/>
          </p:cNvSpPr>
          <p:nvPr>
            <p:ph type="title"/>
          </p:nvPr>
        </p:nvSpPr>
        <p:spPr>
          <a:xfrm>
            <a:off x="457200" y="457200"/>
            <a:ext cx="7047230" cy="803910"/>
          </a:xfrm>
        </p:spPr>
        <p:txBody>
          <a:bodyPr anchor="ctr" anchorCtr="false"/>
          <a:lstStyle/>
          <a:p>
            <a:r>
              <a:rPr lang="en-US" altLang="en-US" sz="2000" dirty="0">
                <a:sym typeface="+mn-ea"/>
              </a:rPr>
              <a:t>PFM by using Monte Carlo simulation</a:t>
            </a:r>
            <a:br>
              <a:rPr lang="en-US" altLang="en-US" sz="2000" dirty="0">
                <a:sym typeface="+mn-ea"/>
              </a:rPr>
            </a:br>
            <a:r>
              <a:rPr lang="en-US" altLang="en-US" sz="2000" dirty="0">
                <a:sym typeface="+mn-ea"/>
              </a:rPr>
              <a:t>and Scaled Boundary Finite Element Method</a:t>
            </a:r>
            <a:endParaRPr lang="en-US" altLang="en-US" sz="2000" dirty="0">
              <a:sym typeface="+mn-ea"/>
            </a:endParaRPr>
          </a:p>
        </p:txBody>
      </p:sp>
      <p:pic>
        <p:nvPicPr>
          <p:cNvPr id="4" name="Content Placeholder 3" descr="iitr"/>
          <p:cNvPicPr>
            <a:picLocks noChangeAspect="true"/>
          </p:cNvPicPr>
          <p:nvPr>
            <p:ph idx="1"/>
          </p:nvPr>
        </p:nvPicPr>
        <p:blipFill>
          <a:blip r:embed="rId1"/>
          <a:stretch>
            <a:fillRect/>
          </a:stretch>
        </p:blipFill>
        <p:spPr>
          <a:xfrm>
            <a:off x="7759065" y="429260"/>
            <a:ext cx="1016635" cy="1016635"/>
          </a:xfrm>
          <a:prstGeom prst="rect">
            <a:avLst/>
          </a:prstGeom>
        </p:spPr>
      </p:pic>
      <p:sp>
        <p:nvSpPr>
          <p:cNvPr id="8" name="Content Placeholder 7"/>
          <p:cNvSpPr>
            <a:spLocks noGrp="true"/>
          </p:cNvSpPr>
          <p:nvPr>
            <p:ph sz="half" idx="2"/>
          </p:nvPr>
        </p:nvSpPr>
        <p:spPr>
          <a:xfrm>
            <a:off x="457200" y="1649095"/>
            <a:ext cx="8229600" cy="4218305"/>
          </a:xfrm>
        </p:spPr>
        <p:txBody>
          <a:bodyPr/>
          <a:p>
            <a:pPr marL="285750" indent="-285750" algn="just">
              <a:lnSpc>
                <a:spcPct val="150000"/>
              </a:lnSpc>
              <a:buFont typeface="Wingdings" panose="05000000000000000000" charset="0"/>
              <a:buChar char=""/>
            </a:pPr>
            <a:r>
              <a:rPr lang="en-US" altLang="en-US" sz="1600">
                <a:latin typeface="Times New Roman" panose="02020603050405020304" charset="0"/>
                <a:cs typeface="Times New Roman" panose="02020603050405020304" charset="0"/>
              </a:rPr>
              <a:t>For </a:t>
            </a:r>
            <a:r>
              <a:rPr lang="en-US" altLang="en-US" sz="1600">
                <a:latin typeface="Times New Roman" panose="02020603050405020304" charset="0"/>
                <a:cs typeface="Times New Roman" panose="02020603050405020304" charset="0"/>
                <a:sym typeface="+mn-ea"/>
              </a:rPr>
              <a:t>Monte Carlo simulation (MCS) method </a:t>
            </a:r>
            <a:r>
              <a:rPr lang="en-US" altLang="en-US" sz="1600">
                <a:latin typeface="Times New Roman" panose="02020603050405020304" charset="0"/>
                <a:cs typeface="Times New Roman" panose="02020603050405020304" charset="0"/>
              </a:rPr>
              <a:t>, uncertainties in the applied load, material properties, and crack geometry are modeled as random variables described by specific probability distribution functions. </a:t>
            </a:r>
            <a:endParaRPr lang="en-US" altLang="en-US" sz="1600">
              <a:latin typeface="Times New Roman" panose="02020603050405020304" charset="0"/>
              <a:cs typeface="Times New Roman" panose="02020603050405020304" charset="0"/>
            </a:endParaRPr>
          </a:p>
          <a:p>
            <a:pPr marL="285750" indent="-285750" algn="just">
              <a:lnSpc>
                <a:spcPct val="150000"/>
              </a:lnSpc>
              <a:buFont typeface="Wingdings" panose="05000000000000000000" charset="0"/>
              <a:buChar char=""/>
            </a:pPr>
            <a:r>
              <a:rPr lang="en-US" altLang="en-US" sz="1600">
                <a:latin typeface="Times New Roman" panose="02020603050405020304" charset="0"/>
                <a:cs typeface="Times New Roman" panose="02020603050405020304" charset="0"/>
              </a:rPr>
              <a:t>The scaled boundary finite-element method is employed to investigate the shape sensitivity of the stress intensity factors of a crack to the size and orientation of the crack. Only a single boundary mesh is required. The variation of the crack size and orientation can be represented by simply changing the position of the crack tip without the need for remeshing the boundary.</a:t>
            </a:r>
            <a:endParaRPr lang="en-US" altLang="en-US" sz="1600">
              <a:latin typeface="Times New Roman" panose="02020603050405020304" charset="0"/>
              <a:cs typeface="Times New Roman" panose="02020603050405020304" charset="0"/>
            </a:endParaRPr>
          </a:p>
        </p:txBody>
      </p:sp>
      <p:sp>
        <p:nvSpPr>
          <p:cNvPr id="2" name="Text Box 1"/>
          <p:cNvSpPr txBox="true"/>
          <p:nvPr/>
        </p:nvSpPr>
        <p:spPr>
          <a:xfrm>
            <a:off x="9378315" y="5034280"/>
            <a:ext cx="3340100" cy="1198880"/>
          </a:xfrm>
          <a:prstGeom prst="rect">
            <a:avLst/>
          </a:prstGeom>
          <a:noFill/>
        </p:spPr>
        <p:txBody>
          <a:bodyPr wrap="square" rtlCol="0">
            <a:spAutoFit/>
          </a:bodyPr>
          <a:p>
            <a:pPr marL="0" indent="0" algn="just">
              <a:lnSpc>
                <a:spcPct val="100000"/>
              </a:lnSpc>
              <a:buFont typeface="Wingdings" panose="05000000000000000000" charset="0"/>
              <a:buNone/>
            </a:pPr>
            <a:r>
              <a:rPr lang="en-US" altLang="en-US" sz="1200">
                <a:latin typeface="Times New Roman" panose="02020603050405020304" charset="0"/>
                <a:cs typeface="Times New Roman" panose="02020603050405020304" charset="0"/>
                <a:sym typeface="+mn-ea"/>
              </a:rPr>
              <a:t>Therefore, the repetitive deterministic analysis is made simple, elegant, and highly efficient as compared to most other numerical methods. Thus, it becomes feasible to use the brute force MCS method for the reliability analysis of a cracked structure.</a:t>
            </a:r>
            <a:endParaRPr lang="en-US" sz="1200"/>
          </a:p>
        </p:txBody>
      </p:sp>
      <p:sp>
        <p:nvSpPr>
          <p:cNvPr id="3" name="Text Box 2"/>
          <p:cNvSpPr txBox="true"/>
          <p:nvPr/>
        </p:nvSpPr>
        <p:spPr>
          <a:xfrm>
            <a:off x="9378315" y="3743960"/>
            <a:ext cx="3220720" cy="1014730"/>
          </a:xfrm>
          <a:prstGeom prst="rect">
            <a:avLst/>
          </a:prstGeom>
          <a:noFill/>
        </p:spPr>
        <p:txBody>
          <a:bodyPr wrap="square" rtlCol="0">
            <a:spAutoFit/>
          </a:bodyPr>
          <a:p>
            <a:pPr marL="0" indent="0" algn="just">
              <a:lnSpc>
                <a:spcPct val="100000"/>
              </a:lnSpc>
              <a:buFont typeface="Wingdings" panose="05000000000000000000" charset="0"/>
              <a:buNone/>
            </a:pPr>
            <a:r>
              <a:rPr lang="en-US" altLang="en-US" sz="1200">
                <a:latin typeface="Times New Roman" panose="02020603050405020304" charset="0"/>
                <a:cs typeface="Times New Roman" panose="02020603050405020304" charset="0"/>
                <a:sym typeface="+mn-ea"/>
              </a:rPr>
              <a:t>For each of the Monte Carlo samples, the SIFs, which are sensitive to the randomness of the variables, are computed. The resulting SIFs are compared with the material toughness to evaluate whether failure will occur.</a:t>
            </a:r>
            <a:endParaRPr lang="en-US" sz="1200"/>
          </a:p>
        </p:txBody>
      </p:sp>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a:xfrm>
            <a:off x="7698740" y="362585"/>
            <a:ext cx="1137285" cy="1149985"/>
          </a:xfrm>
          <a:prstGeom prst="ellipse">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anchor="ctr" anchorCtr="false" compatLnSpc="true"/>
          <a:p>
            <a:pPr marL="0" marR="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0178" name="Rectangle 2"/>
          <p:cNvSpPr>
            <a:spLocks noGrp="true" noChangeArrowheads="true"/>
          </p:cNvSpPr>
          <p:nvPr>
            <p:ph type="title"/>
          </p:nvPr>
        </p:nvSpPr>
        <p:spPr>
          <a:xfrm>
            <a:off x="457200" y="457200"/>
            <a:ext cx="6629400" cy="803910"/>
          </a:xfrm>
        </p:spPr>
        <p:txBody>
          <a:bodyPr/>
          <a:lstStyle/>
          <a:p>
            <a:r>
              <a:rPr lang="en-US" altLang="en-US" sz="2000" dirty="0">
                <a:sym typeface="+mn-ea"/>
              </a:rPr>
              <a:t>Scaled Boundary Finite Element Method</a:t>
            </a:r>
            <a:endParaRPr lang="en-US" altLang="en-US" sz="2000" dirty="0">
              <a:sym typeface="+mn-ea"/>
            </a:endParaRPr>
          </a:p>
        </p:txBody>
      </p:sp>
      <p:pic>
        <p:nvPicPr>
          <p:cNvPr id="4" name="Content Placeholder 3" descr="iitr"/>
          <p:cNvPicPr>
            <a:picLocks noChangeAspect="true"/>
          </p:cNvPicPr>
          <p:nvPr>
            <p:ph idx="1"/>
          </p:nvPr>
        </p:nvPicPr>
        <p:blipFill>
          <a:blip r:embed="rId1"/>
          <a:stretch>
            <a:fillRect/>
          </a:stretch>
        </p:blipFill>
        <p:spPr>
          <a:xfrm>
            <a:off x="7759065" y="429260"/>
            <a:ext cx="1016635" cy="1016635"/>
          </a:xfrm>
          <a:prstGeom prst="rect">
            <a:avLst/>
          </a:prstGeom>
        </p:spPr>
      </p:pic>
      <p:sp>
        <p:nvSpPr>
          <p:cNvPr id="8" name="Content Placeholder 7"/>
          <p:cNvSpPr>
            <a:spLocks noGrp="true"/>
          </p:cNvSpPr>
          <p:nvPr>
            <p:ph sz="half" idx="2"/>
          </p:nvPr>
        </p:nvSpPr>
        <p:spPr>
          <a:xfrm>
            <a:off x="457200" y="1785620"/>
            <a:ext cx="8229600" cy="4081780"/>
          </a:xfrm>
        </p:spPr>
        <p:txBody>
          <a:bodyPr/>
          <a:p>
            <a:pPr marL="285750" indent="-285750" algn="just">
              <a:lnSpc>
                <a:spcPct val="150000"/>
              </a:lnSpc>
              <a:buFont typeface="Wingdings" panose="05000000000000000000" charset="0"/>
              <a:buChar char=""/>
            </a:pPr>
            <a:r>
              <a:rPr lang="en-US" altLang="en-US" sz="1600">
                <a:latin typeface="Times New Roman" panose="02020603050405020304" charset="0"/>
                <a:cs typeface="Times New Roman" panose="02020603050405020304" charset="0"/>
              </a:rPr>
              <a:t>The geometry of the domain satisfies the scaling requirement, i.e., the whole boundary of the domain is directly visible from the crack tip. </a:t>
            </a:r>
            <a:endParaRPr lang="en-US" altLang="en-US" sz="1600">
              <a:latin typeface="Times New Roman" panose="02020603050405020304" charset="0"/>
              <a:cs typeface="Times New Roman" panose="02020603050405020304" charset="0"/>
            </a:endParaRPr>
          </a:p>
          <a:p>
            <a:pPr marL="285750" indent="-285750" algn="just">
              <a:lnSpc>
                <a:spcPct val="150000"/>
              </a:lnSpc>
              <a:buFont typeface="Wingdings" panose="05000000000000000000" charset="0"/>
              <a:buChar char=""/>
            </a:pPr>
            <a:r>
              <a:rPr lang="en-US" altLang="en-US" sz="1600">
                <a:latin typeface="Times New Roman" panose="02020603050405020304" charset="0"/>
                <a:cs typeface="Times New Roman" panose="02020603050405020304" charset="0"/>
              </a:rPr>
              <a:t>Problems of more complex geometry can be divided into such smaller subdomains. The scaling center O is selected at the crack tip. </a:t>
            </a:r>
            <a:endParaRPr lang="en-US" altLang="en-US" sz="1600">
              <a:latin typeface="Times New Roman" panose="02020603050405020304" charset="0"/>
              <a:cs typeface="Times New Roman" panose="02020603050405020304" charset="0"/>
            </a:endParaRPr>
          </a:p>
          <a:p>
            <a:pPr marL="285750" indent="-285750" algn="just">
              <a:lnSpc>
                <a:spcPct val="150000"/>
              </a:lnSpc>
              <a:buFont typeface="Wingdings" panose="05000000000000000000" charset="0"/>
              <a:buChar char=""/>
            </a:pPr>
            <a:r>
              <a:rPr lang="en-US" altLang="en-US" sz="1600">
                <a:latin typeface="Times New Roman" panose="02020603050405020304" charset="0"/>
                <a:cs typeface="Times New Roman" panose="02020603050405020304" charset="0"/>
              </a:rPr>
              <a:t>Without loss of generality, the origin of the Cartesian coordinates x̂ and ŷ is defined at the scaling center.</a:t>
            </a:r>
            <a:endParaRPr lang="en-US" altLang="en-US" sz="1600">
              <a:latin typeface="Times New Roman" panose="02020603050405020304" charset="0"/>
              <a:cs typeface="Times New Roman" panose="02020603050405020304" charset="0"/>
            </a:endParaRPr>
          </a:p>
        </p:txBody>
      </p:sp>
      <p:pic>
        <p:nvPicPr>
          <p:cNvPr id="2" name="Picture 1" descr="s15"/>
          <p:cNvPicPr>
            <a:picLocks noChangeAspect="true"/>
          </p:cNvPicPr>
          <p:nvPr/>
        </p:nvPicPr>
        <p:blipFill>
          <a:blip r:embed="rId2"/>
          <a:stretch>
            <a:fillRect/>
          </a:stretch>
        </p:blipFill>
        <p:spPr>
          <a:xfrm>
            <a:off x="4098925" y="3921760"/>
            <a:ext cx="4676775" cy="2438400"/>
          </a:xfrm>
          <a:prstGeom prst="rect">
            <a:avLst/>
          </a:prstGeom>
        </p:spPr>
      </p:pic>
      <p:pic>
        <p:nvPicPr>
          <p:cNvPr id="3" name="Picture 2"/>
          <p:cNvPicPr>
            <a:picLocks noChangeAspect="true"/>
          </p:cNvPicPr>
          <p:nvPr/>
        </p:nvPicPr>
        <p:blipFill>
          <a:blip r:embed="rId3"/>
          <a:stretch>
            <a:fillRect/>
          </a:stretch>
        </p:blipFill>
        <p:spPr>
          <a:xfrm>
            <a:off x="1470660" y="4740910"/>
            <a:ext cx="1596390" cy="800735"/>
          </a:xfrm>
          <a:prstGeom prst="rect">
            <a:avLst/>
          </a:prstGeom>
        </p:spPr>
      </p:pic>
      <p:sp>
        <p:nvSpPr>
          <p:cNvPr id="6" name="Text Box 5"/>
          <p:cNvSpPr txBox="true"/>
          <p:nvPr/>
        </p:nvSpPr>
        <p:spPr>
          <a:xfrm>
            <a:off x="9191625" y="1512570"/>
            <a:ext cx="1972945" cy="1938020"/>
          </a:xfrm>
          <a:prstGeom prst="rect">
            <a:avLst/>
          </a:prstGeom>
          <a:noFill/>
        </p:spPr>
        <p:txBody>
          <a:bodyPr wrap="square" rtlCol="0">
            <a:spAutoFit/>
          </a:bodyPr>
          <a:p>
            <a:r>
              <a:rPr lang="en-US" altLang="en-US" sz="1200">
                <a:latin typeface="Times New Roman" panose="02020603050405020304" charset="0"/>
                <a:cs typeface="Times New Roman" panose="02020603050405020304" charset="0"/>
                <a:sym typeface="+mn-ea"/>
              </a:rPr>
              <a:t> The boundary is discretized with line elements. The nodal coordinates at the boundary are denoted {x} and {y}, with shape functions [N (η)] in the local coordinate η . Thus for any point on the boundary the Cartesian coordinates (x, y), can be interpolated by</a:t>
            </a:r>
            <a:endParaRPr lang="en-US" sz="1200"/>
          </a:p>
        </p:txBody>
      </p:sp>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a:xfrm>
            <a:off x="7698740" y="362585"/>
            <a:ext cx="1137285" cy="1149985"/>
          </a:xfrm>
          <a:prstGeom prst="ellipse">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anchor="ctr" anchorCtr="false" compatLnSpc="true"/>
          <a:p>
            <a:pPr marL="0" marR="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0178" name="Rectangle 2"/>
          <p:cNvSpPr>
            <a:spLocks noGrp="true" noChangeArrowheads="true"/>
          </p:cNvSpPr>
          <p:nvPr>
            <p:ph type="title"/>
          </p:nvPr>
        </p:nvSpPr>
        <p:spPr>
          <a:xfrm>
            <a:off x="457200" y="457200"/>
            <a:ext cx="6629400" cy="803910"/>
          </a:xfrm>
        </p:spPr>
        <p:txBody>
          <a:bodyPr/>
          <a:lstStyle/>
          <a:p>
            <a:r>
              <a:rPr lang="en-US" altLang="en-US" sz="2000" dirty="0">
                <a:sym typeface="+mn-ea"/>
              </a:rPr>
              <a:t>Scaled Boundary Finite Element Method</a:t>
            </a:r>
            <a:endParaRPr lang="en-US" altLang="en-US" sz="2000" dirty="0">
              <a:sym typeface="+mn-ea"/>
            </a:endParaRPr>
          </a:p>
        </p:txBody>
      </p:sp>
      <p:pic>
        <p:nvPicPr>
          <p:cNvPr id="4" name="Content Placeholder 3" descr="iitr"/>
          <p:cNvPicPr>
            <a:picLocks noChangeAspect="true"/>
          </p:cNvPicPr>
          <p:nvPr>
            <p:ph idx="1"/>
          </p:nvPr>
        </p:nvPicPr>
        <p:blipFill>
          <a:blip r:embed="rId1"/>
          <a:stretch>
            <a:fillRect/>
          </a:stretch>
        </p:blipFill>
        <p:spPr>
          <a:xfrm>
            <a:off x="7759065" y="429260"/>
            <a:ext cx="1016635" cy="1016635"/>
          </a:xfrm>
          <a:prstGeom prst="rect">
            <a:avLst/>
          </a:prstGeom>
        </p:spPr>
      </p:pic>
      <p:sp>
        <p:nvSpPr>
          <p:cNvPr id="8" name="Content Placeholder 7"/>
          <p:cNvSpPr>
            <a:spLocks noGrp="true"/>
          </p:cNvSpPr>
          <p:nvPr>
            <p:ph sz="half" idx="2"/>
          </p:nvPr>
        </p:nvSpPr>
        <p:spPr>
          <a:xfrm>
            <a:off x="457200" y="1785620"/>
            <a:ext cx="8229600" cy="4081780"/>
          </a:xfrm>
        </p:spPr>
        <p:txBody>
          <a:bodyPr/>
          <a:p>
            <a:pPr marL="285750" indent="-285750" algn="just">
              <a:lnSpc>
                <a:spcPct val="150000"/>
              </a:lnSpc>
              <a:buFont typeface="Wingdings" panose="05000000000000000000" charset="0"/>
              <a:buChar char=""/>
            </a:pPr>
            <a:r>
              <a:rPr lang="en-US" altLang="en-US" sz="1600">
                <a:latin typeface="Times New Roman" panose="02020603050405020304" charset="0"/>
                <a:cs typeface="Times New Roman" panose="02020603050405020304" charset="0"/>
              </a:rPr>
              <a:t>The coordinates of any point within the domain (x̂, ŷ) can then expressed as:</a:t>
            </a:r>
            <a:endParaRPr lang="en-US" altLang="en-US" sz="1600">
              <a:latin typeface="Times New Roman" panose="02020603050405020304" charset="0"/>
              <a:cs typeface="Times New Roman" panose="02020603050405020304" charset="0"/>
            </a:endParaRPr>
          </a:p>
          <a:p>
            <a:pPr marL="285750" indent="-285750" algn="just">
              <a:lnSpc>
                <a:spcPct val="150000"/>
              </a:lnSpc>
              <a:buFont typeface="Wingdings" panose="05000000000000000000" charset="0"/>
              <a:buChar char=""/>
            </a:pPr>
            <a:endParaRPr lang="en-US" altLang="en-US" sz="1600">
              <a:latin typeface="Times New Roman" panose="02020603050405020304" charset="0"/>
              <a:cs typeface="Times New Roman" panose="02020603050405020304" charset="0"/>
            </a:endParaRPr>
          </a:p>
          <a:p>
            <a:pPr marL="285750" indent="-285750" algn="just">
              <a:lnSpc>
                <a:spcPct val="150000"/>
              </a:lnSpc>
              <a:buFont typeface="Wingdings" panose="05000000000000000000" charset="0"/>
              <a:buChar char=""/>
            </a:pPr>
            <a:endParaRPr lang="en-US" altLang="en-US" sz="1600">
              <a:latin typeface="Times New Roman" panose="02020603050405020304" charset="0"/>
              <a:cs typeface="Times New Roman" panose="02020603050405020304" charset="0"/>
            </a:endParaRPr>
          </a:p>
          <a:p>
            <a:pPr marL="285750" indent="-285750" algn="just">
              <a:lnSpc>
                <a:spcPct val="150000"/>
              </a:lnSpc>
              <a:buFont typeface="Wingdings" panose="05000000000000000000" charset="0"/>
              <a:buChar char=""/>
            </a:pPr>
            <a:endParaRPr lang="en-US" altLang="en-US" sz="1600">
              <a:latin typeface="Times New Roman" panose="02020603050405020304" charset="0"/>
              <a:cs typeface="Times New Roman" panose="02020603050405020304" charset="0"/>
            </a:endParaRPr>
          </a:p>
          <a:p>
            <a:pPr marL="285750" indent="-285750" algn="just">
              <a:lnSpc>
                <a:spcPct val="150000"/>
              </a:lnSpc>
              <a:buFont typeface="Wingdings" panose="05000000000000000000" charset="0"/>
              <a:buChar char=""/>
            </a:pPr>
            <a:endParaRPr lang="en-US" altLang="en-US" sz="1600">
              <a:latin typeface="Times New Roman" panose="02020603050405020304" charset="0"/>
              <a:cs typeface="Times New Roman" panose="02020603050405020304" charset="0"/>
            </a:endParaRPr>
          </a:p>
          <a:p>
            <a:pPr marL="285750" indent="-285750" algn="just">
              <a:lnSpc>
                <a:spcPct val="150000"/>
              </a:lnSpc>
              <a:buFont typeface="Wingdings" panose="05000000000000000000" charset="0"/>
              <a:buChar char=""/>
            </a:pPr>
            <a:r>
              <a:rPr lang="en-US" altLang="en-US" sz="1600">
                <a:latin typeface="Times New Roman" panose="02020603050405020304" charset="0"/>
                <a:cs typeface="Times New Roman" panose="02020603050405020304" charset="0"/>
              </a:rPr>
              <a:t>where the scaling factor ξ takes the value of 0 at the scaling center and 1 on the boundary. </a:t>
            </a:r>
            <a:endParaRPr lang="en-US" altLang="en-US" sz="1600">
              <a:latin typeface="Times New Roman" panose="02020603050405020304" charset="0"/>
              <a:cs typeface="Times New Roman" panose="02020603050405020304" charset="0"/>
            </a:endParaRPr>
          </a:p>
          <a:p>
            <a:pPr marL="285750" indent="-285750" algn="just">
              <a:lnSpc>
                <a:spcPct val="150000"/>
              </a:lnSpc>
              <a:buFont typeface="Wingdings" panose="05000000000000000000" charset="0"/>
              <a:buChar char=""/>
            </a:pPr>
            <a:r>
              <a:rPr lang="en-US" altLang="en-US" sz="1600">
                <a:latin typeface="Times New Roman" panose="02020603050405020304" charset="0"/>
                <a:cs typeface="Times New Roman" panose="02020603050405020304" charset="0"/>
              </a:rPr>
              <a:t>ξ and η are called the scaled boundary coordinates.</a:t>
            </a:r>
            <a:endParaRPr lang="en-US" altLang="en-US" sz="1600">
              <a:latin typeface="Times New Roman" panose="02020603050405020304" charset="0"/>
              <a:cs typeface="Times New Roman" panose="02020603050405020304" charset="0"/>
            </a:endParaRPr>
          </a:p>
          <a:p>
            <a:pPr marL="285750" indent="-285750" algn="just">
              <a:lnSpc>
                <a:spcPct val="150000"/>
              </a:lnSpc>
              <a:buFont typeface="Wingdings" panose="05000000000000000000" charset="0"/>
              <a:buChar char=""/>
            </a:pPr>
            <a:r>
              <a:rPr lang="en-US" altLang="en-US" sz="1600">
                <a:latin typeface="Times New Roman" panose="02020603050405020304" charset="0"/>
                <a:cs typeface="Times New Roman" panose="02020603050405020304" charset="0"/>
                <a:sym typeface="+mn-ea"/>
              </a:rPr>
              <a:t>To avoid the Jacobian of the scaled boundary coordinate transformation approaching zero, the acute angle formed by a radial line and the boundary should not be too small. </a:t>
            </a:r>
            <a:endParaRPr lang="en-US" altLang="en-US" sz="1600">
              <a:latin typeface="Times New Roman" panose="02020603050405020304" charset="0"/>
              <a:cs typeface="Times New Roman" panose="02020603050405020304" charset="0"/>
            </a:endParaRPr>
          </a:p>
          <a:p>
            <a:pPr marL="285750" indent="-285750" algn="just">
              <a:lnSpc>
                <a:spcPct val="150000"/>
              </a:lnSpc>
              <a:buFont typeface="Wingdings" panose="05000000000000000000" charset="0"/>
              <a:buChar char=""/>
            </a:pPr>
            <a:endParaRPr lang="en-US" altLang="en-US" sz="1600">
              <a:latin typeface="Times New Roman" panose="02020603050405020304" charset="0"/>
              <a:cs typeface="Times New Roman" panose="02020603050405020304" charset="0"/>
            </a:endParaRPr>
          </a:p>
        </p:txBody>
      </p:sp>
      <p:pic>
        <p:nvPicPr>
          <p:cNvPr id="6" name="Picture 5"/>
          <p:cNvPicPr>
            <a:picLocks noChangeAspect="true"/>
          </p:cNvPicPr>
          <p:nvPr/>
        </p:nvPicPr>
        <p:blipFill>
          <a:blip r:embed="rId2"/>
          <a:stretch>
            <a:fillRect/>
          </a:stretch>
        </p:blipFill>
        <p:spPr>
          <a:xfrm>
            <a:off x="2849245" y="2557780"/>
            <a:ext cx="2341245" cy="842645"/>
          </a:xfrm>
          <a:prstGeom prst="rect">
            <a:avLst/>
          </a:prstGeom>
        </p:spPr>
      </p:pic>
      <p:pic>
        <p:nvPicPr>
          <p:cNvPr id="7" name="Picture 6"/>
          <p:cNvPicPr>
            <a:picLocks noChangeAspect="true"/>
          </p:cNvPicPr>
          <p:nvPr/>
        </p:nvPicPr>
        <p:blipFill>
          <a:blip r:embed="rId3"/>
          <a:stretch>
            <a:fillRect/>
          </a:stretch>
        </p:blipFill>
        <p:spPr>
          <a:xfrm>
            <a:off x="5578475" y="2612390"/>
            <a:ext cx="2120265" cy="732790"/>
          </a:xfrm>
          <a:prstGeom prst="rect">
            <a:avLst/>
          </a:prstGeom>
        </p:spPr>
      </p:pic>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a:xfrm>
            <a:off x="7698740" y="362585"/>
            <a:ext cx="1137285" cy="1149985"/>
          </a:xfrm>
          <a:prstGeom prst="ellipse">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anchor="ctr" anchorCtr="false" compatLnSpc="true"/>
          <a:p>
            <a:pPr marL="0" marR="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0178" name="Rectangle 2"/>
          <p:cNvSpPr>
            <a:spLocks noGrp="true" noChangeArrowheads="true"/>
          </p:cNvSpPr>
          <p:nvPr>
            <p:ph type="title"/>
          </p:nvPr>
        </p:nvSpPr>
        <p:spPr>
          <a:xfrm>
            <a:off x="457200" y="457200"/>
            <a:ext cx="6629400" cy="803910"/>
          </a:xfrm>
        </p:spPr>
        <p:txBody>
          <a:bodyPr/>
          <a:lstStyle/>
          <a:p>
            <a:r>
              <a:rPr lang="en-US" altLang="en-US" sz="2000" dirty="0"/>
              <a:t>Introduction</a:t>
            </a:r>
            <a:endParaRPr lang="en-US" altLang="en-US" sz="2000" dirty="0"/>
          </a:p>
        </p:txBody>
      </p:sp>
      <p:pic>
        <p:nvPicPr>
          <p:cNvPr id="4" name="Content Placeholder 3" descr="iitr"/>
          <p:cNvPicPr>
            <a:picLocks noChangeAspect="true"/>
          </p:cNvPicPr>
          <p:nvPr>
            <p:ph idx="1"/>
          </p:nvPr>
        </p:nvPicPr>
        <p:blipFill>
          <a:blip r:embed="rId1"/>
          <a:stretch>
            <a:fillRect/>
          </a:stretch>
        </p:blipFill>
        <p:spPr>
          <a:xfrm>
            <a:off x="7759065" y="429260"/>
            <a:ext cx="1016635" cy="1016635"/>
          </a:xfrm>
          <a:prstGeom prst="rect">
            <a:avLst/>
          </a:prstGeom>
        </p:spPr>
      </p:pic>
      <p:sp>
        <p:nvSpPr>
          <p:cNvPr id="8" name="Content Placeholder 7"/>
          <p:cNvSpPr>
            <a:spLocks noGrp="true"/>
          </p:cNvSpPr>
          <p:nvPr>
            <p:ph sz="half" idx="2"/>
          </p:nvPr>
        </p:nvSpPr>
        <p:spPr>
          <a:xfrm>
            <a:off x="457200" y="1785620"/>
            <a:ext cx="8229600" cy="4081780"/>
          </a:xfrm>
        </p:spPr>
        <p:txBody>
          <a:bodyPr/>
          <a:p>
            <a:pPr>
              <a:lnSpc>
                <a:spcPct val="150000"/>
              </a:lnSpc>
            </a:pPr>
            <a:r>
              <a:rPr lang="en-US" altLang="en-US" sz="1600">
                <a:latin typeface="Times New Roman" panose="02020603050405020304" charset="0"/>
                <a:cs typeface="Times New Roman" panose="02020603050405020304" charset="0"/>
              </a:rPr>
              <a:t>This seminar topic focuses on :</a:t>
            </a:r>
            <a:endParaRPr lang="en-US" altLang="en-US" sz="1600">
              <a:latin typeface="Times New Roman" panose="02020603050405020304" charset="0"/>
              <a:cs typeface="Times New Roman" panose="02020603050405020304" charset="0"/>
            </a:endParaRPr>
          </a:p>
          <a:p>
            <a:pPr marL="285750" indent="-285750">
              <a:lnSpc>
                <a:spcPct val="150000"/>
              </a:lnSpc>
              <a:buFont typeface="Wingdings" panose="05000000000000000000" charset="0"/>
              <a:buChar char=""/>
            </a:pPr>
            <a:r>
              <a:rPr lang="en-US" altLang="en-US" sz="1600">
                <a:latin typeface="Times New Roman" panose="02020603050405020304" charset="0"/>
                <a:cs typeface="Times New Roman" panose="02020603050405020304" charset="0"/>
              </a:rPr>
              <a:t>The Fundamentals of the fracture mechanics </a:t>
            </a:r>
            <a:endParaRPr lang="en-US" altLang="en-US" sz="1600">
              <a:latin typeface="Times New Roman" panose="02020603050405020304" charset="0"/>
              <a:cs typeface="Times New Roman" panose="02020603050405020304" charset="0"/>
            </a:endParaRPr>
          </a:p>
          <a:p>
            <a:pPr marL="285750" indent="-285750">
              <a:lnSpc>
                <a:spcPct val="150000"/>
              </a:lnSpc>
              <a:buFont typeface="Wingdings" panose="05000000000000000000" charset="0"/>
              <a:buChar char=""/>
            </a:pPr>
            <a:r>
              <a:rPr lang="en-US" altLang="en-US" sz="1600">
                <a:latin typeface="Times New Roman" panose="02020603050405020304" charset="0"/>
                <a:cs typeface="Times New Roman" panose="02020603050405020304" charset="0"/>
              </a:rPr>
              <a:t>computational methodology on furthering the understanding of fundamental fracture phenomena.</a:t>
            </a:r>
            <a:endParaRPr lang="en-US" altLang="en-US" sz="1600">
              <a:latin typeface="Times New Roman" panose="02020603050405020304" charset="0"/>
              <a:cs typeface="Times New Roman" panose="02020603050405020304" charset="0"/>
            </a:endParaRPr>
          </a:p>
          <a:p>
            <a:pPr marL="285750" indent="-285750">
              <a:lnSpc>
                <a:spcPct val="150000"/>
              </a:lnSpc>
              <a:buFont typeface="Wingdings" panose="05000000000000000000" charset="0"/>
              <a:buChar char=""/>
            </a:pPr>
            <a:r>
              <a:rPr lang="en-US" altLang="en-US" sz="1600">
                <a:latin typeface="Times New Roman" panose="02020603050405020304" charset="0"/>
                <a:cs typeface="Times New Roman" panose="02020603050405020304" charset="0"/>
              </a:rPr>
              <a:t>The methodology for probabilistic fracture mechanics analysis (PFM)</a:t>
            </a:r>
            <a:endParaRPr lang="en-US" altLang="en-US" sz="1600">
              <a:latin typeface="Times New Roman" panose="02020603050405020304" charset="0"/>
              <a:cs typeface="Times New Roman" panose="02020603050405020304" charset="0"/>
            </a:endParaRPr>
          </a:p>
        </p:txBody>
      </p:sp>
      <p:sp>
        <p:nvSpPr>
          <p:cNvPr id="2" name="Text Box 1"/>
          <p:cNvSpPr txBox="true"/>
          <p:nvPr/>
        </p:nvSpPr>
        <p:spPr>
          <a:xfrm>
            <a:off x="-2258060" y="1783080"/>
            <a:ext cx="2105660" cy="2122805"/>
          </a:xfrm>
          <a:prstGeom prst="rect">
            <a:avLst/>
          </a:prstGeom>
          <a:noFill/>
        </p:spPr>
        <p:txBody>
          <a:bodyPr wrap="square" rtlCol="0">
            <a:spAutoFit/>
          </a:bodyPr>
          <a:p>
            <a:r>
              <a:rPr lang="en-US" altLang="en-US" sz="1200">
                <a:latin typeface="Times New Roman" panose="02020603050405020304" charset="0"/>
                <a:cs typeface="Times New Roman" panose="02020603050405020304" charset="0"/>
                <a:sym typeface="+mn-ea"/>
              </a:rPr>
              <a:t>based on the crack tip stress and strain fields and the non-linear fracture mechanics have been developed. Their applications to the studies of fracture initiation and stable crack growth may differ because of the difference in the basic postulates of various fracture theories.</a:t>
            </a:r>
            <a:endParaRPr lang="en-US" altLang="en-US" sz="1200">
              <a:latin typeface="Times New Roman" panose="02020603050405020304" charset="0"/>
              <a:cs typeface="Times New Roman" panose="02020603050405020304" charset="0"/>
            </a:endParaRPr>
          </a:p>
          <a:p>
            <a:endParaRPr lang="en-US" sz="1200"/>
          </a:p>
        </p:txBody>
      </p:sp>
      <p:sp>
        <p:nvSpPr>
          <p:cNvPr id="3" name="Text Box 2"/>
          <p:cNvSpPr txBox="true"/>
          <p:nvPr/>
        </p:nvSpPr>
        <p:spPr>
          <a:xfrm>
            <a:off x="9283700" y="2674620"/>
            <a:ext cx="1635125" cy="1014730"/>
          </a:xfrm>
          <a:prstGeom prst="rect">
            <a:avLst/>
          </a:prstGeom>
          <a:noFill/>
        </p:spPr>
        <p:txBody>
          <a:bodyPr wrap="square" rtlCol="0">
            <a:spAutoFit/>
          </a:bodyPr>
          <a:p>
            <a:r>
              <a:rPr lang="en-US" altLang="en-US" sz="1200">
                <a:latin typeface="Times New Roman" panose="02020603050405020304" charset="0"/>
                <a:cs typeface="Times New Roman" panose="02020603050405020304" charset="0"/>
                <a:sym typeface="+mn-ea"/>
              </a:rPr>
              <a:t> The current numerical approaches to the solution of fracture mechanics problems. </a:t>
            </a:r>
            <a:endParaRPr lang="en-US" altLang="en-US" sz="1200">
              <a:latin typeface="Times New Roman" panose="02020603050405020304" charset="0"/>
              <a:cs typeface="Times New Roman" panose="02020603050405020304" charset="0"/>
            </a:endParaRPr>
          </a:p>
          <a:p>
            <a:endParaRPr lang="en-US" sz="1200"/>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true"/>
          </p:cNvSpPr>
          <p:nvPr>
            <p:ph sz="half" idx="2"/>
          </p:nvPr>
        </p:nvSpPr>
        <p:spPr>
          <a:xfrm>
            <a:off x="457200" y="1785620"/>
            <a:ext cx="8229600" cy="4701540"/>
          </a:xfrm>
        </p:spPr>
        <p:txBody>
          <a:bodyPr/>
          <a:p>
            <a:pPr algn="just">
              <a:lnSpc>
                <a:spcPct val="150000"/>
              </a:lnSpc>
            </a:pPr>
            <a:r>
              <a:rPr lang="en-US" altLang="en-US" sz="1600">
                <a:latin typeface="Times New Roman" panose="02020603050405020304" charset="0"/>
                <a:cs typeface="Times New Roman" panose="02020603050405020304" charset="0"/>
              </a:rPr>
              <a:t>As shown in Figure below for a single 2-node element, nodal displacement functions u(ξ) are introduced along the radial lines passing through the scaling center O and a node on the boundary. Along the circumferential direction η , the displacements is obtained by interpolating the nodal displacement functions</a:t>
            </a:r>
            <a:endParaRPr lang="en-US" altLang="en-US" sz="1600">
              <a:latin typeface="Times New Roman" panose="02020603050405020304" charset="0"/>
              <a:cs typeface="Times New Roman" panose="02020603050405020304" charset="0"/>
            </a:endParaRPr>
          </a:p>
          <a:p>
            <a:pPr algn="just">
              <a:lnSpc>
                <a:spcPct val="150000"/>
              </a:lnSpc>
            </a:pPr>
            <a:endParaRPr lang="en-US" altLang="en-US" sz="1600">
              <a:latin typeface="Times New Roman" panose="02020603050405020304" charset="0"/>
              <a:cs typeface="Times New Roman" panose="02020603050405020304" charset="0"/>
            </a:endParaRPr>
          </a:p>
          <a:p>
            <a:pPr algn="just">
              <a:lnSpc>
                <a:spcPct val="150000"/>
              </a:lnSpc>
            </a:pPr>
            <a:endParaRPr lang="en-US" altLang="en-US" sz="1600">
              <a:latin typeface="Times New Roman" panose="02020603050405020304" charset="0"/>
              <a:cs typeface="Times New Roman" panose="02020603050405020304" charset="0"/>
            </a:endParaRPr>
          </a:p>
        </p:txBody>
      </p:sp>
      <p:pic>
        <p:nvPicPr>
          <p:cNvPr id="2" name="Picture 1"/>
          <p:cNvPicPr>
            <a:picLocks noChangeAspect="true"/>
          </p:cNvPicPr>
          <p:nvPr/>
        </p:nvPicPr>
        <p:blipFill>
          <a:blip r:embed="rId1"/>
          <a:srcRect l="5776" r="8034"/>
          <a:stretch>
            <a:fillRect/>
          </a:stretch>
        </p:blipFill>
        <p:spPr>
          <a:xfrm>
            <a:off x="2138680" y="3895725"/>
            <a:ext cx="2084705" cy="582930"/>
          </a:xfrm>
          <a:prstGeom prst="rect">
            <a:avLst/>
          </a:prstGeom>
        </p:spPr>
      </p:pic>
      <p:pic>
        <p:nvPicPr>
          <p:cNvPr id="3" name="Picture 2" descr="s16"/>
          <p:cNvPicPr>
            <a:picLocks noChangeAspect="true"/>
          </p:cNvPicPr>
          <p:nvPr/>
        </p:nvPicPr>
        <p:blipFill>
          <a:blip r:embed="rId2"/>
          <a:stretch>
            <a:fillRect/>
          </a:stretch>
        </p:blipFill>
        <p:spPr>
          <a:xfrm>
            <a:off x="5330825" y="4285615"/>
            <a:ext cx="3753485" cy="2440305"/>
          </a:xfrm>
          <a:prstGeom prst="rect">
            <a:avLst/>
          </a:prstGeom>
        </p:spPr>
      </p:pic>
      <p:sp>
        <p:nvSpPr>
          <p:cNvPr id="5" name="Oval 4"/>
          <p:cNvSpPr/>
          <p:nvPr/>
        </p:nvSpPr>
        <p:spPr>
          <a:xfrm>
            <a:off x="7698740" y="362585"/>
            <a:ext cx="1137285" cy="1149985"/>
          </a:xfrm>
          <a:prstGeom prst="ellipse">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anchor="ctr" anchorCtr="false" compatLnSpc="true"/>
          <a:p>
            <a:pPr marL="0" marR="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0178" name="Rectangle 2"/>
          <p:cNvSpPr>
            <a:spLocks noGrp="true" noChangeArrowheads="true"/>
          </p:cNvSpPr>
          <p:nvPr>
            <p:ph type="title"/>
          </p:nvPr>
        </p:nvSpPr>
        <p:spPr>
          <a:xfrm>
            <a:off x="457200" y="457200"/>
            <a:ext cx="6629400" cy="803910"/>
          </a:xfrm>
        </p:spPr>
        <p:txBody>
          <a:bodyPr/>
          <a:lstStyle/>
          <a:p>
            <a:r>
              <a:rPr lang="en-US" altLang="en-US" sz="2000" dirty="0">
                <a:sym typeface="+mn-ea"/>
              </a:rPr>
              <a:t>Scaled Boundary Finite Element Method</a:t>
            </a:r>
            <a:endParaRPr lang="en-US" altLang="en-US" sz="2000" dirty="0">
              <a:sym typeface="+mn-ea"/>
            </a:endParaRPr>
          </a:p>
        </p:txBody>
      </p:sp>
      <p:pic>
        <p:nvPicPr>
          <p:cNvPr id="4" name="Content Placeholder 3" descr="iitr"/>
          <p:cNvPicPr>
            <a:picLocks noChangeAspect="true"/>
          </p:cNvPicPr>
          <p:nvPr>
            <p:ph idx="1"/>
          </p:nvPr>
        </p:nvPicPr>
        <p:blipFill>
          <a:blip r:embed="rId3"/>
          <a:stretch>
            <a:fillRect/>
          </a:stretch>
        </p:blipFill>
        <p:spPr>
          <a:xfrm>
            <a:off x="7759065" y="429260"/>
            <a:ext cx="1016635" cy="1016635"/>
          </a:xfrm>
          <a:prstGeom prst="rect">
            <a:avLst/>
          </a:prstGeom>
        </p:spPr>
      </p:pic>
      <p:pic>
        <p:nvPicPr>
          <p:cNvPr id="10" name="Picture 9"/>
          <p:cNvPicPr>
            <a:picLocks noChangeAspect="true"/>
          </p:cNvPicPr>
          <p:nvPr/>
        </p:nvPicPr>
        <p:blipFill>
          <a:blip r:embed="rId4"/>
          <a:stretch>
            <a:fillRect/>
          </a:stretch>
        </p:blipFill>
        <p:spPr>
          <a:xfrm>
            <a:off x="2138680" y="4816475"/>
            <a:ext cx="2701290" cy="910590"/>
          </a:xfrm>
          <a:prstGeom prst="rect">
            <a:avLst/>
          </a:prstGeom>
        </p:spPr>
      </p:pic>
      <p:pic>
        <p:nvPicPr>
          <p:cNvPr id="9" name="Picture 8"/>
          <p:cNvPicPr>
            <a:picLocks noChangeAspect="true"/>
          </p:cNvPicPr>
          <p:nvPr/>
        </p:nvPicPr>
        <p:blipFill>
          <a:blip r:embed="rId5"/>
          <a:srcRect b="30458"/>
          <a:stretch>
            <a:fillRect/>
          </a:stretch>
        </p:blipFill>
        <p:spPr>
          <a:xfrm>
            <a:off x="2138680" y="4478655"/>
            <a:ext cx="5305425" cy="337820"/>
          </a:xfrm>
          <a:prstGeom prst="rect">
            <a:avLst/>
          </a:prstGeom>
        </p:spPr>
      </p:pic>
      <p:sp>
        <p:nvSpPr>
          <p:cNvPr id="6" name="Text Box 5"/>
          <p:cNvSpPr txBox="true"/>
          <p:nvPr/>
        </p:nvSpPr>
        <p:spPr>
          <a:xfrm>
            <a:off x="9280525" y="1177925"/>
            <a:ext cx="2660650" cy="3107690"/>
          </a:xfrm>
          <a:prstGeom prst="rect">
            <a:avLst/>
          </a:prstGeom>
          <a:noFill/>
        </p:spPr>
        <p:txBody>
          <a:bodyPr wrap="square" rtlCol="0">
            <a:spAutoFit/>
          </a:bodyPr>
          <a:p>
            <a:pPr algn="l"/>
            <a:r>
              <a:rPr lang="en-US" altLang="en-US" sz="1400">
                <a:latin typeface="Times New Roman" panose="02020603050405020304" charset="0"/>
                <a:cs typeface="Times New Roman" panose="02020603050405020304" charset="0"/>
                <a:sym typeface="+mn-ea"/>
              </a:rPr>
              <a:t>Applying a weighted residual technique in the η direction leads to the following scaled boundary finite element equation in displacement</a:t>
            </a:r>
            <a:endParaRPr lang="en-US" altLang="en-US" sz="1400">
              <a:latin typeface="Times New Roman" panose="02020603050405020304" charset="0"/>
              <a:cs typeface="Times New Roman" panose="02020603050405020304" charset="0"/>
            </a:endParaRPr>
          </a:p>
          <a:p>
            <a:pPr algn="l"/>
            <a:r>
              <a:rPr lang="en-US" altLang="en-US" sz="1400">
                <a:latin typeface="Times New Roman" panose="02020603050405020304" charset="0"/>
                <a:cs typeface="Times New Roman" panose="02020603050405020304" charset="0"/>
                <a:sym typeface="+mn-ea"/>
              </a:rPr>
              <a:t>The global coefficient matrices [E</a:t>
            </a:r>
            <a:r>
              <a:rPr lang="en-US" altLang="en-US" sz="1400" baseline="30000">
                <a:latin typeface="Times New Roman" panose="02020603050405020304" charset="0"/>
                <a:cs typeface="Times New Roman" panose="02020603050405020304" charset="0"/>
                <a:sym typeface="+mn-ea"/>
              </a:rPr>
              <a:t>0</a:t>
            </a:r>
            <a:r>
              <a:rPr lang="en-US" altLang="en-US" sz="1400">
                <a:latin typeface="Times New Roman" panose="02020603050405020304" charset="0"/>
                <a:cs typeface="Times New Roman" panose="02020603050405020304" charset="0"/>
                <a:sym typeface="+mn-ea"/>
              </a:rPr>
              <a:t>], [E</a:t>
            </a:r>
            <a:r>
              <a:rPr lang="en-US" altLang="en-US" sz="1400" baseline="30000">
                <a:latin typeface="Times New Roman" panose="02020603050405020304" charset="0"/>
                <a:cs typeface="Times New Roman" panose="02020603050405020304" charset="0"/>
                <a:sym typeface="+mn-ea"/>
              </a:rPr>
              <a:t>1</a:t>
            </a:r>
            <a:r>
              <a:rPr lang="en-US" altLang="en-US" sz="1400">
                <a:latin typeface="Times New Roman" panose="02020603050405020304" charset="0"/>
                <a:cs typeface="Times New Roman" panose="02020603050405020304" charset="0"/>
                <a:sym typeface="+mn-ea"/>
              </a:rPr>
              <a:t>]and [E</a:t>
            </a:r>
            <a:r>
              <a:rPr lang="en-US" altLang="en-US" sz="1400" baseline="30000">
                <a:latin typeface="Times New Roman" panose="02020603050405020304" charset="0"/>
                <a:cs typeface="Times New Roman" panose="02020603050405020304" charset="0"/>
                <a:sym typeface="+mn-ea"/>
              </a:rPr>
              <a:t>2</a:t>
            </a:r>
            <a:r>
              <a:rPr lang="en-US" altLang="en-US" sz="1400">
                <a:latin typeface="Times New Roman" panose="02020603050405020304" charset="0"/>
                <a:cs typeface="Times New Roman" panose="02020603050405020304" charset="0"/>
                <a:sym typeface="+mn-ea"/>
              </a:rPr>
              <a:t>] </a:t>
            </a:r>
            <a:endParaRPr lang="en-US" altLang="en-US" sz="1400">
              <a:latin typeface="Times New Roman" panose="02020603050405020304" charset="0"/>
              <a:cs typeface="Times New Roman" panose="02020603050405020304" charset="0"/>
            </a:endParaRPr>
          </a:p>
          <a:p>
            <a:pPr algn="l"/>
            <a:r>
              <a:rPr lang="en-US" altLang="en-US" sz="1400">
                <a:latin typeface="Times New Roman" panose="02020603050405020304" charset="0"/>
                <a:cs typeface="Times New Roman" panose="02020603050405020304" charset="0"/>
                <a:sym typeface="+mn-ea"/>
              </a:rPr>
              <a:t>are obtained by assembling the element coefficient</a:t>
            </a:r>
            <a:endParaRPr lang="en-US" altLang="en-US" sz="1400">
              <a:latin typeface="Times New Roman" panose="02020603050405020304" charset="0"/>
              <a:cs typeface="Times New Roman" panose="02020603050405020304" charset="0"/>
            </a:endParaRPr>
          </a:p>
          <a:p>
            <a:pPr algn="l"/>
            <a:r>
              <a:rPr lang="en-US" altLang="en-US" sz="1400">
                <a:latin typeface="Times New Roman" panose="02020603050405020304" charset="0"/>
                <a:cs typeface="Times New Roman" panose="02020603050405020304" charset="0"/>
                <a:sym typeface="+mn-ea"/>
              </a:rPr>
              <a:t>matrices same manner as for the stiffness matrices</a:t>
            </a:r>
            <a:endParaRPr lang="en-US" altLang="en-US" sz="1400">
              <a:latin typeface="Times New Roman" panose="02020603050405020304" charset="0"/>
              <a:cs typeface="Times New Roman" panose="02020603050405020304" charset="0"/>
            </a:endParaRPr>
          </a:p>
          <a:p>
            <a:pPr algn="l"/>
            <a:r>
              <a:rPr lang="en-US" altLang="en-US" sz="1400">
                <a:latin typeface="Times New Roman" panose="02020603050405020304" charset="0"/>
                <a:cs typeface="Times New Roman" panose="02020603050405020304" charset="0"/>
                <a:sym typeface="+mn-ea"/>
              </a:rPr>
              <a:t>where [D] is the elasticity matrix. where [B</a:t>
            </a:r>
            <a:r>
              <a:rPr lang="en-US" altLang="en-US" sz="1400" baseline="30000">
                <a:latin typeface="Times New Roman" panose="02020603050405020304" charset="0"/>
                <a:cs typeface="Times New Roman" panose="02020603050405020304" charset="0"/>
                <a:sym typeface="+mn-ea"/>
              </a:rPr>
              <a:t>1</a:t>
            </a:r>
            <a:r>
              <a:rPr lang="en-US" altLang="en-US" sz="1400">
                <a:latin typeface="Times New Roman" panose="02020603050405020304" charset="0"/>
                <a:cs typeface="Times New Roman" panose="02020603050405020304" charset="0"/>
                <a:sym typeface="+mn-ea"/>
              </a:rPr>
              <a:t>(η)] and [B</a:t>
            </a:r>
            <a:r>
              <a:rPr lang="en-US" altLang="en-US" sz="1400" baseline="30000">
                <a:latin typeface="Times New Roman" panose="02020603050405020304" charset="0"/>
                <a:cs typeface="Times New Roman" panose="02020603050405020304" charset="0"/>
                <a:sym typeface="+mn-ea"/>
              </a:rPr>
              <a:t>2</a:t>
            </a:r>
            <a:r>
              <a:rPr lang="en-US" altLang="en-US" sz="1400">
                <a:latin typeface="Times New Roman" panose="02020603050405020304" charset="0"/>
                <a:cs typeface="Times New Roman" panose="02020603050405020304" charset="0"/>
                <a:sym typeface="+mn-ea"/>
              </a:rPr>
              <a:t>(η)] describe the strain-displacementt</a:t>
            </a:r>
            <a:endParaRPr lang="en-US" altLang="en-US" sz="1400">
              <a:latin typeface="Times New Roman" panose="02020603050405020304" charset="0"/>
              <a:cs typeface="Times New Roman" panose="02020603050405020304" charset="0"/>
              <a:sym typeface="+mn-ea"/>
            </a:endParaRPr>
          </a:p>
        </p:txBody>
      </p:sp>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a:xfrm>
            <a:off x="7698740" y="362585"/>
            <a:ext cx="1137285" cy="1149985"/>
          </a:xfrm>
          <a:prstGeom prst="ellipse">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anchor="ctr" anchorCtr="false" compatLnSpc="true"/>
          <a:p>
            <a:pPr marL="0" marR="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0178" name="Rectangle 2"/>
          <p:cNvSpPr>
            <a:spLocks noGrp="true" noChangeArrowheads="true"/>
          </p:cNvSpPr>
          <p:nvPr>
            <p:ph type="title"/>
          </p:nvPr>
        </p:nvSpPr>
        <p:spPr>
          <a:xfrm>
            <a:off x="457200" y="457200"/>
            <a:ext cx="6629400" cy="803910"/>
          </a:xfrm>
        </p:spPr>
        <p:txBody>
          <a:bodyPr/>
          <a:lstStyle/>
          <a:p>
            <a:r>
              <a:rPr lang="en-US" altLang="en-US" sz="2000" dirty="0">
                <a:sym typeface="+mn-ea"/>
              </a:rPr>
              <a:t>Scaled Boundary Finite Element Method</a:t>
            </a:r>
            <a:endParaRPr lang="en-US" altLang="en-US" sz="2000" dirty="0">
              <a:sym typeface="+mn-ea"/>
            </a:endParaRPr>
          </a:p>
        </p:txBody>
      </p:sp>
      <p:pic>
        <p:nvPicPr>
          <p:cNvPr id="4" name="Content Placeholder 3" descr="iitr"/>
          <p:cNvPicPr>
            <a:picLocks noChangeAspect="true"/>
          </p:cNvPicPr>
          <p:nvPr>
            <p:ph idx="1"/>
          </p:nvPr>
        </p:nvPicPr>
        <p:blipFill>
          <a:blip r:embed="rId1"/>
          <a:stretch>
            <a:fillRect/>
          </a:stretch>
        </p:blipFill>
        <p:spPr>
          <a:xfrm>
            <a:off x="7759065" y="429260"/>
            <a:ext cx="1016635" cy="1016635"/>
          </a:xfrm>
          <a:prstGeom prst="rect">
            <a:avLst/>
          </a:prstGeom>
        </p:spPr>
      </p:pic>
      <p:sp>
        <p:nvSpPr>
          <p:cNvPr id="8" name="Content Placeholder 7"/>
          <p:cNvSpPr>
            <a:spLocks noGrp="true"/>
          </p:cNvSpPr>
          <p:nvPr>
            <p:ph sz="half" idx="2"/>
          </p:nvPr>
        </p:nvSpPr>
        <p:spPr>
          <a:xfrm>
            <a:off x="457200" y="1785620"/>
            <a:ext cx="8229600" cy="4081780"/>
          </a:xfrm>
        </p:spPr>
        <p:txBody>
          <a:bodyPr/>
          <a:p>
            <a:pPr algn="just"/>
            <a:r>
              <a:rPr lang="en-US" altLang="en-US" sz="1600">
                <a:latin typeface="Times New Roman" panose="02020603050405020304" charset="0"/>
                <a:cs typeface="Times New Roman" panose="02020603050405020304" charset="0"/>
              </a:rPr>
              <a:t>The displacement functions u(ξ) are expressed as</a:t>
            </a:r>
            <a:endParaRPr lang="en-US" altLang="en-US" sz="1600">
              <a:latin typeface="Times New Roman" panose="02020603050405020304" charset="0"/>
              <a:cs typeface="Times New Roman" panose="02020603050405020304" charset="0"/>
            </a:endParaRPr>
          </a:p>
          <a:p>
            <a:pPr algn="just"/>
            <a:endParaRPr lang="en-US" altLang="en-US" sz="1600">
              <a:latin typeface="Times New Roman" panose="02020603050405020304" charset="0"/>
              <a:cs typeface="Times New Roman" panose="02020603050405020304" charset="0"/>
            </a:endParaRPr>
          </a:p>
          <a:p>
            <a:pPr algn="just"/>
            <a:endParaRPr lang="en-US" altLang="en-US" sz="1600">
              <a:latin typeface="Times New Roman" panose="02020603050405020304" charset="0"/>
              <a:cs typeface="Times New Roman" panose="02020603050405020304" charset="0"/>
            </a:endParaRPr>
          </a:p>
          <a:p>
            <a:pPr algn="just"/>
            <a:endParaRPr lang="en-US" altLang="en-US" sz="1600">
              <a:latin typeface="Times New Roman" panose="02020603050405020304" charset="0"/>
              <a:cs typeface="Times New Roman" panose="02020603050405020304" charset="0"/>
            </a:endParaRPr>
          </a:p>
          <a:p>
            <a:pPr algn="just"/>
            <a:r>
              <a:rPr lang="en-US" altLang="en-US" sz="1600">
                <a:latin typeface="Times New Roman" panose="02020603050405020304" charset="0"/>
                <a:cs typeface="Times New Roman" panose="02020603050405020304" charset="0"/>
              </a:rPr>
              <a:t>where [S</a:t>
            </a:r>
            <a:r>
              <a:rPr lang="en-US" altLang="en-US" sz="1600" baseline="-25000">
                <a:latin typeface="Times New Roman" panose="02020603050405020304" charset="0"/>
                <a:cs typeface="Times New Roman" panose="02020603050405020304" charset="0"/>
              </a:rPr>
              <a:t>i</a:t>
            </a:r>
            <a:r>
              <a:rPr lang="en-US" altLang="en-US" sz="1600">
                <a:latin typeface="Times New Roman" panose="02020603050405020304" charset="0"/>
                <a:cs typeface="Times New Roman" panose="02020603050405020304" charset="0"/>
              </a:rPr>
              <a:t> ](i = 1, 2, ..., N ) are diagonal blocks of the real Schur matrix, [Ψ</a:t>
            </a:r>
            <a:r>
              <a:rPr lang="en-US" altLang="en-US" sz="1600" baseline="-25000">
                <a:latin typeface="Times New Roman" panose="02020603050405020304" charset="0"/>
                <a:cs typeface="Times New Roman" panose="02020603050405020304" charset="0"/>
              </a:rPr>
              <a:t>i</a:t>
            </a:r>
            <a:r>
              <a:rPr lang="en-US" altLang="en-US" sz="1600" baseline="30000">
                <a:latin typeface="Times New Roman" panose="02020603050405020304" charset="0"/>
                <a:cs typeface="Times New Roman" panose="02020603050405020304" charset="0"/>
              </a:rPr>
              <a:t>(u)</a:t>
            </a:r>
            <a:r>
              <a:rPr lang="en-US" altLang="en-US" sz="1600">
                <a:latin typeface="Times New Roman" panose="02020603050405020304" charset="0"/>
                <a:cs typeface="Times New Roman" panose="02020603050405020304" charset="0"/>
              </a:rPr>
              <a:t> ] the corresponding displacement modes and c integration constants, which are determined from the displacements on the boundary u(ξ = 1)</a:t>
            </a:r>
            <a:endParaRPr lang="en-US" altLang="en-US" sz="1600">
              <a:latin typeface="Times New Roman" panose="02020603050405020304" charset="0"/>
              <a:cs typeface="Times New Roman" panose="02020603050405020304" charset="0"/>
            </a:endParaRPr>
          </a:p>
        </p:txBody>
      </p:sp>
      <p:pic>
        <p:nvPicPr>
          <p:cNvPr id="2" name="Picture 1"/>
          <p:cNvPicPr>
            <a:picLocks noChangeAspect="true"/>
          </p:cNvPicPr>
          <p:nvPr/>
        </p:nvPicPr>
        <p:blipFill>
          <a:blip r:embed="rId2"/>
          <a:stretch>
            <a:fillRect/>
          </a:stretch>
        </p:blipFill>
        <p:spPr>
          <a:xfrm>
            <a:off x="3004820" y="2100580"/>
            <a:ext cx="3133725" cy="781050"/>
          </a:xfrm>
          <a:prstGeom prst="rect">
            <a:avLst/>
          </a:prstGeom>
        </p:spPr>
      </p:pic>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a:xfrm>
            <a:off x="7698740" y="362585"/>
            <a:ext cx="1137285" cy="1149985"/>
          </a:xfrm>
          <a:prstGeom prst="ellipse">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anchor="ctr" anchorCtr="false" compatLnSpc="true"/>
          <a:p>
            <a:pPr marL="0" marR="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0178" name="Rectangle 2"/>
          <p:cNvSpPr>
            <a:spLocks noGrp="true" noChangeArrowheads="true"/>
          </p:cNvSpPr>
          <p:nvPr>
            <p:ph type="title"/>
          </p:nvPr>
        </p:nvSpPr>
        <p:spPr>
          <a:xfrm>
            <a:off x="457200" y="457200"/>
            <a:ext cx="6629400" cy="803910"/>
          </a:xfrm>
        </p:spPr>
        <p:txBody>
          <a:bodyPr/>
          <a:lstStyle/>
          <a:p>
            <a:r>
              <a:rPr lang="en-US" altLang="en-US" sz="2000" dirty="0">
                <a:sym typeface="+mn-ea"/>
              </a:rPr>
              <a:t>Scaled Boundary Finite Element Method</a:t>
            </a:r>
            <a:endParaRPr lang="en-US" altLang="en-US" sz="2000" dirty="0">
              <a:sym typeface="+mn-ea"/>
            </a:endParaRPr>
          </a:p>
        </p:txBody>
      </p:sp>
      <p:pic>
        <p:nvPicPr>
          <p:cNvPr id="4" name="Content Placeholder 3" descr="iitr"/>
          <p:cNvPicPr>
            <a:picLocks noChangeAspect="true"/>
          </p:cNvPicPr>
          <p:nvPr>
            <p:ph idx="1"/>
          </p:nvPr>
        </p:nvPicPr>
        <p:blipFill>
          <a:blip r:embed="rId1"/>
          <a:stretch>
            <a:fillRect/>
          </a:stretch>
        </p:blipFill>
        <p:spPr>
          <a:xfrm>
            <a:off x="7759065" y="429260"/>
            <a:ext cx="1016635" cy="1016635"/>
          </a:xfrm>
          <a:prstGeom prst="rect">
            <a:avLst/>
          </a:prstGeom>
        </p:spPr>
      </p:pic>
      <p:sp>
        <p:nvSpPr>
          <p:cNvPr id="8" name="Content Placeholder 7"/>
          <p:cNvSpPr>
            <a:spLocks noGrp="true"/>
          </p:cNvSpPr>
          <p:nvPr>
            <p:ph sz="half" idx="2"/>
          </p:nvPr>
        </p:nvSpPr>
        <p:spPr>
          <a:xfrm>
            <a:off x="457200" y="1785620"/>
            <a:ext cx="8229600" cy="4081780"/>
          </a:xfrm>
        </p:spPr>
        <p:txBody>
          <a:bodyPr/>
          <a:p>
            <a:pPr algn="just"/>
            <a:r>
              <a:rPr lang="en-US" altLang="en-US" sz="1600" b="1">
                <a:latin typeface="Times New Roman" panose="02020603050405020304" charset="0"/>
                <a:cs typeface="Times New Roman" panose="02020603050405020304" charset="0"/>
              </a:rPr>
              <a:t>Evaluation of stress intensity factors: </a:t>
            </a:r>
            <a:endParaRPr lang="en-US" altLang="en-US" sz="1600">
              <a:latin typeface="Times New Roman" panose="02020603050405020304" charset="0"/>
              <a:cs typeface="Times New Roman" panose="02020603050405020304" charset="0"/>
            </a:endParaRPr>
          </a:p>
        </p:txBody>
      </p:sp>
      <p:pic>
        <p:nvPicPr>
          <p:cNvPr id="3" name="Picture 2"/>
          <p:cNvPicPr>
            <a:picLocks noChangeAspect="true"/>
          </p:cNvPicPr>
          <p:nvPr/>
        </p:nvPicPr>
        <p:blipFill>
          <a:blip r:embed="rId2"/>
          <a:srcRect t="6699" r="911"/>
          <a:stretch>
            <a:fillRect/>
          </a:stretch>
        </p:blipFill>
        <p:spPr>
          <a:xfrm>
            <a:off x="457200" y="2353945"/>
            <a:ext cx="6834505" cy="2588895"/>
          </a:xfrm>
          <a:prstGeom prst="rect">
            <a:avLst/>
          </a:prstGeom>
        </p:spPr>
      </p:pic>
      <p:sp>
        <p:nvSpPr>
          <p:cNvPr id="2" name="Text Box 1"/>
          <p:cNvSpPr txBox="true"/>
          <p:nvPr/>
        </p:nvSpPr>
        <p:spPr>
          <a:xfrm>
            <a:off x="-3105785" y="1176655"/>
            <a:ext cx="2954020" cy="3322955"/>
          </a:xfrm>
          <a:prstGeom prst="rect">
            <a:avLst/>
          </a:prstGeom>
          <a:noFill/>
        </p:spPr>
        <p:txBody>
          <a:bodyPr wrap="square" rtlCol="0">
            <a:spAutoFit/>
          </a:bodyPr>
          <a:p>
            <a:r>
              <a:rPr lang="en-US" altLang="en-US" sz="1400">
                <a:latin typeface="Times New Roman" panose="02020603050405020304" charset="0"/>
                <a:cs typeface="Times New Roman" panose="02020603050405020304" charset="0"/>
                <a:sym typeface="+mn-ea"/>
              </a:rPr>
              <a:t>When the real parts of the eigenvalues of a diagonal block [S</a:t>
            </a:r>
            <a:r>
              <a:rPr lang="en-US" altLang="en-US" sz="1400" baseline="-25000">
                <a:latin typeface="Times New Roman" panose="02020603050405020304" charset="0"/>
                <a:cs typeface="Times New Roman" panose="02020603050405020304" charset="0"/>
                <a:sym typeface="+mn-ea"/>
              </a:rPr>
              <a:t>i</a:t>
            </a:r>
            <a:r>
              <a:rPr lang="en-US" altLang="en-US" sz="1400">
                <a:latin typeface="Times New Roman" panose="02020603050405020304" charset="0"/>
                <a:cs typeface="Times New Roman" panose="02020603050405020304" charset="0"/>
                <a:sym typeface="+mn-ea"/>
              </a:rPr>
              <a:t>] are between -1 and 0, the matrix power function leads to a stress singularity. The diagonal block is denoted as [S</a:t>
            </a:r>
            <a:r>
              <a:rPr lang="en-US" altLang="en-US" sz="1400" baseline="30000">
                <a:latin typeface="Times New Roman" panose="02020603050405020304" charset="0"/>
                <a:cs typeface="Times New Roman" panose="02020603050405020304" charset="0"/>
                <a:sym typeface="+mn-ea"/>
              </a:rPr>
              <a:t>(s)</a:t>
            </a:r>
            <a:r>
              <a:rPr lang="en-US" altLang="en-US" sz="1400">
                <a:latin typeface="Times New Roman" panose="02020603050405020304" charset="0"/>
                <a:cs typeface="Times New Roman" panose="02020603050405020304" charset="0"/>
                <a:sym typeface="+mn-ea"/>
              </a:rPr>
              <a:t> ] (superscript (s) for singular) and −1 &lt; λ[S</a:t>
            </a:r>
            <a:r>
              <a:rPr lang="en-US" altLang="en-US" sz="1400" baseline="30000">
                <a:latin typeface="Times New Roman" panose="02020603050405020304" charset="0"/>
                <a:cs typeface="Times New Roman" panose="02020603050405020304" charset="0"/>
                <a:sym typeface="+mn-ea"/>
              </a:rPr>
              <a:t>(s)</a:t>
            </a:r>
            <a:r>
              <a:rPr lang="en-US" altLang="en-US" sz="1400">
                <a:latin typeface="Times New Roman" panose="02020603050405020304" charset="0"/>
                <a:cs typeface="Times New Roman" panose="02020603050405020304" charset="0"/>
                <a:sym typeface="+mn-ea"/>
              </a:rPr>
              <a:t>] &lt; 0 applies. The corresponding displacement modes and integrationconstants are denoted as [Ψ</a:t>
            </a:r>
            <a:r>
              <a:rPr lang="en-US" altLang="en-US" sz="1400" baseline="30000">
                <a:latin typeface="Times New Roman" panose="02020603050405020304" charset="0"/>
                <a:cs typeface="Times New Roman" panose="02020603050405020304" charset="0"/>
                <a:sym typeface="+mn-ea"/>
              </a:rPr>
              <a:t>(s)</a:t>
            </a:r>
            <a:r>
              <a:rPr lang="en-US" altLang="en-US" sz="1400">
                <a:latin typeface="Times New Roman" panose="02020603050405020304" charset="0"/>
                <a:cs typeface="Times New Roman" panose="02020603050405020304" charset="0"/>
                <a:sym typeface="+mn-ea"/>
              </a:rPr>
              <a:t>] and {C</a:t>
            </a:r>
            <a:r>
              <a:rPr lang="en-US" altLang="en-US" sz="1400" baseline="30000">
                <a:latin typeface="Times New Roman" panose="02020603050405020304" charset="0"/>
                <a:cs typeface="Times New Roman" panose="02020603050405020304" charset="0"/>
                <a:sym typeface="+mn-ea"/>
              </a:rPr>
              <a:t>(s)</a:t>
            </a:r>
            <a:r>
              <a:rPr lang="en-US" altLang="en-US" sz="1400">
                <a:latin typeface="Times New Roman" panose="02020603050405020304" charset="0"/>
                <a:cs typeface="Times New Roman" panose="02020603050405020304" charset="0"/>
                <a:sym typeface="+mn-ea"/>
              </a:rPr>
              <a:t>}Their contribution to stresses vanishes when the limit ξ→0 is performed and thus are not needed for the definition of stress intensity factors. The singular stress field is expressed as</a:t>
            </a:r>
            <a:endParaRPr lang="en-US" sz="1400"/>
          </a:p>
        </p:txBody>
      </p:sp>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a:xfrm>
            <a:off x="7698740" y="362585"/>
            <a:ext cx="1137285" cy="1149985"/>
          </a:xfrm>
          <a:prstGeom prst="ellipse">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anchor="ctr" anchorCtr="false" compatLnSpc="true"/>
          <a:p>
            <a:pPr marL="0" marR="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0178" name="Rectangle 2"/>
          <p:cNvSpPr>
            <a:spLocks noGrp="true" noChangeArrowheads="true"/>
          </p:cNvSpPr>
          <p:nvPr>
            <p:ph type="title"/>
          </p:nvPr>
        </p:nvSpPr>
        <p:spPr>
          <a:xfrm>
            <a:off x="457200" y="457200"/>
            <a:ext cx="6629400" cy="803910"/>
          </a:xfrm>
        </p:spPr>
        <p:txBody>
          <a:bodyPr/>
          <a:lstStyle/>
          <a:p>
            <a:r>
              <a:rPr lang="en-US" altLang="en-US" sz="2000" dirty="0">
                <a:sym typeface="+mn-ea"/>
              </a:rPr>
              <a:t>Scaled Boundary Finite Element Method</a:t>
            </a:r>
            <a:endParaRPr lang="en-US" altLang="en-US" sz="2000" dirty="0">
              <a:sym typeface="+mn-ea"/>
            </a:endParaRPr>
          </a:p>
        </p:txBody>
      </p:sp>
      <p:pic>
        <p:nvPicPr>
          <p:cNvPr id="4" name="Content Placeholder 3" descr="iitr"/>
          <p:cNvPicPr>
            <a:picLocks noChangeAspect="true"/>
          </p:cNvPicPr>
          <p:nvPr>
            <p:ph idx="1"/>
          </p:nvPr>
        </p:nvPicPr>
        <p:blipFill>
          <a:blip r:embed="rId1"/>
          <a:stretch>
            <a:fillRect/>
          </a:stretch>
        </p:blipFill>
        <p:spPr>
          <a:xfrm>
            <a:off x="7759065" y="429260"/>
            <a:ext cx="1016635" cy="1016635"/>
          </a:xfrm>
          <a:prstGeom prst="rect">
            <a:avLst/>
          </a:prstGeom>
        </p:spPr>
      </p:pic>
      <p:sp>
        <p:nvSpPr>
          <p:cNvPr id="8" name="Content Placeholder 7"/>
          <p:cNvSpPr>
            <a:spLocks noGrp="true"/>
          </p:cNvSpPr>
          <p:nvPr>
            <p:ph sz="half" idx="2"/>
          </p:nvPr>
        </p:nvSpPr>
        <p:spPr>
          <a:xfrm>
            <a:off x="457200" y="1785620"/>
            <a:ext cx="8229600" cy="4081780"/>
          </a:xfrm>
        </p:spPr>
        <p:txBody>
          <a:bodyPr/>
          <a:p>
            <a:pPr algn="just"/>
            <a:r>
              <a:rPr lang="en-US" altLang="en-US" sz="1600" b="1">
                <a:latin typeface="Times New Roman" panose="02020603050405020304" charset="0"/>
                <a:cs typeface="Times New Roman" panose="02020603050405020304" charset="0"/>
              </a:rPr>
              <a:t>Mode-I failure:</a:t>
            </a:r>
            <a:r>
              <a:rPr lang="en-US" altLang="en-US" sz="1600">
                <a:latin typeface="Times New Roman" panose="02020603050405020304" charset="0"/>
                <a:cs typeface="Times New Roman" panose="02020603050405020304" charset="0"/>
              </a:rPr>
              <a:t> During fracture, the material can be associated with its own characteristic resistance to fracture known as the ’fracture toughness’ K</a:t>
            </a:r>
            <a:r>
              <a:rPr lang="en-US" altLang="en-US" sz="1600" baseline="-25000">
                <a:latin typeface="Times New Roman" panose="02020603050405020304" charset="0"/>
                <a:cs typeface="Times New Roman" panose="02020603050405020304" charset="0"/>
              </a:rPr>
              <a:t>Ic</a:t>
            </a:r>
            <a:r>
              <a:rPr lang="en-US" altLang="en-US" sz="1600">
                <a:latin typeface="Times New Roman" panose="02020603050405020304" charset="0"/>
                <a:cs typeface="Times New Roman" panose="02020603050405020304" charset="0"/>
              </a:rPr>
              <a:t> such that the crack will grow under Mode-I loading when</a:t>
            </a:r>
            <a:endParaRPr lang="en-US" altLang="en-US" sz="1600">
              <a:latin typeface="Times New Roman" panose="02020603050405020304" charset="0"/>
              <a:cs typeface="Times New Roman" panose="02020603050405020304" charset="0"/>
            </a:endParaRPr>
          </a:p>
          <a:p>
            <a:pPr algn="just"/>
            <a:endParaRPr lang="en-US" altLang="en-US" sz="1600">
              <a:latin typeface="Times New Roman" panose="02020603050405020304" charset="0"/>
              <a:cs typeface="Times New Roman" panose="02020603050405020304" charset="0"/>
            </a:endParaRPr>
          </a:p>
          <a:p>
            <a:pPr algn="just"/>
            <a:endParaRPr lang="en-US" altLang="en-US" sz="1600">
              <a:latin typeface="Times New Roman" panose="02020603050405020304" charset="0"/>
              <a:cs typeface="Times New Roman" panose="02020603050405020304" charset="0"/>
            </a:endParaRPr>
          </a:p>
          <a:p>
            <a:pPr algn="just"/>
            <a:endParaRPr lang="en-US" altLang="en-US" sz="1600" b="1">
              <a:latin typeface="Times New Roman" panose="02020603050405020304" charset="0"/>
              <a:cs typeface="Times New Roman" panose="02020603050405020304" charset="0"/>
            </a:endParaRPr>
          </a:p>
          <a:p>
            <a:pPr algn="just"/>
            <a:r>
              <a:rPr lang="en-US" altLang="en-US" sz="1600" b="1">
                <a:latin typeface="Times New Roman" panose="02020603050405020304" charset="0"/>
                <a:cs typeface="Times New Roman" panose="02020603050405020304" charset="0"/>
              </a:rPr>
              <a:t>Mixed-Mode Failure: </a:t>
            </a:r>
            <a:r>
              <a:rPr lang="en-US" altLang="en-US" sz="1600">
                <a:latin typeface="Times New Roman" panose="02020603050405020304" charset="0"/>
                <a:cs typeface="Times New Roman" panose="02020603050405020304" charset="0"/>
              </a:rPr>
              <a:t>The failure criteria can be simplified, for 2D Mixed-Mode loading, as</a:t>
            </a:r>
            <a:endParaRPr lang="en-US" altLang="en-US" sz="1600">
              <a:latin typeface="Times New Roman" panose="02020603050405020304" charset="0"/>
              <a:cs typeface="Times New Roman" panose="02020603050405020304" charset="0"/>
            </a:endParaRPr>
          </a:p>
        </p:txBody>
      </p:sp>
      <p:pic>
        <p:nvPicPr>
          <p:cNvPr id="3" name="Picture 2"/>
          <p:cNvPicPr>
            <a:picLocks noChangeAspect="true"/>
          </p:cNvPicPr>
          <p:nvPr/>
        </p:nvPicPr>
        <p:blipFill>
          <a:blip r:embed="rId2"/>
          <a:stretch>
            <a:fillRect/>
          </a:stretch>
        </p:blipFill>
        <p:spPr>
          <a:xfrm>
            <a:off x="3028315" y="2584450"/>
            <a:ext cx="889635" cy="375285"/>
          </a:xfrm>
          <a:prstGeom prst="rect">
            <a:avLst/>
          </a:prstGeom>
        </p:spPr>
      </p:pic>
      <p:pic>
        <p:nvPicPr>
          <p:cNvPr id="7" name="Picture 6"/>
          <p:cNvPicPr>
            <a:picLocks noChangeAspect="true"/>
          </p:cNvPicPr>
          <p:nvPr/>
        </p:nvPicPr>
        <p:blipFill>
          <a:blip r:embed="rId3"/>
          <a:stretch>
            <a:fillRect/>
          </a:stretch>
        </p:blipFill>
        <p:spPr>
          <a:xfrm>
            <a:off x="3028315" y="4032250"/>
            <a:ext cx="3087370" cy="1499870"/>
          </a:xfrm>
          <a:prstGeom prst="rect">
            <a:avLst/>
          </a:prstGeom>
        </p:spPr>
      </p:pic>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true"/>
          </p:cNvPicPr>
          <p:nvPr/>
        </p:nvPicPr>
        <p:blipFill>
          <a:blip r:embed="rId1"/>
          <a:stretch>
            <a:fillRect/>
          </a:stretch>
        </p:blipFill>
        <p:spPr>
          <a:xfrm>
            <a:off x="2639695" y="2934970"/>
            <a:ext cx="3864610" cy="3299460"/>
          </a:xfrm>
          <a:prstGeom prst="rect">
            <a:avLst/>
          </a:prstGeom>
        </p:spPr>
      </p:pic>
      <p:sp>
        <p:nvSpPr>
          <p:cNvPr id="5" name="Oval 4"/>
          <p:cNvSpPr/>
          <p:nvPr/>
        </p:nvSpPr>
        <p:spPr>
          <a:xfrm>
            <a:off x="7698740" y="362585"/>
            <a:ext cx="1137285" cy="1149985"/>
          </a:xfrm>
          <a:prstGeom prst="ellipse">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anchor="ctr" anchorCtr="false" compatLnSpc="true"/>
          <a:p>
            <a:pPr marL="0" marR="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0178" name="Rectangle 2"/>
          <p:cNvSpPr>
            <a:spLocks noGrp="true" noChangeArrowheads="true"/>
          </p:cNvSpPr>
          <p:nvPr>
            <p:ph type="title"/>
          </p:nvPr>
        </p:nvSpPr>
        <p:spPr>
          <a:xfrm>
            <a:off x="457200" y="457200"/>
            <a:ext cx="6629400" cy="803910"/>
          </a:xfrm>
        </p:spPr>
        <p:txBody>
          <a:bodyPr/>
          <a:lstStyle/>
          <a:p>
            <a:r>
              <a:rPr lang="en-US" altLang="en-US" sz="2000" dirty="0">
                <a:sym typeface="+mn-ea"/>
              </a:rPr>
              <a:t>Scaled Boundary Finite Element Method</a:t>
            </a:r>
            <a:endParaRPr lang="en-US" altLang="en-US" sz="2000" dirty="0">
              <a:sym typeface="+mn-ea"/>
            </a:endParaRPr>
          </a:p>
        </p:txBody>
      </p:sp>
      <p:pic>
        <p:nvPicPr>
          <p:cNvPr id="4" name="Content Placeholder 3" descr="iitr"/>
          <p:cNvPicPr>
            <a:picLocks noChangeAspect="true"/>
          </p:cNvPicPr>
          <p:nvPr>
            <p:ph idx="1"/>
          </p:nvPr>
        </p:nvPicPr>
        <p:blipFill>
          <a:blip r:embed="rId2"/>
          <a:stretch>
            <a:fillRect/>
          </a:stretch>
        </p:blipFill>
        <p:spPr>
          <a:xfrm>
            <a:off x="7759065" y="429260"/>
            <a:ext cx="1016635" cy="1016635"/>
          </a:xfrm>
          <a:prstGeom prst="rect">
            <a:avLst/>
          </a:prstGeom>
        </p:spPr>
      </p:pic>
      <p:sp>
        <p:nvSpPr>
          <p:cNvPr id="8" name="Content Placeholder 7"/>
          <p:cNvSpPr>
            <a:spLocks noGrp="true"/>
          </p:cNvSpPr>
          <p:nvPr>
            <p:ph sz="half" idx="2"/>
          </p:nvPr>
        </p:nvSpPr>
        <p:spPr>
          <a:xfrm>
            <a:off x="457200" y="1785620"/>
            <a:ext cx="8229600" cy="852170"/>
          </a:xfrm>
        </p:spPr>
        <p:txBody>
          <a:bodyPr/>
          <a:p>
            <a:pPr algn="just"/>
            <a:r>
              <a:rPr lang="en-US" altLang="en-US" sz="1600" b="1">
                <a:latin typeface="Times New Roman" panose="02020603050405020304" charset="0"/>
                <a:cs typeface="Times New Roman" panose="02020603050405020304" charset="0"/>
              </a:rPr>
              <a:t>Shape sensitivity:</a:t>
            </a:r>
            <a:endParaRPr lang="en-US" altLang="en-US" sz="1600">
              <a:latin typeface="Times New Roman" panose="02020603050405020304" charset="0"/>
              <a:cs typeface="Times New Roman" panose="02020603050405020304" charset="0"/>
            </a:endParaRPr>
          </a:p>
          <a:p>
            <a:pPr algn="just"/>
            <a:endParaRPr lang="en-US" altLang="en-US" sz="1600">
              <a:latin typeface="Times New Roman" panose="02020603050405020304" charset="0"/>
              <a:cs typeface="Times New Roman" panose="02020603050405020304" charset="0"/>
            </a:endParaRPr>
          </a:p>
          <a:p>
            <a:pPr algn="just"/>
            <a:endParaRPr lang="en-US" altLang="en-US" sz="1600">
              <a:latin typeface="Times New Roman" panose="02020603050405020304" charset="0"/>
              <a:cs typeface="Times New Roman" panose="02020603050405020304" charset="0"/>
            </a:endParaRPr>
          </a:p>
        </p:txBody>
      </p:sp>
      <p:pic>
        <p:nvPicPr>
          <p:cNvPr id="2" name="Picture 1"/>
          <p:cNvPicPr>
            <a:picLocks noChangeAspect="true"/>
          </p:cNvPicPr>
          <p:nvPr/>
        </p:nvPicPr>
        <p:blipFill>
          <a:blip r:embed="rId3"/>
          <a:stretch>
            <a:fillRect/>
          </a:stretch>
        </p:blipFill>
        <p:spPr>
          <a:xfrm>
            <a:off x="3910965" y="2296795"/>
            <a:ext cx="1019175" cy="638175"/>
          </a:xfrm>
          <a:prstGeom prst="rect">
            <a:avLst/>
          </a:prstGeom>
        </p:spPr>
      </p:pic>
    </p:spTree>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true"/>
          </p:cNvSpPr>
          <p:nvPr>
            <p:ph sz="half" idx="2"/>
          </p:nvPr>
        </p:nvSpPr>
        <p:spPr>
          <a:xfrm>
            <a:off x="457200" y="1785620"/>
            <a:ext cx="8229600" cy="4580890"/>
          </a:xfrm>
        </p:spPr>
        <p:txBody>
          <a:bodyPr/>
          <a:p>
            <a:pPr algn="just">
              <a:buFont typeface="Wingdings" panose="05000000000000000000" charset="0"/>
            </a:pPr>
            <a:r>
              <a:rPr lang="en-US" altLang="en-US" sz="1600" b="1">
                <a:latin typeface="Times New Roman" panose="02020603050405020304" charset="0"/>
                <a:cs typeface="Times New Roman" panose="02020603050405020304" charset="0"/>
              </a:rPr>
              <a:t>The deterministic fracture mechanics problem: </a:t>
            </a:r>
            <a:endParaRPr lang="en-US" altLang="en-US" sz="1600" b="1">
              <a:latin typeface="Times New Roman" panose="02020603050405020304" charset="0"/>
              <a:cs typeface="Times New Roman" panose="02020603050405020304" charset="0"/>
            </a:endParaRPr>
          </a:p>
          <a:p>
            <a:pPr algn="just">
              <a:buFont typeface="Wingdings" panose="05000000000000000000" charset="0"/>
            </a:pPr>
            <a:endParaRPr lang="en-US" altLang="en-US" sz="1600" b="1">
              <a:latin typeface="Times New Roman" panose="02020603050405020304" charset="0"/>
              <a:cs typeface="Times New Roman" panose="02020603050405020304" charset="0"/>
            </a:endParaRPr>
          </a:p>
          <a:p>
            <a:pPr marL="285750" indent="-285750" algn="just">
              <a:buFont typeface="Wingdings" panose="05000000000000000000" charset="0"/>
              <a:buChar char=""/>
            </a:pPr>
            <a:r>
              <a:rPr lang="en-US" altLang="en-US" sz="1600">
                <a:latin typeface="Times New Roman" panose="02020603050405020304" charset="0"/>
                <a:cs typeface="Times New Roman" panose="02020603050405020304" charset="0"/>
              </a:rPr>
              <a:t>Assume a high toughness material with crack growth relation given by</a:t>
            </a:r>
            <a:endParaRPr lang="en-US" altLang="en-US" sz="1600">
              <a:latin typeface="Times New Roman" panose="02020603050405020304" charset="0"/>
              <a:cs typeface="Times New Roman" panose="02020603050405020304" charset="0"/>
            </a:endParaRPr>
          </a:p>
          <a:p>
            <a:pPr marL="285750" indent="-285750" algn="just">
              <a:buFont typeface="Wingdings" panose="05000000000000000000" charset="0"/>
              <a:buChar char=""/>
            </a:pPr>
            <a:endParaRPr lang="en-US" altLang="en-US" sz="1600">
              <a:latin typeface="Times New Roman" panose="02020603050405020304" charset="0"/>
              <a:cs typeface="Times New Roman" panose="02020603050405020304" charset="0"/>
            </a:endParaRPr>
          </a:p>
          <a:p>
            <a:pPr marL="285750" indent="-285750" algn="just">
              <a:buFont typeface="Wingdings" panose="05000000000000000000" charset="0"/>
              <a:buChar char=""/>
            </a:pPr>
            <a:r>
              <a:rPr lang="en-US" altLang="en-US" sz="1600">
                <a:latin typeface="Times New Roman" panose="02020603050405020304" charset="0"/>
                <a:cs typeface="Times New Roman" panose="02020603050405020304" charset="0"/>
              </a:rPr>
              <a:t>Range of Stress Intesity is given by</a:t>
            </a:r>
            <a:endParaRPr lang="en-US" altLang="en-US" sz="1600">
              <a:latin typeface="Times New Roman" panose="02020603050405020304" charset="0"/>
              <a:cs typeface="Times New Roman" panose="02020603050405020304" charset="0"/>
            </a:endParaRPr>
          </a:p>
          <a:p>
            <a:pPr marL="285750" indent="-285750" algn="just">
              <a:buFont typeface="Wingdings" panose="05000000000000000000" charset="0"/>
              <a:buChar char=""/>
            </a:pPr>
            <a:endParaRPr lang="en-US" altLang="en-US" sz="1600">
              <a:latin typeface="Times New Roman" panose="02020603050405020304" charset="0"/>
              <a:cs typeface="Times New Roman" panose="02020603050405020304" charset="0"/>
            </a:endParaRPr>
          </a:p>
          <a:p>
            <a:pPr marL="285750" indent="-285750" algn="just">
              <a:buFont typeface="Wingdings" panose="05000000000000000000" charset="0"/>
              <a:buChar char=""/>
            </a:pPr>
            <a:r>
              <a:rPr lang="en-US" altLang="en-US" sz="1600">
                <a:latin typeface="Times New Roman" panose="02020603050405020304" charset="0"/>
                <a:cs typeface="Times New Roman" panose="02020603050405020304" charset="0"/>
              </a:rPr>
              <a:t> From this we get number of cycles as,</a:t>
            </a:r>
            <a:endParaRPr lang="en-US" altLang="en-US" sz="1600">
              <a:latin typeface="Times New Roman" panose="02020603050405020304" charset="0"/>
              <a:cs typeface="Times New Roman" panose="02020603050405020304" charset="0"/>
            </a:endParaRPr>
          </a:p>
          <a:p>
            <a:pPr marL="285750" indent="-285750" algn="just">
              <a:buFont typeface="Wingdings" panose="05000000000000000000" charset="0"/>
              <a:buChar char=""/>
            </a:pPr>
            <a:endParaRPr lang="en-US" altLang="en-US" sz="1600">
              <a:latin typeface="Times New Roman" panose="02020603050405020304" charset="0"/>
              <a:cs typeface="Times New Roman" panose="02020603050405020304" charset="0"/>
            </a:endParaRPr>
          </a:p>
          <a:p>
            <a:pPr marL="285750" indent="-285750" algn="just">
              <a:buFont typeface="Wingdings" panose="05000000000000000000" charset="0"/>
              <a:buChar char=""/>
            </a:pPr>
            <a:r>
              <a:rPr lang="en-US" altLang="en-US" sz="1600">
                <a:latin typeface="Times New Roman" panose="02020603050405020304" charset="0"/>
                <a:cs typeface="Times New Roman" panose="02020603050405020304" charset="0"/>
              </a:rPr>
              <a:t>Now we compact and take the logrithmic equation</a:t>
            </a:r>
            <a:endParaRPr lang="en-US" altLang="en-US" sz="1600">
              <a:latin typeface="Times New Roman" panose="02020603050405020304" charset="0"/>
              <a:cs typeface="Times New Roman" panose="02020603050405020304" charset="0"/>
            </a:endParaRPr>
          </a:p>
        </p:txBody>
      </p:sp>
      <p:sp>
        <p:nvSpPr>
          <p:cNvPr id="5" name="Oval 4"/>
          <p:cNvSpPr/>
          <p:nvPr/>
        </p:nvSpPr>
        <p:spPr>
          <a:xfrm>
            <a:off x="7698740" y="362585"/>
            <a:ext cx="1137285" cy="1149985"/>
          </a:xfrm>
          <a:prstGeom prst="ellipse">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anchor="ctr" anchorCtr="false" compatLnSpc="true"/>
          <a:p>
            <a:pPr marL="0" marR="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0178" name="Rectangle 2"/>
          <p:cNvSpPr>
            <a:spLocks noGrp="true" noChangeArrowheads="true"/>
          </p:cNvSpPr>
          <p:nvPr>
            <p:ph type="title"/>
          </p:nvPr>
        </p:nvSpPr>
        <p:spPr>
          <a:xfrm>
            <a:off x="457200" y="457200"/>
            <a:ext cx="6629400" cy="803910"/>
          </a:xfrm>
        </p:spPr>
        <p:txBody>
          <a:bodyPr/>
          <a:lstStyle/>
          <a:p>
            <a:r>
              <a:rPr lang="en-US" altLang="en-US" sz="2000" dirty="0">
                <a:sym typeface="+mn-ea"/>
              </a:rPr>
              <a:t>Monte-Carlo Simulation</a:t>
            </a:r>
            <a:endParaRPr lang="en-US" altLang="en-US" sz="2000" dirty="0">
              <a:sym typeface="+mn-ea"/>
            </a:endParaRPr>
          </a:p>
        </p:txBody>
      </p:sp>
      <p:pic>
        <p:nvPicPr>
          <p:cNvPr id="4" name="Content Placeholder 3" descr="iitr"/>
          <p:cNvPicPr>
            <a:picLocks noChangeAspect="true"/>
          </p:cNvPicPr>
          <p:nvPr>
            <p:ph idx="1"/>
          </p:nvPr>
        </p:nvPicPr>
        <p:blipFill>
          <a:blip r:embed="rId1"/>
          <a:stretch>
            <a:fillRect/>
          </a:stretch>
        </p:blipFill>
        <p:spPr>
          <a:xfrm>
            <a:off x="7759065" y="429260"/>
            <a:ext cx="1016635" cy="1016635"/>
          </a:xfrm>
          <a:prstGeom prst="rect">
            <a:avLst/>
          </a:prstGeom>
        </p:spPr>
      </p:pic>
      <p:pic>
        <p:nvPicPr>
          <p:cNvPr id="3" name="Picture 2"/>
          <p:cNvPicPr>
            <a:picLocks noChangeAspect="true"/>
          </p:cNvPicPr>
          <p:nvPr/>
        </p:nvPicPr>
        <p:blipFill>
          <a:blip r:embed="rId2"/>
          <a:stretch>
            <a:fillRect/>
          </a:stretch>
        </p:blipFill>
        <p:spPr>
          <a:xfrm>
            <a:off x="3732530" y="2968625"/>
            <a:ext cx="1678940" cy="312420"/>
          </a:xfrm>
          <a:prstGeom prst="rect">
            <a:avLst/>
          </a:prstGeom>
        </p:spPr>
      </p:pic>
      <p:pic>
        <p:nvPicPr>
          <p:cNvPr id="6" name="Picture 5"/>
          <p:cNvPicPr>
            <a:picLocks noChangeAspect="true"/>
          </p:cNvPicPr>
          <p:nvPr/>
        </p:nvPicPr>
        <p:blipFill>
          <a:blip r:embed="rId3"/>
          <a:stretch>
            <a:fillRect/>
          </a:stretch>
        </p:blipFill>
        <p:spPr>
          <a:xfrm>
            <a:off x="4211955" y="3410585"/>
            <a:ext cx="2402840" cy="623570"/>
          </a:xfrm>
          <a:prstGeom prst="rect">
            <a:avLst/>
          </a:prstGeom>
        </p:spPr>
      </p:pic>
      <p:pic>
        <p:nvPicPr>
          <p:cNvPr id="7" name="Picture 6"/>
          <p:cNvPicPr>
            <a:picLocks noChangeAspect="true"/>
          </p:cNvPicPr>
          <p:nvPr/>
        </p:nvPicPr>
        <p:blipFill>
          <a:blip r:embed="rId4"/>
          <a:srcRect t="27241" b="16724"/>
          <a:stretch>
            <a:fillRect/>
          </a:stretch>
        </p:blipFill>
        <p:spPr>
          <a:xfrm>
            <a:off x="6614795" y="2471420"/>
            <a:ext cx="1487805" cy="206375"/>
          </a:xfrm>
          <a:prstGeom prst="rect">
            <a:avLst/>
          </a:prstGeom>
        </p:spPr>
      </p:pic>
      <p:sp>
        <p:nvSpPr>
          <p:cNvPr id="9" name="Text Box 8"/>
          <p:cNvSpPr txBox="true"/>
          <p:nvPr/>
        </p:nvSpPr>
        <p:spPr>
          <a:xfrm>
            <a:off x="-3704590" y="589915"/>
            <a:ext cx="3323590" cy="5077460"/>
          </a:xfrm>
          <a:prstGeom prst="rect">
            <a:avLst/>
          </a:prstGeom>
          <a:noFill/>
        </p:spPr>
        <p:txBody>
          <a:bodyPr wrap="square" rtlCol="0">
            <a:spAutoFit/>
          </a:bodyPr>
          <a:p>
            <a:r>
              <a:rPr lang="en-US" altLang="en-US" sz="1200">
                <a:latin typeface="Times New Roman" panose="02020603050405020304" charset="0"/>
                <a:cs typeface="Times New Roman" panose="02020603050405020304" charset="0"/>
                <a:sym typeface="+mn-ea"/>
              </a:rPr>
              <a:t>where C, n are empirically determined constants, a is the radius of a circular crack in the fracture plane, ∆K is the range of stress intensity factor, and N</a:t>
            </a:r>
            <a:r>
              <a:rPr lang="en-US" altLang="en-US" sz="1200" baseline="-25000">
                <a:latin typeface="Times New Roman" panose="02020603050405020304" charset="0"/>
                <a:cs typeface="Times New Roman" panose="02020603050405020304" charset="0"/>
                <a:sym typeface="+mn-ea"/>
              </a:rPr>
              <a:t>pr</a:t>
            </a:r>
            <a:r>
              <a:rPr lang="en-US" altLang="en-US" sz="1200">
                <a:latin typeface="Times New Roman" panose="02020603050405020304" charset="0"/>
                <a:cs typeface="Times New Roman" panose="02020603050405020304" charset="0"/>
                <a:sym typeface="+mn-ea"/>
              </a:rPr>
              <a:t> is the number of fatigue cycles.</a:t>
            </a:r>
            <a:endParaRPr lang="en-US" altLang="en-US" sz="1200">
              <a:latin typeface="Times New Roman" panose="02020603050405020304" charset="0"/>
              <a:cs typeface="Times New Roman" panose="02020603050405020304" charset="0"/>
              <a:sym typeface="+mn-ea"/>
            </a:endParaRPr>
          </a:p>
          <a:p>
            <a:endParaRPr lang="en-US" altLang="en-US" sz="1200">
              <a:latin typeface="Times New Roman" panose="02020603050405020304" charset="0"/>
              <a:cs typeface="Times New Roman" panose="02020603050405020304" charset="0"/>
              <a:sym typeface="+mn-ea"/>
            </a:endParaRPr>
          </a:p>
          <a:p>
            <a:endParaRPr lang="en-US" altLang="en-US" sz="1200">
              <a:latin typeface="Times New Roman" panose="02020603050405020304" charset="0"/>
              <a:cs typeface="Times New Roman" panose="02020603050405020304" charset="0"/>
              <a:sym typeface="+mn-ea"/>
            </a:endParaRPr>
          </a:p>
          <a:p>
            <a:endParaRPr lang="en-US" altLang="en-US" sz="1200">
              <a:latin typeface="Times New Roman" panose="02020603050405020304" charset="0"/>
              <a:cs typeface="Times New Roman" panose="02020603050405020304" charset="0"/>
              <a:sym typeface="+mn-ea"/>
            </a:endParaRPr>
          </a:p>
          <a:p>
            <a:r>
              <a:rPr lang="en-US" altLang="en-US" sz="1200">
                <a:latin typeface="Times New Roman" panose="02020603050405020304" charset="0"/>
                <a:cs typeface="Times New Roman" panose="02020603050405020304" charset="0"/>
                <a:sym typeface="+mn-ea"/>
              </a:rPr>
              <a:t>For the case of a buried circular crack remote from the surface and extending through the uniform tensile stress field, we have </a:t>
            </a:r>
            <a:endParaRPr lang="en-US" altLang="en-US" sz="1200">
              <a:latin typeface="Times New Roman" panose="02020603050405020304" charset="0"/>
              <a:cs typeface="Times New Roman" panose="02020603050405020304" charset="0"/>
              <a:sym typeface="+mn-ea"/>
            </a:endParaRPr>
          </a:p>
          <a:p>
            <a:endParaRPr lang="en-US" sz="1200"/>
          </a:p>
          <a:p>
            <a:endParaRPr lang="en-US" sz="1200"/>
          </a:p>
          <a:p>
            <a:pPr marL="0" indent="0" algn="just">
              <a:buFont typeface="Wingdings" panose="05000000000000000000" charset="0"/>
              <a:buNone/>
            </a:pPr>
            <a:r>
              <a:rPr lang="en-US" altLang="en-US" sz="1200">
                <a:latin typeface="Times New Roman" panose="02020603050405020304" charset="0"/>
                <a:cs typeface="Times New Roman" panose="02020603050405020304" charset="0"/>
                <a:sym typeface="+mn-ea"/>
              </a:rPr>
              <a:t>where ∆σ is the range of stress If these equations are combined and integrated, the following expression for fatigue life N</a:t>
            </a:r>
            <a:r>
              <a:rPr lang="en-US" altLang="en-US" sz="1200" baseline="-25000">
                <a:latin typeface="Times New Roman" panose="02020603050405020304" charset="0"/>
                <a:cs typeface="Times New Roman" panose="02020603050405020304" charset="0"/>
                <a:sym typeface="+mn-ea"/>
              </a:rPr>
              <a:t>pr</a:t>
            </a:r>
            <a:r>
              <a:rPr lang="en-US" altLang="en-US" sz="1200">
                <a:latin typeface="Times New Roman" panose="02020603050405020304" charset="0"/>
                <a:cs typeface="Times New Roman" panose="02020603050405020304" charset="0"/>
                <a:sym typeface="+mn-ea"/>
              </a:rPr>
              <a:t> is obtained:</a:t>
            </a:r>
            <a:endParaRPr lang="en-US" altLang="en-US" sz="1200">
              <a:latin typeface="Times New Roman" panose="02020603050405020304" charset="0"/>
              <a:cs typeface="Times New Roman" panose="02020603050405020304" charset="0"/>
              <a:sym typeface="+mn-ea"/>
            </a:endParaRPr>
          </a:p>
          <a:p>
            <a:pPr marL="0" indent="0" algn="just">
              <a:buFont typeface="Wingdings" panose="05000000000000000000" charset="0"/>
              <a:buNone/>
            </a:pPr>
            <a:endParaRPr lang="en-US" altLang="en-US" sz="1200">
              <a:latin typeface="Times New Roman" panose="02020603050405020304" charset="0"/>
              <a:cs typeface="Times New Roman" panose="02020603050405020304" charset="0"/>
              <a:sym typeface="+mn-ea"/>
            </a:endParaRPr>
          </a:p>
          <a:p>
            <a:pPr marL="0" indent="0" algn="just">
              <a:buFont typeface="Wingdings" panose="05000000000000000000" charset="0"/>
              <a:buNone/>
            </a:pPr>
            <a:endParaRPr lang="en-US" altLang="en-US" sz="1200">
              <a:latin typeface="Times New Roman" panose="02020603050405020304" charset="0"/>
              <a:cs typeface="Times New Roman" panose="02020603050405020304" charset="0"/>
              <a:sym typeface="+mn-ea"/>
            </a:endParaRPr>
          </a:p>
          <a:p>
            <a:pPr marL="0" indent="0" algn="just">
              <a:buFont typeface="Wingdings" panose="05000000000000000000" charset="0"/>
              <a:buNone/>
            </a:pPr>
            <a:r>
              <a:rPr lang="en-US" altLang="en-US" sz="1200">
                <a:latin typeface="Times New Roman" panose="02020603050405020304" charset="0"/>
                <a:cs typeface="Times New Roman" panose="02020603050405020304" charset="0"/>
                <a:sym typeface="+mn-ea"/>
              </a:rPr>
              <a:t>We now consider a buried elliptical crack of fracture plane area A</a:t>
            </a:r>
            <a:r>
              <a:rPr lang="en-US" altLang="en-US" sz="1200" baseline="-25000">
                <a:latin typeface="Times New Roman" panose="02020603050405020304" charset="0"/>
                <a:cs typeface="Times New Roman" panose="02020603050405020304" charset="0"/>
                <a:sym typeface="+mn-ea"/>
              </a:rPr>
              <a:t>i</a:t>
            </a:r>
            <a:r>
              <a:rPr lang="en-US" altLang="en-US" sz="1200">
                <a:latin typeface="Times New Roman" panose="02020603050405020304" charset="0"/>
                <a:cs typeface="Times New Roman" panose="02020603050405020304" charset="0"/>
                <a:sym typeface="+mn-ea"/>
              </a:rPr>
              <a:t> = πcb where c ≤ b are the major and minor semi-axes of the elliptical projection of the flaw on the fracture plane. The results of a more advanced analysis, shows that eq. is reasonably accurate for the elliptical crack, with b/c≪40, as well as the circular crack of equal area for which eq. is derived. For the purpose of the PFM analysis below, we compact the notation and take the logarithm of eq. to obtain</a:t>
            </a:r>
            <a:endParaRPr lang="en-US" sz="1200"/>
          </a:p>
        </p:txBody>
      </p:sp>
      <p:pic>
        <p:nvPicPr>
          <p:cNvPr id="10" name="Picture 9"/>
          <p:cNvPicPr>
            <a:picLocks noChangeAspect="true"/>
          </p:cNvPicPr>
          <p:nvPr/>
        </p:nvPicPr>
        <p:blipFill>
          <a:blip r:embed="rId5"/>
          <a:stretch>
            <a:fillRect/>
          </a:stretch>
        </p:blipFill>
        <p:spPr>
          <a:xfrm>
            <a:off x="4998085" y="4142740"/>
            <a:ext cx="3371850" cy="257810"/>
          </a:xfrm>
          <a:prstGeom prst="rect">
            <a:avLst/>
          </a:prstGeom>
        </p:spPr>
      </p:pic>
    </p:spTree>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a:xfrm>
            <a:off x="7698740" y="362585"/>
            <a:ext cx="1137285" cy="1149985"/>
          </a:xfrm>
          <a:prstGeom prst="ellipse">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anchor="ctr" anchorCtr="false" compatLnSpc="true"/>
          <a:p>
            <a:pPr marL="0" marR="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0178" name="Rectangle 2"/>
          <p:cNvSpPr>
            <a:spLocks noGrp="true" noChangeArrowheads="true"/>
          </p:cNvSpPr>
          <p:nvPr>
            <p:ph type="title"/>
          </p:nvPr>
        </p:nvSpPr>
        <p:spPr>
          <a:xfrm>
            <a:off x="457200" y="457200"/>
            <a:ext cx="6629400" cy="803910"/>
          </a:xfrm>
        </p:spPr>
        <p:txBody>
          <a:bodyPr/>
          <a:lstStyle/>
          <a:p>
            <a:r>
              <a:rPr lang="en-US" altLang="en-US" sz="2000" dirty="0">
                <a:sym typeface="+mn-ea"/>
              </a:rPr>
              <a:t>Monte-Carlo Simulation</a:t>
            </a:r>
            <a:endParaRPr lang="en-US" altLang="en-US" sz="2000" dirty="0">
              <a:sym typeface="+mn-ea"/>
            </a:endParaRPr>
          </a:p>
        </p:txBody>
      </p:sp>
      <p:pic>
        <p:nvPicPr>
          <p:cNvPr id="4" name="Content Placeholder 3" descr="iitr"/>
          <p:cNvPicPr>
            <a:picLocks noChangeAspect="true"/>
          </p:cNvPicPr>
          <p:nvPr>
            <p:ph idx="1"/>
          </p:nvPr>
        </p:nvPicPr>
        <p:blipFill>
          <a:blip r:embed="rId1"/>
          <a:stretch>
            <a:fillRect/>
          </a:stretch>
        </p:blipFill>
        <p:spPr>
          <a:xfrm>
            <a:off x="7759065" y="429260"/>
            <a:ext cx="1016635" cy="1016635"/>
          </a:xfrm>
          <a:prstGeom prst="rect">
            <a:avLst/>
          </a:prstGeom>
        </p:spPr>
      </p:pic>
      <p:sp>
        <p:nvSpPr>
          <p:cNvPr id="8" name="Content Placeholder 7"/>
          <p:cNvSpPr>
            <a:spLocks noGrp="true"/>
          </p:cNvSpPr>
          <p:nvPr>
            <p:ph sz="half" idx="2"/>
          </p:nvPr>
        </p:nvSpPr>
        <p:spPr>
          <a:xfrm>
            <a:off x="457200" y="1785620"/>
            <a:ext cx="8229600" cy="4580890"/>
          </a:xfrm>
        </p:spPr>
        <p:txBody>
          <a:bodyPr/>
          <a:p>
            <a:pPr algn="just">
              <a:lnSpc>
                <a:spcPct val="150000"/>
              </a:lnSpc>
            </a:pPr>
            <a:r>
              <a:rPr lang="en-US" altLang="en-US" sz="1600" b="1">
                <a:latin typeface="Times New Roman" panose="02020603050405020304" charset="0"/>
                <a:cs typeface="Times New Roman" panose="02020603050405020304" charset="0"/>
              </a:rPr>
              <a:t>Distributions of the input random variables C, ∆σ, A</a:t>
            </a:r>
            <a:r>
              <a:rPr lang="en-US" altLang="en-US" sz="1600" b="1" baseline="-25000">
                <a:latin typeface="Times New Roman" panose="02020603050405020304" charset="0"/>
                <a:cs typeface="Times New Roman" panose="02020603050405020304" charset="0"/>
              </a:rPr>
              <a:t>i </a:t>
            </a:r>
            <a:r>
              <a:rPr lang="en-US" altLang="en-US" sz="1600" b="1">
                <a:latin typeface="Times New Roman" panose="02020603050405020304" charset="0"/>
                <a:cs typeface="Times New Roman" panose="02020603050405020304" charset="0"/>
              </a:rPr>
              <a:t>: </a:t>
            </a:r>
            <a:endParaRPr lang="en-US" altLang="en-US" sz="1600" b="1">
              <a:latin typeface="Times New Roman" panose="02020603050405020304" charset="0"/>
              <a:cs typeface="Times New Roman" panose="02020603050405020304" charset="0"/>
            </a:endParaRPr>
          </a:p>
          <a:p>
            <a:pPr marL="285750" indent="-285750" algn="just">
              <a:lnSpc>
                <a:spcPct val="150000"/>
              </a:lnSpc>
              <a:buFont typeface="Wingdings" panose="05000000000000000000" charset="0"/>
              <a:buChar char=""/>
            </a:pPr>
            <a:r>
              <a:rPr lang="en-US" altLang="en-US" sz="1600">
                <a:latin typeface="Times New Roman" panose="02020603050405020304" charset="0"/>
                <a:cs typeface="Times New Roman" panose="02020603050405020304" charset="0"/>
              </a:rPr>
              <a:t>The relationship is obtained from Cr-Mo -V steel crack growth data and is used to compute median crack growth rates in in./cyc. For this steel the mean yield stress is σ̄ = 85ksi. The above assumptions can be compacted into the notation</a:t>
            </a:r>
            <a:endParaRPr lang="en-US" altLang="en-US" sz="1600">
              <a:latin typeface="Times New Roman" panose="02020603050405020304" charset="0"/>
              <a:cs typeface="Times New Roman" panose="02020603050405020304" charset="0"/>
            </a:endParaRPr>
          </a:p>
          <a:p>
            <a:pPr marL="285750" indent="-285750" algn="just">
              <a:lnSpc>
                <a:spcPct val="150000"/>
              </a:lnSpc>
              <a:buFont typeface="Wingdings" panose="05000000000000000000" charset="0"/>
              <a:buChar char=""/>
            </a:pPr>
            <a:endParaRPr lang="en-US" altLang="en-US" sz="1600">
              <a:latin typeface="Times New Roman" panose="02020603050405020304" charset="0"/>
              <a:cs typeface="Times New Roman" panose="02020603050405020304" charset="0"/>
            </a:endParaRPr>
          </a:p>
          <a:p>
            <a:pPr algn="just">
              <a:lnSpc>
                <a:spcPct val="150000"/>
              </a:lnSpc>
            </a:pPr>
            <a:r>
              <a:rPr lang="en-US" altLang="en-US" sz="1600">
                <a:latin typeface="Times New Roman" panose="02020603050405020304" charset="0"/>
                <a:cs typeface="Times New Roman" panose="02020603050405020304" charset="0"/>
                <a:sym typeface="+mn-ea"/>
              </a:rPr>
              <a:t>    The probabilistic stress distribution shown is formulated from three assumptions. These are </a:t>
            </a:r>
            <a:endParaRPr lang="en-US" altLang="en-US" sz="1600">
              <a:solidFill>
                <a:schemeClr val="tx1"/>
              </a:solidFill>
              <a:latin typeface="Times New Roman" panose="02020603050405020304" charset="0"/>
              <a:cs typeface="Times New Roman" panose="02020603050405020304" charset="0"/>
            </a:endParaRPr>
          </a:p>
          <a:p>
            <a:pPr algn="just">
              <a:lnSpc>
                <a:spcPct val="150000"/>
              </a:lnSpc>
            </a:pPr>
            <a:r>
              <a:rPr lang="en-US" altLang="en-US" sz="1600">
                <a:latin typeface="Times New Roman" panose="02020603050405020304" charset="0"/>
                <a:cs typeface="Times New Roman" panose="02020603050405020304" charset="0"/>
                <a:sym typeface="+mn-ea"/>
              </a:rPr>
              <a:t>    (1) log-normality; </a:t>
            </a:r>
            <a:endParaRPr lang="en-US" altLang="en-US" sz="1600">
              <a:solidFill>
                <a:schemeClr val="tx1"/>
              </a:solidFill>
              <a:latin typeface="Times New Roman" panose="02020603050405020304" charset="0"/>
              <a:cs typeface="Times New Roman" panose="02020603050405020304" charset="0"/>
            </a:endParaRPr>
          </a:p>
          <a:p>
            <a:pPr algn="just">
              <a:lnSpc>
                <a:spcPct val="150000"/>
              </a:lnSpc>
            </a:pPr>
            <a:r>
              <a:rPr lang="en-US" altLang="en-US" sz="1600">
                <a:latin typeface="Times New Roman" panose="02020603050405020304" charset="0"/>
                <a:cs typeface="Times New Roman" panose="02020603050405020304" charset="0"/>
                <a:sym typeface="+mn-ea"/>
              </a:rPr>
              <a:t>    (2) 95% of the spindle material, by volume, will encounter ∆σ &lt; 0.80σ̄ </a:t>
            </a:r>
            <a:r>
              <a:rPr lang="en-US" altLang="en-US" sz="1600" baseline="-25000">
                <a:latin typeface="Times New Roman" panose="02020603050405020304" charset="0"/>
                <a:cs typeface="Times New Roman" panose="02020603050405020304" charset="0"/>
                <a:sym typeface="+mn-ea"/>
              </a:rPr>
              <a:t>y</a:t>
            </a:r>
            <a:r>
              <a:rPr lang="en-US" altLang="en-US" sz="1600">
                <a:latin typeface="Times New Roman" panose="02020603050405020304" charset="0"/>
                <a:cs typeface="Times New Roman" panose="02020603050405020304" charset="0"/>
                <a:sym typeface="+mn-ea"/>
              </a:rPr>
              <a:t>;</a:t>
            </a:r>
            <a:endParaRPr lang="en-US" altLang="en-US" sz="1600">
              <a:solidFill>
                <a:schemeClr val="tx1"/>
              </a:solidFill>
              <a:latin typeface="Times New Roman" panose="02020603050405020304" charset="0"/>
              <a:cs typeface="Times New Roman" panose="02020603050405020304" charset="0"/>
            </a:endParaRPr>
          </a:p>
          <a:p>
            <a:pPr algn="l">
              <a:lnSpc>
                <a:spcPct val="150000"/>
              </a:lnSpc>
            </a:pPr>
            <a:r>
              <a:rPr lang="en-US" altLang="en-US" sz="1600">
                <a:latin typeface="Times New Roman" panose="02020603050405020304" charset="0"/>
                <a:cs typeface="Times New Roman" panose="02020603050405020304" charset="0"/>
                <a:sym typeface="+mn-ea"/>
              </a:rPr>
              <a:t>    (3) 95% of the material volume will encounter ∆σ &gt; .25σ̄ </a:t>
            </a:r>
            <a:r>
              <a:rPr lang="en-US" altLang="en-US" sz="1600" baseline="-25000">
                <a:latin typeface="Times New Roman" panose="02020603050405020304" charset="0"/>
                <a:cs typeface="Times New Roman" panose="02020603050405020304" charset="0"/>
                <a:sym typeface="+mn-ea"/>
              </a:rPr>
              <a:t>y</a:t>
            </a:r>
            <a:r>
              <a:rPr lang="en-US" altLang="en-US" sz="1600">
                <a:latin typeface="Times New Roman" panose="02020603050405020304" charset="0"/>
                <a:cs typeface="Times New Roman" panose="02020603050405020304" charset="0"/>
                <a:sym typeface="+mn-ea"/>
              </a:rPr>
              <a:t>. Finally we assume the flaw size     </a:t>
            </a:r>
            <a:endParaRPr lang="en-US" altLang="en-US" sz="1600">
              <a:latin typeface="Times New Roman" panose="02020603050405020304" charset="0"/>
              <a:cs typeface="Times New Roman" panose="02020603050405020304" charset="0"/>
              <a:sym typeface="+mn-ea"/>
            </a:endParaRPr>
          </a:p>
          <a:p>
            <a:pPr algn="l">
              <a:lnSpc>
                <a:spcPct val="150000"/>
              </a:lnSpc>
            </a:pPr>
            <a:r>
              <a:rPr lang="en-US" altLang="en-US" sz="1600">
                <a:latin typeface="Times New Roman" panose="02020603050405020304" charset="0"/>
                <a:cs typeface="Times New Roman" panose="02020603050405020304" charset="0"/>
                <a:sym typeface="+mn-ea"/>
              </a:rPr>
              <a:t>          distribution that is used to determine A</a:t>
            </a:r>
            <a:r>
              <a:rPr lang="en-US" altLang="en-US" sz="1600" baseline="-25000">
                <a:latin typeface="Times New Roman" panose="02020603050405020304" charset="0"/>
                <a:cs typeface="Times New Roman" panose="02020603050405020304" charset="0"/>
                <a:sym typeface="+mn-ea"/>
              </a:rPr>
              <a:t>i</a:t>
            </a:r>
            <a:r>
              <a:rPr lang="en-US" altLang="en-US" sz="1600">
                <a:latin typeface="Times New Roman" panose="02020603050405020304" charset="0"/>
                <a:cs typeface="Times New Roman" panose="02020603050405020304" charset="0"/>
                <a:sym typeface="+mn-ea"/>
              </a:rPr>
              <a:t> obeys the relation log A</a:t>
            </a:r>
            <a:r>
              <a:rPr lang="en-US" altLang="en-US" sz="1600" baseline="-25000">
                <a:latin typeface="Times New Roman" panose="02020603050405020304" charset="0"/>
                <a:cs typeface="Times New Roman" panose="02020603050405020304" charset="0"/>
                <a:sym typeface="+mn-ea"/>
              </a:rPr>
              <a:t>i </a:t>
            </a:r>
            <a:r>
              <a:rPr lang="en-US" altLang="en-US" sz="1600">
                <a:latin typeface="Times New Roman" panose="02020603050405020304" charset="0"/>
                <a:cs typeface="Times New Roman" panose="02020603050405020304" charset="0"/>
                <a:sym typeface="+mn-ea"/>
              </a:rPr>
              <a:t>= </a:t>
            </a:r>
            <a:r>
              <a:rPr lang="en-US" altLang="en-US" sz="1600">
                <a:ln>
                  <a:noFill/>
                </a:ln>
                <a:latin typeface="Times New Roman" panose="02020603050405020304" charset="0"/>
                <a:cs typeface="Times New Roman" panose="02020603050405020304" charset="0"/>
                <a:sym typeface="+mn-ea"/>
              </a:rPr>
              <a:t>N</a:t>
            </a:r>
            <a:r>
              <a:rPr lang="en-US" altLang="en-US" sz="1600">
                <a:latin typeface="Times New Roman" panose="02020603050405020304" charset="0"/>
                <a:cs typeface="Times New Roman" panose="02020603050405020304" charset="0"/>
                <a:sym typeface="+mn-ea"/>
              </a:rPr>
              <a:t> (−0.9586, 0.750).</a:t>
            </a:r>
            <a:endParaRPr lang="en-US" altLang="en-US" sz="1600">
              <a:latin typeface="Times New Roman" panose="02020603050405020304" charset="0"/>
              <a:cs typeface="Times New Roman" panose="02020603050405020304" charset="0"/>
            </a:endParaRPr>
          </a:p>
        </p:txBody>
      </p:sp>
      <p:pic>
        <p:nvPicPr>
          <p:cNvPr id="10" name="Picture 9"/>
          <p:cNvPicPr>
            <a:picLocks noChangeAspect="true"/>
          </p:cNvPicPr>
          <p:nvPr/>
        </p:nvPicPr>
        <p:blipFill>
          <a:blip r:embed="rId2"/>
          <a:srcRect b="33397"/>
          <a:stretch>
            <a:fillRect/>
          </a:stretch>
        </p:blipFill>
        <p:spPr>
          <a:xfrm>
            <a:off x="5476875" y="3472180"/>
            <a:ext cx="1609725" cy="239395"/>
          </a:xfrm>
          <a:prstGeom prst="rect">
            <a:avLst/>
          </a:prstGeom>
        </p:spPr>
      </p:pic>
      <p:pic>
        <p:nvPicPr>
          <p:cNvPr id="2" name="Picture 1"/>
          <p:cNvPicPr>
            <a:picLocks noChangeAspect="true"/>
          </p:cNvPicPr>
          <p:nvPr/>
        </p:nvPicPr>
        <p:blipFill>
          <a:blip r:embed="rId3"/>
          <a:stretch>
            <a:fillRect/>
          </a:stretch>
        </p:blipFill>
        <p:spPr>
          <a:xfrm>
            <a:off x="2435225" y="3406140"/>
            <a:ext cx="2399030" cy="305435"/>
          </a:xfrm>
          <a:prstGeom prst="rect">
            <a:avLst/>
          </a:prstGeom>
        </p:spPr>
      </p:pic>
      <p:sp>
        <p:nvSpPr>
          <p:cNvPr id="14" name="Text Box 13"/>
          <p:cNvSpPr txBox="true"/>
          <p:nvPr/>
        </p:nvSpPr>
        <p:spPr>
          <a:xfrm>
            <a:off x="-2757170" y="3319145"/>
            <a:ext cx="2515870" cy="2122805"/>
          </a:xfrm>
          <a:prstGeom prst="rect">
            <a:avLst/>
          </a:prstGeom>
          <a:noFill/>
        </p:spPr>
        <p:txBody>
          <a:bodyPr wrap="square" rtlCol="0">
            <a:spAutoFit/>
          </a:bodyPr>
          <a:p>
            <a:r>
              <a:rPr lang="en-US" altLang="en-US" sz="1200">
                <a:latin typeface="Times New Roman" panose="02020603050405020304" charset="0"/>
                <a:cs typeface="Times New Roman" panose="02020603050405020304" charset="0"/>
                <a:sym typeface="+mn-ea"/>
              </a:rPr>
              <a:t>that is, log C is a normal random variable with median and mean μ</a:t>
            </a:r>
            <a:r>
              <a:rPr lang="en-US" altLang="en-US" sz="1200" baseline="-25000">
                <a:latin typeface="Times New Roman" panose="02020603050405020304" charset="0"/>
                <a:cs typeface="Times New Roman" panose="02020603050405020304" charset="0"/>
                <a:sym typeface="+mn-ea"/>
              </a:rPr>
              <a:t>c</a:t>
            </a:r>
            <a:r>
              <a:rPr lang="en-US" altLang="en-US" sz="1200">
                <a:latin typeface="Times New Roman" panose="02020603050405020304" charset="0"/>
                <a:cs typeface="Times New Roman" panose="02020603050405020304" charset="0"/>
                <a:sym typeface="+mn-ea"/>
              </a:rPr>
              <a:t> = log(6.76X10 −11 ) and standard deviation S</a:t>
            </a:r>
            <a:r>
              <a:rPr lang="en-US" altLang="en-US" sz="1200" baseline="-25000">
                <a:latin typeface="Times New Roman" panose="02020603050405020304" charset="0"/>
                <a:cs typeface="Times New Roman" panose="02020603050405020304" charset="0"/>
                <a:sym typeface="+mn-ea"/>
              </a:rPr>
              <a:t>c</a:t>
            </a:r>
            <a:r>
              <a:rPr lang="en-US" altLang="en-US" sz="1200">
                <a:latin typeface="Times New Roman" panose="02020603050405020304" charset="0"/>
                <a:cs typeface="Times New Roman" panose="02020603050405020304" charset="0"/>
                <a:sym typeface="+mn-ea"/>
              </a:rPr>
              <a:t> . For the example, we further assume a log-normal stress variation of log ∆σ=N̄ (1.5799, 0.1535), which means that Ao has a median value of 38 ksi with 0.1535 standard deviation on log σa due to stress gradients, and spindle-to-spindle design and usage variations.</a:t>
            </a:r>
            <a:endParaRPr lang="en-US" sz="1200"/>
          </a:p>
        </p:txBody>
      </p:sp>
    </p:spTree>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a:xfrm>
            <a:off x="7698740" y="362585"/>
            <a:ext cx="1137285" cy="1149985"/>
          </a:xfrm>
          <a:prstGeom prst="ellipse">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anchor="ctr" anchorCtr="false" compatLnSpc="true"/>
          <a:p>
            <a:pPr marL="0" marR="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0178" name="Rectangle 2"/>
          <p:cNvSpPr>
            <a:spLocks noGrp="true" noChangeArrowheads="true"/>
          </p:cNvSpPr>
          <p:nvPr>
            <p:ph type="title"/>
          </p:nvPr>
        </p:nvSpPr>
        <p:spPr>
          <a:xfrm>
            <a:off x="457200" y="457200"/>
            <a:ext cx="6629400" cy="803910"/>
          </a:xfrm>
        </p:spPr>
        <p:txBody>
          <a:bodyPr/>
          <a:lstStyle/>
          <a:p>
            <a:r>
              <a:rPr lang="en-US" altLang="en-US" sz="2000" dirty="0">
                <a:sym typeface="+mn-ea"/>
              </a:rPr>
              <a:t>Monte-Carlo Simulation</a:t>
            </a:r>
            <a:endParaRPr lang="en-US" altLang="en-US" sz="2000" dirty="0">
              <a:sym typeface="+mn-ea"/>
            </a:endParaRPr>
          </a:p>
        </p:txBody>
      </p:sp>
      <p:pic>
        <p:nvPicPr>
          <p:cNvPr id="4" name="Content Placeholder 3" descr="iitr"/>
          <p:cNvPicPr>
            <a:picLocks noChangeAspect="true"/>
          </p:cNvPicPr>
          <p:nvPr>
            <p:ph idx="1"/>
          </p:nvPr>
        </p:nvPicPr>
        <p:blipFill>
          <a:blip r:embed="rId1"/>
          <a:stretch>
            <a:fillRect/>
          </a:stretch>
        </p:blipFill>
        <p:spPr>
          <a:xfrm>
            <a:off x="7759065" y="429260"/>
            <a:ext cx="1016635" cy="1016635"/>
          </a:xfrm>
          <a:prstGeom prst="rect">
            <a:avLst/>
          </a:prstGeom>
        </p:spPr>
      </p:pic>
      <p:sp>
        <p:nvSpPr>
          <p:cNvPr id="8" name="Content Placeholder 7"/>
          <p:cNvSpPr>
            <a:spLocks noGrp="true"/>
          </p:cNvSpPr>
          <p:nvPr>
            <p:ph sz="half" idx="2"/>
          </p:nvPr>
        </p:nvSpPr>
        <p:spPr>
          <a:xfrm>
            <a:off x="457200" y="1785620"/>
            <a:ext cx="8229600" cy="4580890"/>
          </a:xfrm>
        </p:spPr>
        <p:txBody>
          <a:bodyPr/>
          <a:p>
            <a:pPr algn="just">
              <a:lnSpc>
                <a:spcPct val="150000"/>
              </a:lnSpc>
            </a:pPr>
            <a:r>
              <a:rPr lang="en-US" altLang="en-US" sz="1600" b="1">
                <a:latin typeface="Times New Roman" panose="02020603050405020304" charset="0"/>
                <a:cs typeface="Times New Roman" panose="02020603050405020304" charset="0"/>
              </a:rPr>
              <a:t>The probabilistic analysis:</a:t>
            </a:r>
            <a:r>
              <a:rPr lang="en-US" altLang="en-US" sz="1600">
                <a:latin typeface="Times New Roman" panose="02020603050405020304" charset="0"/>
                <a:cs typeface="Times New Roman" panose="02020603050405020304" charset="0"/>
              </a:rPr>
              <a:t> We assume that each rotor spindle must endure the equivalent of 3000 cycles in service, where each cycle comprises a cold start-up, operation and shut- down. The assumption of constant usage allows a simple definition of Y such as</a:t>
            </a:r>
            <a:endParaRPr lang="en-US" altLang="en-US" sz="1600">
              <a:latin typeface="Times New Roman" panose="02020603050405020304" charset="0"/>
              <a:cs typeface="Times New Roman" panose="02020603050405020304" charset="0"/>
            </a:endParaRPr>
          </a:p>
          <a:p>
            <a:pPr algn="just">
              <a:lnSpc>
                <a:spcPct val="150000"/>
              </a:lnSpc>
            </a:pPr>
            <a:endParaRPr lang="en-US" altLang="en-US" sz="1600">
              <a:latin typeface="Times New Roman" panose="02020603050405020304" charset="0"/>
              <a:cs typeface="Times New Roman" panose="02020603050405020304" charset="0"/>
            </a:endParaRPr>
          </a:p>
          <a:p>
            <a:pPr algn="just">
              <a:lnSpc>
                <a:spcPct val="150000"/>
              </a:lnSpc>
            </a:pPr>
            <a:endParaRPr lang="en-US" altLang="en-US" sz="1600">
              <a:latin typeface="Times New Roman" panose="02020603050405020304" charset="0"/>
              <a:cs typeface="Times New Roman" panose="02020603050405020304" charset="0"/>
            </a:endParaRPr>
          </a:p>
          <a:p>
            <a:pPr algn="just">
              <a:lnSpc>
                <a:spcPct val="150000"/>
              </a:lnSpc>
            </a:pPr>
            <a:endParaRPr lang="en-US" altLang="en-US" sz="1600">
              <a:latin typeface="Times New Roman" panose="02020603050405020304" charset="0"/>
              <a:cs typeface="Times New Roman" panose="02020603050405020304" charset="0"/>
            </a:endParaRPr>
          </a:p>
        </p:txBody>
      </p:sp>
      <p:sp>
        <p:nvSpPr>
          <p:cNvPr id="6" name="Text Box 5"/>
          <p:cNvSpPr txBox="true"/>
          <p:nvPr/>
        </p:nvSpPr>
        <p:spPr>
          <a:xfrm>
            <a:off x="9269095" y="2056130"/>
            <a:ext cx="2618105" cy="368300"/>
          </a:xfrm>
          <a:prstGeom prst="rect">
            <a:avLst/>
          </a:prstGeom>
          <a:noFill/>
        </p:spPr>
        <p:txBody>
          <a:bodyPr wrap="square" rtlCol="0">
            <a:spAutoFit/>
          </a:bodyPr>
          <a:p>
            <a:r>
              <a:rPr lang="en-US" altLang="en-US"/>
              <a:t> S standard deviations</a:t>
            </a:r>
            <a:endParaRPr lang="en-US" altLang="en-US"/>
          </a:p>
        </p:txBody>
      </p:sp>
      <p:pic>
        <p:nvPicPr>
          <p:cNvPr id="7" name="Picture 6"/>
          <p:cNvPicPr>
            <a:picLocks noChangeAspect="true"/>
          </p:cNvPicPr>
          <p:nvPr/>
        </p:nvPicPr>
        <p:blipFill>
          <a:blip r:embed="rId2"/>
          <a:srcRect l="2634"/>
          <a:stretch>
            <a:fillRect/>
          </a:stretch>
        </p:blipFill>
        <p:spPr>
          <a:xfrm>
            <a:off x="3566160" y="3439160"/>
            <a:ext cx="2488565" cy="2364105"/>
          </a:xfrm>
          <a:prstGeom prst="rect">
            <a:avLst/>
          </a:prstGeom>
        </p:spPr>
      </p:pic>
      <p:pic>
        <p:nvPicPr>
          <p:cNvPr id="9" name="Picture 8"/>
          <p:cNvPicPr>
            <a:picLocks noChangeAspect="true"/>
          </p:cNvPicPr>
          <p:nvPr/>
        </p:nvPicPr>
        <p:blipFill>
          <a:blip r:embed="rId3"/>
          <a:stretch>
            <a:fillRect/>
          </a:stretch>
        </p:blipFill>
        <p:spPr>
          <a:xfrm>
            <a:off x="3566160" y="3141345"/>
            <a:ext cx="2011045" cy="297815"/>
          </a:xfrm>
          <a:prstGeom prst="rect">
            <a:avLst/>
          </a:prstGeom>
        </p:spPr>
      </p:pic>
      <p:pic>
        <p:nvPicPr>
          <p:cNvPr id="2" name="Content Placeholder 8"/>
          <p:cNvPicPr>
            <a:picLocks noChangeAspect="true"/>
          </p:cNvPicPr>
          <p:nvPr/>
        </p:nvPicPr>
        <p:blipFill>
          <a:blip r:embed="rId4"/>
          <a:stretch>
            <a:fillRect/>
          </a:stretch>
        </p:blipFill>
        <p:spPr>
          <a:xfrm>
            <a:off x="9269095" y="2650490"/>
            <a:ext cx="3782695" cy="1911985"/>
          </a:xfrm>
          <a:prstGeom prst="rect">
            <a:avLst/>
          </a:prstGeom>
          <a:noFill/>
          <a:ln>
            <a:noFill/>
          </a:ln>
          <a:effectLst/>
        </p:spPr>
      </p:pic>
    </p:spTree>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a:xfrm>
            <a:off x="7698740" y="362585"/>
            <a:ext cx="1137285" cy="1149985"/>
          </a:xfrm>
          <a:prstGeom prst="ellipse">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anchor="ctr" anchorCtr="false" compatLnSpc="true"/>
          <a:p>
            <a:pPr marL="0" marR="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0178" name="Rectangle 2"/>
          <p:cNvSpPr>
            <a:spLocks noGrp="true" noChangeArrowheads="true"/>
          </p:cNvSpPr>
          <p:nvPr>
            <p:ph type="title"/>
          </p:nvPr>
        </p:nvSpPr>
        <p:spPr>
          <a:xfrm>
            <a:off x="457200" y="457200"/>
            <a:ext cx="6629400" cy="803910"/>
          </a:xfrm>
        </p:spPr>
        <p:txBody>
          <a:bodyPr/>
          <a:lstStyle/>
          <a:p>
            <a:r>
              <a:rPr lang="en-US" altLang="en-US" sz="2000" dirty="0">
                <a:sym typeface="+mn-ea"/>
              </a:rPr>
              <a:t>Monte-Carlo Simulation</a:t>
            </a:r>
            <a:endParaRPr lang="en-US" altLang="en-US" sz="2000" dirty="0">
              <a:sym typeface="+mn-ea"/>
            </a:endParaRPr>
          </a:p>
        </p:txBody>
      </p:sp>
      <p:pic>
        <p:nvPicPr>
          <p:cNvPr id="4" name="Content Placeholder 3" descr="iitr"/>
          <p:cNvPicPr>
            <a:picLocks noChangeAspect="true"/>
          </p:cNvPicPr>
          <p:nvPr>
            <p:ph idx="1"/>
          </p:nvPr>
        </p:nvPicPr>
        <p:blipFill>
          <a:blip r:embed="rId1"/>
          <a:stretch>
            <a:fillRect/>
          </a:stretch>
        </p:blipFill>
        <p:spPr>
          <a:xfrm>
            <a:off x="7759065" y="429260"/>
            <a:ext cx="1016635" cy="1016635"/>
          </a:xfrm>
          <a:prstGeom prst="rect">
            <a:avLst/>
          </a:prstGeom>
        </p:spPr>
      </p:pic>
      <p:pic>
        <p:nvPicPr>
          <p:cNvPr id="3" name="Picture 2" descr="s25"/>
          <p:cNvPicPr>
            <a:picLocks noChangeAspect="true"/>
          </p:cNvPicPr>
          <p:nvPr/>
        </p:nvPicPr>
        <p:blipFill>
          <a:blip r:embed="rId2"/>
          <a:stretch>
            <a:fillRect/>
          </a:stretch>
        </p:blipFill>
        <p:spPr>
          <a:xfrm>
            <a:off x="3904615" y="1687830"/>
            <a:ext cx="5059680" cy="5140960"/>
          </a:xfrm>
          <a:prstGeom prst="rect">
            <a:avLst/>
          </a:prstGeom>
        </p:spPr>
      </p:pic>
      <p:sp>
        <p:nvSpPr>
          <p:cNvPr id="7" name="Text Box 6"/>
          <p:cNvSpPr txBox="true"/>
          <p:nvPr/>
        </p:nvSpPr>
        <p:spPr>
          <a:xfrm>
            <a:off x="457200" y="1687830"/>
            <a:ext cx="3745865" cy="2799715"/>
          </a:xfrm>
          <a:prstGeom prst="rect">
            <a:avLst/>
          </a:prstGeom>
          <a:noFill/>
        </p:spPr>
        <p:txBody>
          <a:bodyPr wrap="square" rtlCol="0">
            <a:spAutoFit/>
          </a:bodyPr>
          <a:p>
            <a:pPr algn="just"/>
            <a:r>
              <a:rPr lang="en-US" altLang="en-US" sz="1600" b="1">
                <a:latin typeface="Times New Roman" panose="02020603050405020304" charset="0"/>
                <a:cs typeface="Times New Roman" panose="02020603050405020304" charset="0"/>
              </a:rPr>
              <a:t>Probabilistic addition of crack initiation cycles: </a:t>
            </a:r>
            <a:endParaRPr lang="en-US" altLang="en-US" sz="1600" b="1">
              <a:latin typeface="Times New Roman" panose="02020603050405020304" charset="0"/>
              <a:cs typeface="Times New Roman" panose="02020603050405020304" charset="0"/>
            </a:endParaRPr>
          </a:p>
          <a:p>
            <a:pPr algn="just"/>
            <a:r>
              <a:rPr lang="en-US" altLang="en-US" sz="1600">
                <a:latin typeface="Times New Roman" panose="02020603050405020304" charset="0"/>
                <a:cs typeface="Times New Roman" panose="02020603050405020304" charset="0"/>
              </a:rPr>
              <a:t>The MC program can be utilized to investigate the effect of non-zero initiation life N</a:t>
            </a:r>
            <a:r>
              <a:rPr lang="en-US" altLang="en-US" sz="1600" baseline="-25000">
                <a:latin typeface="Times New Roman" panose="02020603050405020304" charset="0"/>
                <a:cs typeface="Times New Roman" panose="02020603050405020304" charset="0"/>
              </a:rPr>
              <a:t>i</a:t>
            </a:r>
            <a:r>
              <a:rPr lang="en-US" altLang="en-US" sz="1600">
                <a:latin typeface="Times New Roman" panose="02020603050405020304" charset="0"/>
                <a:cs typeface="Times New Roman" panose="02020603050405020304" charset="0"/>
              </a:rPr>
              <a:t> on total fatigue life. For example, the total fatigue life can be written as</a:t>
            </a:r>
            <a:endParaRPr lang="en-US" altLang="en-US" sz="1600">
              <a:latin typeface="Times New Roman" panose="02020603050405020304" charset="0"/>
              <a:cs typeface="Times New Roman" panose="02020603050405020304" charset="0"/>
            </a:endParaRPr>
          </a:p>
          <a:p>
            <a:pPr algn="just"/>
            <a:endParaRPr lang="en-US" altLang="en-US" sz="1600">
              <a:latin typeface="Times New Roman" panose="02020603050405020304" charset="0"/>
              <a:cs typeface="Times New Roman" panose="02020603050405020304" charset="0"/>
            </a:endParaRPr>
          </a:p>
          <a:p>
            <a:pPr algn="just"/>
            <a:endParaRPr lang="en-US" altLang="en-US" sz="1600">
              <a:latin typeface="Times New Roman" panose="02020603050405020304" charset="0"/>
              <a:cs typeface="Times New Roman" panose="02020603050405020304" charset="0"/>
            </a:endParaRPr>
          </a:p>
          <a:p>
            <a:pPr algn="just"/>
            <a:endParaRPr lang="en-US" altLang="en-US" sz="1600">
              <a:latin typeface="Times New Roman" panose="02020603050405020304" charset="0"/>
              <a:cs typeface="Times New Roman" panose="02020603050405020304" charset="0"/>
            </a:endParaRPr>
          </a:p>
          <a:p>
            <a:pPr algn="just"/>
            <a:r>
              <a:rPr lang="en-US" altLang="en-US" sz="1600">
                <a:latin typeface="Times New Roman" panose="02020603050405020304" charset="0"/>
                <a:cs typeface="Times New Roman" panose="02020603050405020304" charset="0"/>
              </a:rPr>
              <a:t>where N</a:t>
            </a:r>
            <a:r>
              <a:rPr lang="en-US" altLang="en-US" sz="1600" baseline="-25000">
                <a:latin typeface="Times New Roman" panose="02020603050405020304" charset="0"/>
                <a:cs typeface="Times New Roman" panose="02020603050405020304" charset="0"/>
              </a:rPr>
              <a:t>i</a:t>
            </a:r>
            <a:r>
              <a:rPr lang="en-US" altLang="en-US" sz="1600">
                <a:latin typeface="Times New Roman" panose="02020603050405020304" charset="0"/>
                <a:cs typeface="Times New Roman" panose="02020603050405020304" charset="0"/>
              </a:rPr>
              <a:t>  is proportional to D</a:t>
            </a:r>
            <a:endParaRPr lang="en-US" altLang="en-US" sz="1600">
              <a:latin typeface="Times New Roman" panose="02020603050405020304" charset="0"/>
              <a:cs typeface="Times New Roman" panose="02020603050405020304" charset="0"/>
            </a:endParaRPr>
          </a:p>
          <a:p>
            <a:pPr algn="just"/>
            <a:endParaRPr lang="en-US" altLang="en-US" sz="1600">
              <a:latin typeface="Times New Roman" panose="02020603050405020304" charset="0"/>
              <a:cs typeface="Times New Roman" panose="02020603050405020304" charset="0"/>
            </a:endParaRPr>
          </a:p>
        </p:txBody>
      </p:sp>
      <p:pic>
        <p:nvPicPr>
          <p:cNvPr id="8" name="Picture 7"/>
          <p:cNvPicPr>
            <a:picLocks noChangeAspect="true"/>
          </p:cNvPicPr>
          <p:nvPr/>
        </p:nvPicPr>
        <p:blipFill>
          <a:blip r:embed="rId3"/>
          <a:stretch>
            <a:fillRect/>
          </a:stretch>
        </p:blipFill>
        <p:spPr>
          <a:xfrm>
            <a:off x="896620" y="3427730"/>
            <a:ext cx="2867025" cy="304800"/>
          </a:xfrm>
          <a:prstGeom prst="rect">
            <a:avLst/>
          </a:prstGeom>
        </p:spPr>
      </p:pic>
      <p:pic>
        <p:nvPicPr>
          <p:cNvPr id="9" name="Picture 8"/>
          <p:cNvPicPr>
            <a:picLocks noChangeAspect="true"/>
          </p:cNvPicPr>
          <p:nvPr/>
        </p:nvPicPr>
        <p:blipFill>
          <a:blip r:embed="rId4"/>
          <a:stretch>
            <a:fillRect/>
          </a:stretch>
        </p:blipFill>
        <p:spPr>
          <a:xfrm>
            <a:off x="1527175" y="4204335"/>
            <a:ext cx="1605280" cy="283210"/>
          </a:xfrm>
          <a:prstGeom prst="rect">
            <a:avLst/>
          </a:prstGeom>
        </p:spPr>
      </p:pic>
    </p:spTree>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a:xfrm>
            <a:off x="7698740" y="362585"/>
            <a:ext cx="1137285" cy="1149985"/>
          </a:xfrm>
          <a:prstGeom prst="ellipse">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anchor="ctr" anchorCtr="false" compatLnSpc="true"/>
          <a:p>
            <a:pPr marL="0" marR="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0178" name="Rectangle 2"/>
          <p:cNvSpPr>
            <a:spLocks noGrp="true" noChangeArrowheads="true"/>
          </p:cNvSpPr>
          <p:nvPr>
            <p:ph type="title"/>
          </p:nvPr>
        </p:nvSpPr>
        <p:spPr>
          <a:xfrm>
            <a:off x="457200" y="457200"/>
            <a:ext cx="6629400" cy="803910"/>
          </a:xfrm>
        </p:spPr>
        <p:txBody>
          <a:bodyPr/>
          <a:lstStyle/>
          <a:p>
            <a:r>
              <a:rPr lang="en-US" altLang="en-US" sz="2000" dirty="0">
                <a:sym typeface="+mn-ea"/>
              </a:rPr>
              <a:t>Monte-Carlo Simulation</a:t>
            </a:r>
            <a:endParaRPr lang="en-US" altLang="en-US" sz="2000" dirty="0">
              <a:sym typeface="+mn-ea"/>
            </a:endParaRPr>
          </a:p>
        </p:txBody>
      </p:sp>
      <p:pic>
        <p:nvPicPr>
          <p:cNvPr id="4" name="Content Placeholder 3" descr="iitr"/>
          <p:cNvPicPr>
            <a:picLocks noChangeAspect="true"/>
          </p:cNvPicPr>
          <p:nvPr>
            <p:ph idx="1"/>
          </p:nvPr>
        </p:nvPicPr>
        <p:blipFill>
          <a:blip r:embed="rId1"/>
          <a:stretch>
            <a:fillRect/>
          </a:stretch>
        </p:blipFill>
        <p:spPr>
          <a:xfrm>
            <a:off x="7759065" y="429260"/>
            <a:ext cx="1016635" cy="1016635"/>
          </a:xfrm>
          <a:prstGeom prst="rect">
            <a:avLst/>
          </a:prstGeom>
        </p:spPr>
      </p:pic>
      <p:pic>
        <p:nvPicPr>
          <p:cNvPr id="2" name="Picture 1" descr="s24"/>
          <p:cNvPicPr>
            <a:picLocks noChangeAspect="true"/>
          </p:cNvPicPr>
          <p:nvPr/>
        </p:nvPicPr>
        <p:blipFill>
          <a:blip r:embed="rId2"/>
          <a:stretch>
            <a:fillRect/>
          </a:stretch>
        </p:blipFill>
        <p:spPr>
          <a:xfrm>
            <a:off x="53340" y="1797685"/>
            <a:ext cx="9037320" cy="4301490"/>
          </a:xfrm>
          <a:prstGeom prst="rect">
            <a:avLst/>
          </a:prstGeom>
        </p:spPr>
      </p:pic>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a:xfrm>
            <a:off x="7698740" y="362585"/>
            <a:ext cx="1137285" cy="1149985"/>
          </a:xfrm>
          <a:prstGeom prst="ellipse">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anchor="ctr" anchorCtr="false" compatLnSpc="true"/>
          <a:p>
            <a:pPr marL="0" marR="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0178" name="Rectangle 2"/>
          <p:cNvSpPr>
            <a:spLocks noGrp="true" noChangeArrowheads="true"/>
          </p:cNvSpPr>
          <p:nvPr>
            <p:ph type="title"/>
          </p:nvPr>
        </p:nvSpPr>
        <p:spPr>
          <a:xfrm>
            <a:off x="457200" y="457200"/>
            <a:ext cx="6629400" cy="803910"/>
          </a:xfrm>
        </p:spPr>
        <p:txBody>
          <a:bodyPr/>
          <a:lstStyle/>
          <a:p>
            <a:r>
              <a:rPr lang="en-US" altLang="en-US" sz="2000" dirty="0"/>
              <a:t>Fundamental Basis Of Fracture Mechanics</a:t>
            </a:r>
            <a:endParaRPr lang="en-US" altLang="en-US" sz="2000" dirty="0"/>
          </a:p>
        </p:txBody>
      </p:sp>
      <p:pic>
        <p:nvPicPr>
          <p:cNvPr id="4" name="Content Placeholder 3" descr="iitr"/>
          <p:cNvPicPr>
            <a:picLocks noChangeAspect="true"/>
          </p:cNvPicPr>
          <p:nvPr>
            <p:ph idx="1"/>
          </p:nvPr>
        </p:nvPicPr>
        <p:blipFill>
          <a:blip r:embed="rId1"/>
          <a:stretch>
            <a:fillRect/>
          </a:stretch>
        </p:blipFill>
        <p:spPr>
          <a:xfrm>
            <a:off x="7759065" y="429260"/>
            <a:ext cx="1016635" cy="1016635"/>
          </a:xfrm>
          <a:prstGeom prst="rect">
            <a:avLst/>
          </a:prstGeom>
        </p:spPr>
      </p:pic>
      <p:sp>
        <p:nvSpPr>
          <p:cNvPr id="8" name="Content Placeholder 7"/>
          <p:cNvSpPr>
            <a:spLocks noGrp="true"/>
          </p:cNvSpPr>
          <p:nvPr>
            <p:ph sz="half" idx="2"/>
          </p:nvPr>
        </p:nvSpPr>
        <p:spPr>
          <a:xfrm>
            <a:off x="457200" y="1785620"/>
            <a:ext cx="8229600" cy="4688840"/>
          </a:xfrm>
        </p:spPr>
        <p:txBody>
          <a:bodyPr/>
          <a:p>
            <a:pPr marL="285750" indent="-285750">
              <a:lnSpc>
                <a:spcPct val="150000"/>
              </a:lnSpc>
              <a:buFont typeface="Wingdings" panose="05000000000000000000" charset="0"/>
              <a:buChar char=""/>
            </a:pPr>
            <a:r>
              <a:rPr lang="en-US" altLang="en-US" sz="1600">
                <a:latin typeface="Times New Roman" panose="02020603050405020304" charset="0"/>
                <a:cs typeface="Times New Roman" panose="02020603050405020304" charset="0"/>
              </a:rPr>
              <a:t>For Fracture initiation for brittle materials ∂U</a:t>
            </a:r>
            <a:r>
              <a:rPr lang="en-US" altLang="en-US" sz="1600" baseline="-25000">
                <a:latin typeface="Times New Roman" panose="02020603050405020304" charset="0"/>
                <a:cs typeface="Times New Roman" panose="02020603050405020304" charset="0"/>
              </a:rPr>
              <a:t>ε</a:t>
            </a:r>
            <a:r>
              <a:rPr lang="en-US" altLang="en-US" sz="1600">
                <a:latin typeface="Times New Roman" panose="02020603050405020304" charset="0"/>
                <a:cs typeface="Times New Roman" panose="02020603050405020304" charset="0"/>
              </a:rPr>
              <a:t>/∂a  ≥  ∂U</a:t>
            </a:r>
            <a:r>
              <a:rPr lang="en-US" altLang="en-US" sz="1600" baseline="-25000">
                <a:latin typeface="Times New Roman" panose="02020603050405020304" charset="0"/>
                <a:cs typeface="Times New Roman" panose="02020603050405020304" charset="0"/>
              </a:rPr>
              <a:t>s</a:t>
            </a:r>
            <a:r>
              <a:rPr lang="en-US" altLang="en-US" sz="1600">
                <a:latin typeface="Times New Roman" panose="02020603050405020304" charset="0"/>
                <a:cs typeface="Times New Roman" panose="02020603050405020304" charset="0"/>
              </a:rPr>
              <a:t>/∂a, </a:t>
            </a:r>
            <a:r>
              <a:rPr lang="en-US" altLang="en-US" sz="1600">
                <a:latin typeface="Times New Roman" panose="02020603050405020304" charset="0"/>
                <a:cs typeface="Times New Roman" panose="02020603050405020304" charset="0"/>
                <a:sym typeface="+mn-ea"/>
              </a:rPr>
              <a:t>U</a:t>
            </a:r>
            <a:r>
              <a:rPr lang="en-US" altLang="en-US" sz="1600" baseline="-25000">
                <a:latin typeface="Times New Roman" panose="02020603050405020304" charset="0"/>
                <a:cs typeface="Times New Roman" panose="02020603050405020304" charset="0"/>
                <a:sym typeface="+mn-ea"/>
              </a:rPr>
              <a:t>ε</a:t>
            </a:r>
            <a:r>
              <a:rPr lang="en-US" altLang="en-US" sz="1600">
                <a:latin typeface="Times New Roman" panose="02020603050405020304" charset="0"/>
                <a:cs typeface="Times New Roman" panose="02020603050405020304" charset="0"/>
              </a:rPr>
              <a:t> and U</a:t>
            </a:r>
            <a:r>
              <a:rPr lang="en-US" altLang="en-US" sz="1600" baseline="-25000">
                <a:latin typeface="Times New Roman" panose="02020603050405020304" charset="0"/>
                <a:cs typeface="Times New Roman" panose="02020603050405020304" charset="0"/>
              </a:rPr>
              <a:t>S</a:t>
            </a:r>
            <a:r>
              <a:rPr lang="en-US" altLang="en-US" sz="1600">
                <a:latin typeface="Times New Roman" panose="02020603050405020304" charset="0"/>
                <a:cs typeface="Times New Roman" panose="02020603050405020304" charset="0"/>
              </a:rPr>
              <a:t> are strain energy and surface energy; and a, crack length.</a:t>
            </a:r>
            <a:endParaRPr lang="en-US" altLang="en-US" sz="1600">
              <a:latin typeface="Times New Roman" panose="02020603050405020304" charset="0"/>
              <a:cs typeface="Times New Roman" panose="02020603050405020304" charset="0"/>
            </a:endParaRPr>
          </a:p>
          <a:p>
            <a:pPr marL="285750" indent="-285750">
              <a:lnSpc>
                <a:spcPct val="150000"/>
              </a:lnSpc>
              <a:buFont typeface="Wingdings" panose="05000000000000000000" charset="0"/>
              <a:buChar char=""/>
            </a:pPr>
            <a:r>
              <a:rPr lang="en-US" altLang="en-US" sz="1600">
                <a:latin typeface="Times New Roman" panose="02020603050405020304" charset="0"/>
                <a:cs typeface="Times New Roman" panose="02020603050405020304" charset="0"/>
              </a:rPr>
              <a:t>K characterizes crack tip stresses, strains and displacements forms the fundamental basis of the linear elastic fracture mechanics rather than the global energy balance. </a:t>
            </a:r>
            <a:endParaRPr lang="en-US" altLang="en-US" sz="1600">
              <a:latin typeface="Times New Roman" panose="02020603050405020304" charset="0"/>
              <a:cs typeface="Times New Roman" panose="02020603050405020304" charset="0"/>
            </a:endParaRPr>
          </a:p>
          <a:p>
            <a:pPr marL="285750" indent="-285750">
              <a:lnSpc>
                <a:spcPct val="150000"/>
              </a:lnSpc>
              <a:buFont typeface="Wingdings" panose="05000000000000000000" charset="0"/>
              <a:buChar char=""/>
            </a:pPr>
            <a:r>
              <a:rPr lang="en-US" altLang="en-US" sz="1600">
                <a:latin typeface="Times New Roman" panose="02020603050405020304" charset="0"/>
                <a:cs typeface="Times New Roman" panose="02020603050405020304" charset="0"/>
              </a:rPr>
              <a:t>Recently crack tip stress, strain and displacement fields can be characterized by J, which is a contour independent integral or rate of potential energy change during the cracking process in a non-linear elastic solid. J has been widely used to study non-linear fracture mechanics.</a:t>
            </a:r>
            <a:endParaRPr lang="en-US" altLang="en-US" sz="1600">
              <a:latin typeface="Times New Roman" panose="02020603050405020304" charset="0"/>
              <a:cs typeface="Times New Roman" panose="02020603050405020304" charset="0"/>
            </a:endParaRPr>
          </a:p>
        </p:txBody>
      </p:sp>
      <p:sp>
        <p:nvSpPr>
          <p:cNvPr id="2" name="Text Box 1"/>
          <p:cNvSpPr txBox="true"/>
          <p:nvPr/>
        </p:nvSpPr>
        <p:spPr>
          <a:xfrm>
            <a:off x="-2137410" y="1785620"/>
            <a:ext cx="2072640" cy="1938020"/>
          </a:xfrm>
          <a:prstGeom prst="rect">
            <a:avLst/>
          </a:prstGeom>
          <a:noFill/>
        </p:spPr>
        <p:txBody>
          <a:bodyPr wrap="square" rtlCol="0">
            <a:spAutoFit/>
          </a:bodyPr>
          <a:p>
            <a:r>
              <a:rPr lang="en-US" altLang="en-US" sz="1200">
                <a:latin typeface="Times New Roman" panose="02020603050405020304" charset="0"/>
                <a:cs typeface="Times New Roman" panose="02020603050405020304" charset="0"/>
                <a:sym typeface="+mn-ea"/>
              </a:rPr>
              <a:t>At the fracture initiation of a cracked brittle solid in the condition of fixed grip, the release rate of the stored strain energy equals or exceeds the dissipative surface energy rate.</a:t>
            </a:r>
            <a:endParaRPr lang="en-US" altLang="en-US" sz="1200">
              <a:latin typeface="Times New Roman" panose="02020603050405020304" charset="0"/>
              <a:cs typeface="Times New Roman" panose="02020603050405020304" charset="0"/>
              <a:sym typeface="+mn-ea"/>
            </a:endParaRPr>
          </a:p>
          <a:p>
            <a:endParaRPr lang="en-US" sz="1200"/>
          </a:p>
          <a:p>
            <a:endParaRPr lang="en-US" sz="1200"/>
          </a:p>
          <a:p>
            <a:r>
              <a:rPr lang="en-US" altLang="en-US" sz="1200">
                <a:latin typeface="Times New Roman" panose="02020603050405020304" charset="0"/>
                <a:cs typeface="Times New Roman" panose="02020603050405020304" charset="0"/>
                <a:sym typeface="+mn-ea"/>
              </a:rPr>
              <a:t> γ, the surface energy per unit area;</a:t>
            </a:r>
            <a:endParaRPr lang="en-US" sz="1200"/>
          </a:p>
        </p:txBody>
      </p:sp>
    </p:spTree>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a:xfrm>
            <a:off x="7698740" y="362585"/>
            <a:ext cx="1137285" cy="1149985"/>
          </a:xfrm>
          <a:prstGeom prst="ellipse">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anchor="ctr" anchorCtr="false" compatLnSpc="true"/>
          <a:p>
            <a:pPr marL="0" marR="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0178" name="Rectangle 2"/>
          <p:cNvSpPr>
            <a:spLocks noGrp="true" noChangeArrowheads="true"/>
          </p:cNvSpPr>
          <p:nvPr>
            <p:ph type="title"/>
          </p:nvPr>
        </p:nvSpPr>
        <p:spPr>
          <a:xfrm>
            <a:off x="457200" y="457200"/>
            <a:ext cx="6629400" cy="803910"/>
          </a:xfrm>
        </p:spPr>
        <p:txBody>
          <a:bodyPr/>
          <a:lstStyle/>
          <a:p>
            <a:r>
              <a:rPr lang="en-US" altLang="en-US" sz="2000" dirty="0">
                <a:sym typeface="+mn-ea"/>
              </a:rPr>
              <a:t>Monte-Carlo Simulation</a:t>
            </a:r>
            <a:endParaRPr lang="en-US" altLang="en-US" sz="2000" dirty="0">
              <a:sym typeface="+mn-ea"/>
            </a:endParaRPr>
          </a:p>
        </p:txBody>
      </p:sp>
      <p:pic>
        <p:nvPicPr>
          <p:cNvPr id="4" name="Content Placeholder 3" descr="iitr"/>
          <p:cNvPicPr>
            <a:picLocks noChangeAspect="true"/>
          </p:cNvPicPr>
          <p:nvPr>
            <p:ph idx="1"/>
          </p:nvPr>
        </p:nvPicPr>
        <p:blipFill>
          <a:blip r:embed="rId1"/>
          <a:stretch>
            <a:fillRect/>
          </a:stretch>
        </p:blipFill>
        <p:spPr>
          <a:xfrm>
            <a:off x="7759065" y="429260"/>
            <a:ext cx="1016635" cy="1016635"/>
          </a:xfrm>
          <a:prstGeom prst="rect">
            <a:avLst/>
          </a:prstGeom>
        </p:spPr>
      </p:pic>
      <p:sp>
        <p:nvSpPr>
          <p:cNvPr id="8" name="Content Placeholder 7"/>
          <p:cNvSpPr>
            <a:spLocks noGrp="true"/>
          </p:cNvSpPr>
          <p:nvPr>
            <p:ph sz="half" idx="2"/>
          </p:nvPr>
        </p:nvSpPr>
        <p:spPr>
          <a:xfrm>
            <a:off x="457200" y="1785620"/>
            <a:ext cx="8229600" cy="4580890"/>
          </a:xfrm>
        </p:spPr>
        <p:txBody>
          <a:bodyPr/>
          <a:p>
            <a:pPr algn="just">
              <a:lnSpc>
                <a:spcPct val="150000"/>
              </a:lnSpc>
            </a:pPr>
            <a:r>
              <a:rPr lang="en-US" altLang="en-US" sz="1600" b="1">
                <a:latin typeface="Times New Roman" panose="02020603050405020304" charset="0"/>
                <a:cs typeface="Times New Roman" panose="02020603050405020304" charset="0"/>
              </a:rPr>
              <a:t>Distributions of the input random variables C, ∆σ, A</a:t>
            </a:r>
            <a:r>
              <a:rPr lang="en-US" altLang="en-US" sz="1600" b="1" baseline="-25000">
                <a:latin typeface="Times New Roman" panose="02020603050405020304" charset="0"/>
                <a:cs typeface="Times New Roman" panose="02020603050405020304" charset="0"/>
              </a:rPr>
              <a:t>i </a:t>
            </a:r>
            <a:r>
              <a:rPr lang="en-US" altLang="en-US" sz="1600" b="1">
                <a:latin typeface="Times New Roman" panose="02020603050405020304" charset="0"/>
                <a:cs typeface="Times New Roman" panose="02020603050405020304" charset="0"/>
              </a:rPr>
              <a:t>: </a:t>
            </a:r>
            <a:endParaRPr lang="en-US" altLang="en-US" sz="1600" b="1">
              <a:latin typeface="Times New Roman" panose="02020603050405020304" charset="0"/>
              <a:cs typeface="Times New Roman" panose="02020603050405020304" charset="0"/>
            </a:endParaRPr>
          </a:p>
          <a:p>
            <a:pPr marL="285750" indent="-285750" algn="just">
              <a:lnSpc>
                <a:spcPct val="150000"/>
              </a:lnSpc>
              <a:buFont typeface="Wingdings" panose="05000000000000000000" charset="0"/>
              <a:buChar char=""/>
            </a:pPr>
            <a:r>
              <a:rPr lang="en-US" altLang="en-US" sz="1600">
                <a:latin typeface="Times New Roman" panose="02020603050405020304" charset="0"/>
                <a:cs typeface="Times New Roman" panose="02020603050405020304" charset="0"/>
              </a:rPr>
              <a:t>The relationship is obtained from Cr-Mo -V steel crack growth data and is used to compute median crack growth rates in in./cyc. For this steel the mean yield stress is σ̄ = 85ksi. The above assumptions can be compacted into the notation</a:t>
            </a:r>
            <a:endParaRPr lang="en-US" altLang="en-US" sz="1600">
              <a:latin typeface="Times New Roman" panose="02020603050405020304" charset="0"/>
              <a:cs typeface="Times New Roman" panose="02020603050405020304" charset="0"/>
            </a:endParaRPr>
          </a:p>
          <a:p>
            <a:pPr marL="285750" indent="-285750" algn="just">
              <a:lnSpc>
                <a:spcPct val="150000"/>
              </a:lnSpc>
              <a:buFont typeface="Wingdings" panose="05000000000000000000" charset="0"/>
              <a:buChar char=""/>
            </a:pPr>
            <a:endParaRPr lang="en-US" altLang="en-US" sz="1600">
              <a:latin typeface="Times New Roman" panose="02020603050405020304" charset="0"/>
              <a:cs typeface="Times New Roman" panose="02020603050405020304" charset="0"/>
            </a:endParaRPr>
          </a:p>
          <a:p>
            <a:pPr algn="just">
              <a:lnSpc>
                <a:spcPct val="150000"/>
              </a:lnSpc>
            </a:pPr>
            <a:r>
              <a:rPr lang="en-US" altLang="en-US" sz="1600">
                <a:latin typeface="Times New Roman" panose="02020603050405020304" charset="0"/>
                <a:cs typeface="Times New Roman" panose="02020603050405020304" charset="0"/>
                <a:sym typeface="+mn-ea"/>
              </a:rPr>
              <a:t>    The probabilistic stress distribution shown is formulated from three assumptions. These are </a:t>
            </a:r>
            <a:endParaRPr lang="en-US" altLang="en-US" sz="1600">
              <a:solidFill>
                <a:schemeClr val="tx1"/>
              </a:solidFill>
              <a:latin typeface="Times New Roman" panose="02020603050405020304" charset="0"/>
              <a:cs typeface="Times New Roman" panose="02020603050405020304" charset="0"/>
            </a:endParaRPr>
          </a:p>
          <a:p>
            <a:pPr algn="just">
              <a:lnSpc>
                <a:spcPct val="150000"/>
              </a:lnSpc>
            </a:pPr>
            <a:r>
              <a:rPr lang="en-US" altLang="en-US" sz="1600">
                <a:latin typeface="Times New Roman" panose="02020603050405020304" charset="0"/>
                <a:cs typeface="Times New Roman" panose="02020603050405020304" charset="0"/>
                <a:sym typeface="+mn-ea"/>
              </a:rPr>
              <a:t>    (1) log-normality; </a:t>
            </a:r>
            <a:endParaRPr lang="en-US" altLang="en-US" sz="1600">
              <a:solidFill>
                <a:schemeClr val="tx1"/>
              </a:solidFill>
              <a:latin typeface="Times New Roman" panose="02020603050405020304" charset="0"/>
              <a:cs typeface="Times New Roman" panose="02020603050405020304" charset="0"/>
            </a:endParaRPr>
          </a:p>
          <a:p>
            <a:pPr algn="just">
              <a:lnSpc>
                <a:spcPct val="150000"/>
              </a:lnSpc>
            </a:pPr>
            <a:r>
              <a:rPr lang="en-US" altLang="en-US" sz="1600">
                <a:latin typeface="Times New Roman" panose="02020603050405020304" charset="0"/>
                <a:cs typeface="Times New Roman" panose="02020603050405020304" charset="0"/>
                <a:sym typeface="+mn-ea"/>
              </a:rPr>
              <a:t>    (2) 95% of the spindle material, by volume, will encounter ∆σ &lt; 0.80σ̄ </a:t>
            </a:r>
            <a:r>
              <a:rPr lang="en-US" altLang="en-US" sz="1600" baseline="-25000">
                <a:latin typeface="Times New Roman" panose="02020603050405020304" charset="0"/>
                <a:cs typeface="Times New Roman" panose="02020603050405020304" charset="0"/>
                <a:sym typeface="+mn-ea"/>
              </a:rPr>
              <a:t>y</a:t>
            </a:r>
            <a:r>
              <a:rPr lang="en-US" altLang="en-US" sz="1600">
                <a:latin typeface="Times New Roman" panose="02020603050405020304" charset="0"/>
                <a:cs typeface="Times New Roman" panose="02020603050405020304" charset="0"/>
                <a:sym typeface="+mn-ea"/>
              </a:rPr>
              <a:t>;</a:t>
            </a:r>
            <a:endParaRPr lang="en-US" altLang="en-US" sz="1600">
              <a:solidFill>
                <a:schemeClr val="tx1"/>
              </a:solidFill>
              <a:latin typeface="Times New Roman" panose="02020603050405020304" charset="0"/>
              <a:cs typeface="Times New Roman" panose="02020603050405020304" charset="0"/>
            </a:endParaRPr>
          </a:p>
          <a:p>
            <a:pPr algn="l">
              <a:lnSpc>
                <a:spcPct val="150000"/>
              </a:lnSpc>
            </a:pPr>
            <a:r>
              <a:rPr lang="en-US" altLang="en-US" sz="1600">
                <a:latin typeface="Times New Roman" panose="02020603050405020304" charset="0"/>
                <a:cs typeface="Times New Roman" panose="02020603050405020304" charset="0"/>
                <a:sym typeface="+mn-ea"/>
              </a:rPr>
              <a:t>    (3) 95% of the material volume will encounter ∆σ &gt; .25σ̄ </a:t>
            </a:r>
            <a:r>
              <a:rPr lang="en-US" altLang="en-US" sz="1600" baseline="-25000">
                <a:latin typeface="Times New Roman" panose="02020603050405020304" charset="0"/>
                <a:cs typeface="Times New Roman" panose="02020603050405020304" charset="0"/>
                <a:sym typeface="+mn-ea"/>
              </a:rPr>
              <a:t>y</a:t>
            </a:r>
            <a:r>
              <a:rPr lang="en-US" altLang="en-US" sz="1600">
                <a:latin typeface="Times New Roman" panose="02020603050405020304" charset="0"/>
                <a:cs typeface="Times New Roman" panose="02020603050405020304" charset="0"/>
                <a:sym typeface="+mn-ea"/>
              </a:rPr>
              <a:t>. Finally we assume the flaw size     </a:t>
            </a:r>
            <a:endParaRPr lang="en-US" altLang="en-US" sz="1600">
              <a:latin typeface="Times New Roman" panose="02020603050405020304" charset="0"/>
              <a:cs typeface="Times New Roman" panose="02020603050405020304" charset="0"/>
              <a:sym typeface="+mn-ea"/>
            </a:endParaRPr>
          </a:p>
          <a:p>
            <a:pPr algn="l">
              <a:lnSpc>
                <a:spcPct val="150000"/>
              </a:lnSpc>
            </a:pPr>
            <a:r>
              <a:rPr lang="en-US" altLang="en-US" sz="1600">
                <a:latin typeface="Times New Roman" panose="02020603050405020304" charset="0"/>
                <a:cs typeface="Times New Roman" panose="02020603050405020304" charset="0"/>
                <a:sym typeface="+mn-ea"/>
              </a:rPr>
              <a:t>          distribution that is used to determine A</a:t>
            </a:r>
            <a:r>
              <a:rPr lang="en-US" altLang="en-US" sz="1600" baseline="-25000">
                <a:latin typeface="Times New Roman" panose="02020603050405020304" charset="0"/>
                <a:cs typeface="Times New Roman" panose="02020603050405020304" charset="0"/>
                <a:sym typeface="+mn-ea"/>
              </a:rPr>
              <a:t>i</a:t>
            </a:r>
            <a:r>
              <a:rPr lang="en-US" altLang="en-US" sz="1600">
                <a:latin typeface="Times New Roman" panose="02020603050405020304" charset="0"/>
                <a:cs typeface="Times New Roman" panose="02020603050405020304" charset="0"/>
                <a:sym typeface="+mn-ea"/>
              </a:rPr>
              <a:t> obeys the relation log A</a:t>
            </a:r>
            <a:r>
              <a:rPr lang="en-US" altLang="en-US" sz="1600" baseline="-25000">
                <a:latin typeface="Times New Roman" panose="02020603050405020304" charset="0"/>
                <a:cs typeface="Times New Roman" panose="02020603050405020304" charset="0"/>
                <a:sym typeface="+mn-ea"/>
              </a:rPr>
              <a:t>i </a:t>
            </a:r>
            <a:r>
              <a:rPr lang="en-US" altLang="en-US" sz="1600">
                <a:latin typeface="Times New Roman" panose="02020603050405020304" charset="0"/>
                <a:cs typeface="Times New Roman" panose="02020603050405020304" charset="0"/>
                <a:sym typeface="+mn-ea"/>
              </a:rPr>
              <a:t>= </a:t>
            </a:r>
            <a:r>
              <a:rPr lang="en-US" altLang="en-US" sz="1600">
                <a:ln>
                  <a:noFill/>
                </a:ln>
                <a:latin typeface="Times New Roman" panose="02020603050405020304" charset="0"/>
                <a:cs typeface="Times New Roman" panose="02020603050405020304" charset="0"/>
                <a:sym typeface="+mn-ea"/>
              </a:rPr>
              <a:t>N</a:t>
            </a:r>
            <a:r>
              <a:rPr lang="en-US" altLang="en-US" sz="1600">
                <a:latin typeface="Times New Roman" panose="02020603050405020304" charset="0"/>
                <a:cs typeface="Times New Roman" panose="02020603050405020304" charset="0"/>
                <a:sym typeface="+mn-ea"/>
              </a:rPr>
              <a:t> (−0.9586, 0.750).</a:t>
            </a:r>
            <a:endParaRPr lang="en-US" altLang="en-US" sz="1600">
              <a:latin typeface="Times New Roman" panose="02020603050405020304" charset="0"/>
              <a:cs typeface="Times New Roman" panose="02020603050405020304" charset="0"/>
            </a:endParaRPr>
          </a:p>
        </p:txBody>
      </p:sp>
      <p:pic>
        <p:nvPicPr>
          <p:cNvPr id="10" name="Picture 9"/>
          <p:cNvPicPr>
            <a:picLocks noChangeAspect="true"/>
          </p:cNvPicPr>
          <p:nvPr/>
        </p:nvPicPr>
        <p:blipFill>
          <a:blip r:embed="rId2"/>
          <a:srcRect b="33397"/>
          <a:stretch>
            <a:fillRect/>
          </a:stretch>
        </p:blipFill>
        <p:spPr>
          <a:xfrm>
            <a:off x="5476875" y="3472180"/>
            <a:ext cx="1609725" cy="239395"/>
          </a:xfrm>
          <a:prstGeom prst="rect">
            <a:avLst/>
          </a:prstGeom>
        </p:spPr>
      </p:pic>
      <p:pic>
        <p:nvPicPr>
          <p:cNvPr id="2" name="Picture 1"/>
          <p:cNvPicPr>
            <a:picLocks noChangeAspect="true"/>
          </p:cNvPicPr>
          <p:nvPr/>
        </p:nvPicPr>
        <p:blipFill>
          <a:blip r:embed="rId3"/>
          <a:stretch>
            <a:fillRect/>
          </a:stretch>
        </p:blipFill>
        <p:spPr>
          <a:xfrm>
            <a:off x="2435225" y="3406140"/>
            <a:ext cx="2399030" cy="305435"/>
          </a:xfrm>
          <a:prstGeom prst="rect">
            <a:avLst/>
          </a:prstGeom>
        </p:spPr>
      </p:pic>
      <p:sp>
        <p:nvSpPr>
          <p:cNvPr id="14" name="Text Box 13"/>
          <p:cNvSpPr txBox="true"/>
          <p:nvPr/>
        </p:nvSpPr>
        <p:spPr>
          <a:xfrm>
            <a:off x="-2757170" y="3319145"/>
            <a:ext cx="2515870" cy="2122805"/>
          </a:xfrm>
          <a:prstGeom prst="rect">
            <a:avLst/>
          </a:prstGeom>
          <a:noFill/>
        </p:spPr>
        <p:txBody>
          <a:bodyPr wrap="square" rtlCol="0">
            <a:spAutoFit/>
          </a:bodyPr>
          <a:p>
            <a:r>
              <a:rPr lang="en-US" altLang="en-US" sz="1200">
                <a:latin typeface="Times New Roman" panose="02020603050405020304" charset="0"/>
                <a:cs typeface="Times New Roman" panose="02020603050405020304" charset="0"/>
                <a:sym typeface="+mn-ea"/>
              </a:rPr>
              <a:t>that is, log C is a normal random variable with median and mean μ</a:t>
            </a:r>
            <a:r>
              <a:rPr lang="en-US" altLang="en-US" sz="1200" baseline="-25000">
                <a:latin typeface="Times New Roman" panose="02020603050405020304" charset="0"/>
                <a:cs typeface="Times New Roman" panose="02020603050405020304" charset="0"/>
                <a:sym typeface="+mn-ea"/>
              </a:rPr>
              <a:t>c</a:t>
            </a:r>
            <a:r>
              <a:rPr lang="en-US" altLang="en-US" sz="1200">
                <a:latin typeface="Times New Roman" panose="02020603050405020304" charset="0"/>
                <a:cs typeface="Times New Roman" panose="02020603050405020304" charset="0"/>
                <a:sym typeface="+mn-ea"/>
              </a:rPr>
              <a:t> = log(6.76X10 −11 ) and standard deviation S</a:t>
            </a:r>
            <a:r>
              <a:rPr lang="en-US" altLang="en-US" sz="1200" baseline="-25000">
                <a:latin typeface="Times New Roman" panose="02020603050405020304" charset="0"/>
                <a:cs typeface="Times New Roman" panose="02020603050405020304" charset="0"/>
                <a:sym typeface="+mn-ea"/>
              </a:rPr>
              <a:t>c</a:t>
            </a:r>
            <a:r>
              <a:rPr lang="en-US" altLang="en-US" sz="1200">
                <a:latin typeface="Times New Roman" panose="02020603050405020304" charset="0"/>
                <a:cs typeface="Times New Roman" panose="02020603050405020304" charset="0"/>
                <a:sym typeface="+mn-ea"/>
              </a:rPr>
              <a:t> . For the example, we further assume a log-normal stress variation of log ∆σ=N̄ (1.5799, 0.1535), which means that Ao has a median value of 38 ksi with 0.1535 standard deviation on log σa due to stress gradients, and spindle-to-spindle design and usage variations.</a:t>
            </a:r>
            <a:endParaRPr lang="en-US" sz="1200"/>
          </a:p>
        </p:txBody>
      </p:sp>
      <p:pic>
        <p:nvPicPr>
          <p:cNvPr id="3" name="Picture 2" descr="s23"/>
          <p:cNvPicPr>
            <a:picLocks noChangeAspect="true"/>
          </p:cNvPicPr>
          <p:nvPr/>
        </p:nvPicPr>
        <p:blipFill>
          <a:blip r:embed="rId4"/>
          <a:stretch>
            <a:fillRect/>
          </a:stretch>
        </p:blipFill>
        <p:spPr>
          <a:xfrm>
            <a:off x="10160" y="1671955"/>
            <a:ext cx="9099550" cy="4796155"/>
          </a:xfrm>
          <a:prstGeom prst="rect">
            <a:avLst/>
          </a:prstGeom>
        </p:spPr>
      </p:pic>
    </p:spTree>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Text Box 7"/>
          <p:cNvSpPr txBox="true"/>
          <p:nvPr/>
        </p:nvSpPr>
        <p:spPr>
          <a:xfrm>
            <a:off x="3126740" y="3044825"/>
            <a:ext cx="2889885" cy="768350"/>
          </a:xfrm>
          <a:prstGeom prst="rect">
            <a:avLst/>
          </a:prstGeom>
          <a:noFill/>
          <a:effectLst>
            <a:outerShdw blurRad="50800" dist="38100" dir="2700000" algn="tl" rotWithShape="0">
              <a:srgbClr val="197883">
                <a:alpha val="40000"/>
              </a:srgbClr>
            </a:outerShdw>
          </a:effectLst>
        </p:spPr>
        <p:txBody>
          <a:bodyPr wrap="square" rtlCol="0">
            <a:spAutoFit/>
          </a:bodyPr>
          <a:p>
            <a:r>
              <a:rPr lang="en-US" altLang="en-US" sz="4400" b="1" i="1">
                <a:solidFill>
                  <a:srgbClr val="EF4755"/>
                </a:solidFill>
                <a:latin typeface="Baskerville [unknown]" panose="02020602070506020303" charset="0"/>
                <a:cs typeface="Baskerville [unknown]" panose="02020602070506020303" charset="0"/>
              </a:rPr>
              <a:t>Thank You</a:t>
            </a:r>
            <a:endParaRPr lang="en-US" altLang="en-US" sz="4400" b="1" i="1">
              <a:solidFill>
                <a:srgbClr val="EF4755"/>
              </a:solidFill>
              <a:latin typeface="Baskerville [unknown]" panose="02020602070506020303" charset="0"/>
              <a:cs typeface="Baskerville [unknown]" panose="02020602070506020303" charset="0"/>
            </a:endParaRPr>
          </a:p>
        </p:txBody>
      </p:sp>
      <p:sp>
        <p:nvSpPr>
          <p:cNvPr id="9" name="Rectangle 8"/>
          <p:cNvSpPr/>
          <p:nvPr/>
        </p:nvSpPr>
        <p:spPr>
          <a:xfrm>
            <a:off x="6477000" y="0"/>
            <a:ext cx="2590800" cy="1905000"/>
          </a:xfrm>
          <a:prstGeom prst="rect">
            <a:avLst/>
          </a:prstGeom>
          <a:solidFill>
            <a:schemeClr val="bg1"/>
          </a:solidFill>
          <a:ln w="9525" cap="flat" cmpd="sng" algn="ctr">
            <a:noFill/>
            <a:prstDash val="solid"/>
            <a:round/>
            <a:headEnd type="none" w="med" len="med"/>
            <a:tailEnd type="none" w="med" len="med"/>
          </a:ln>
        </p:spPr>
        <p:txBody>
          <a:bodyPr vert="horz" wrap="none" lIns="91440" tIns="45720" rIns="91440" bIns="45720" numCol="1" anchor="ctr" anchorCtr="false" compatLnSpc="true"/>
          <a:p>
            <a:pPr marL="0" marR="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true"/>
          </p:cNvPicPr>
          <p:nvPr/>
        </p:nvPicPr>
        <p:blipFill>
          <a:blip r:embed="rId1"/>
          <a:srcRect/>
          <a:stretch>
            <a:fillRect/>
          </a:stretch>
        </p:blipFill>
        <p:spPr>
          <a:xfrm>
            <a:off x="2536825" y="4986655"/>
            <a:ext cx="4065905" cy="1879600"/>
          </a:xfrm>
          <a:prstGeom prst="rect">
            <a:avLst/>
          </a:prstGeom>
        </p:spPr>
      </p:pic>
      <p:sp>
        <p:nvSpPr>
          <p:cNvPr id="8" name="Content Placeholder 7"/>
          <p:cNvSpPr>
            <a:spLocks noGrp="true"/>
          </p:cNvSpPr>
          <p:nvPr>
            <p:ph sz="half" idx="2"/>
          </p:nvPr>
        </p:nvSpPr>
        <p:spPr>
          <a:xfrm>
            <a:off x="457200" y="1785620"/>
            <a:ext cx="8318500" cy="4081780"/>
          </a:xfrm>
        </p:spPr>
        <p:txBody>
          <a:bodyPr wrap="square"/>
          <a:p>
            <a:pPr marL="285750" indent="-285750" algn="l">
              <a:lnSpc>
                <a:spcPct val="150000"/>
              </a:lnSpc>
              <a:buFont typeface="Wingdings" panose="05000000000000000000" charset="0"/>
              <a:buChar char=""/>
            </a:pPr>
            <a:r>
              <a:rPr lang="en-US" altLang="en-US" sz="1600">
                <a:latin typeface="Times New Roman" panose="02020603050405020304" charset="0"/>
                <a:cs typeface="Times New Roman" panose="02020603050405020304" charset="0"/>
              </a:rPr>
              <a:t>The “crack” suddenly starts to propagate internally at A. </a:t>
            </a:r>
            <a:endParaRPr lang="en-US" altLang="en-US" sz="1600">
              <a:latin typeface="Times New Roman" panose="02020603050405020304" charset="0"/>
              <a:cs typeface="Times New Roman" panose="02020603050405020304" charset="0"/>
            </a:endParaRPr>
          </a:p>
          <a:p>
            <a:pPr marL="285750" indent="-285750" algn="l">
              <a:lnSpc>
                <a:spcPct val="150000"/>
              </a:lnSpc>
              <a:buFont typeface="Wingdings" panose="05000000000000000000" charset="0"/>
              <a:buChar char=""/>
            </a:pPr>
            <a:r>
              <a:rPr lang="en-US" altLang="en-US" sz="1600">
                <a:latin typeface="Times New Roman" panose="02020603050405020304" charset="0"/>
                <a:cs typeface="Times New Roman" panose="02020603050405020304" charset="0"/>
              </a:rPr>
              <a:t>The increased crack length increases the compliance of the specimen and causes the sudden load drop from A to A’. </a:t>
            </a:r>
            <a:endParaRPr lang="en-US" altLang="en-US" sz="1600">
              <a:latin typeface="Times New Roman" panose="02020603050405020304" charset="0"/>
              <a:cs typeface="Times New Roman" panose="02020603050405020304" charset="0"/>
            </a:endParaRPr>
          </a:p>
          <a:p>
            <a:pPr marL="285750" indent="-285750" algn="l">
              <a:lnSpc>
                <a:spcPct val="150000"/>
              </a:lnSpc>
              <a:buFont typeface="Wingdings" panose="05000000000000000000" charset="0"/>
              <a:buChar char=""/>
            </a:pPr>
            <a:r>
              <a:rPr lang="en-US" altLang="en-US" sz="1600">
                <a:latin typeface="Times New Roman" panose="02020603050405020304" charset="0"/>
                <a:cs typeface="Times New Roman" panose="02020603050405020304" charset="0"/>
              </a:rPr>
              <a:t>As the load increases, the crack continues its internal growth.</a:t>
            </a:r>
            <a:endParaRPr lang="en-US" altLang="en-US" sz="1600">
              <a:latin typeface="Times New Roman" panose="02020603050405020304" charset="0"/>
              <a:cs typeface="Times New Roman" panose="02020603050405020304" charset="0"/>
            </a:endParaRPr>
          </a:p>
          <a:p>
            <a:pPr marL="285750" indent="-285750" algn="l">
              <a:lnSpc>
                <a:spcPct val="150000"/>
              </a:lnSpc>
              <a:buFont typeface="Wingdings" panose="05000000000000000000" charset="0"/>
              <a:buChar char=""/>
            </a:pPr>
            <a:r>
              <a:rPr lang="en-US" altLang="en-US" sz="1600">
                <a:latin typeface="Times New Roman" panose="02020603050405020304" charset="0"/>
                <a:cs typeface="Times New Roman" panose="02020603050405020304" charset="0"/>
              </a:rPr>
              <a:t>At B, the crack front at the specimen surface starts to move forward, and the crack continues to grow in a “stable”manner to the maximum load C. </a:t>
            </a:r>
            <a:endParaRPr lang="en-US" altLang="en-US" sz="1600">
              <a:latin typeface="Times New Roman" panose="02020603050405020304" charset="0"/>
              <a:cs typeface="Times New Roman" panose="02020603050405020304" charset="0"/>
            </a:endParaRPr>
          </a:p>
          <a:p>
            <a:pPr marL="285750" indent="-285750" algn="l">
              <a:lnSpc>
                <a:spcPct val="150000"/>
              </a:lnSpc>
              <a:buFont typeface="Wingdings" panose="05000000000000000000" charset="0"/>
              <a:buChar char=""/>
            </a:pPr>
            <a:r>
              <a:rPr lang="en-US" altLang="en-US" sz="1600">
                <a:latin typeface="Times New Roman" panose="02020603050405020304" charset="0"/>
                <a:cs typeface="Times New Roman" panose="02020603050405020304" charset="0"/>
              </a:rPr>
              <a:t>D is the point of final separation,</a:t>
            </a:r>
            <a:endParaRPr lang="en-US" altLang="en-US" sz="1600">
              <a:latin typeface="Times New Roman" panose="02020603050405020304" charset="0"/>
              <a:cs typeface="Times New Roman" panose="02020603050405020304" charset="0"/>
            </a:endParaRPr>
          </a:p>
          <a:p>
            <a:pPr marL="285750" indent="-285750" algn="l">
              <a:lnSpc>
                <a:spcPct val="150000"/>
              </a:lnSpc>
              <a:buFont typeface="Wingdings" panose="05000000000000000000" charset="0"/>
              <a:buChar char=""/>
            </a:pPr>
            <a:r>
              <a:rPr lang="en-US" altLang="en-US" sz="1600">
                <a:latin typeface="Times New Roman" panose="02020603050405020304" charset="0"/>
                <a:cs typeface="Times New Roman" panose="02020603050405020304" charset="0"/>
              </a:rPr>
              <a:t> fracture mechanics studies the fracture initiation at A and the stable crack growth from A’ to B and onwards.</a:t>
            </a:r>
            <a:endParaRPr lang="en-US" altLang="en-US" sz="1600">
              <a:latin typeface="Times New Roman" panose="02020603050405020304" charset="0"/>
              <a:cs typeface="Times New Roman" panose="02020603050405020304" charset="0"/>
            </a:endParaRPr>
          </a:p>
        </p:txBody>
      </p:sp>
      <p:sp>
        <p:nvSpPr>
          <p:cNvPr id="5" name="Oval 4"/>
          <p:cNvSpPr/>
          <p:nvPr/>
        </p:nvSpPr>
        <p:spPr>
          <a:xfrm>
            <a:off x="7698740" y="362585"/>
            <a:ext cx="1137285" cy="1149985"/>
          </a:xfrm>
          <a:prstGeom prst="ellipse">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anchor="ctr" anchorCtr="false" compatLnSpc="true"/>
          <a:p>
            <a:pPr marL="0" marR="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0178" name="Rectangle 2"/>
          <p:cNvSpPr>
            <a:spLocks noGrp="true" noChangeArrowheads="true"/>
          </p:cNvSpPr>
          <p:nvPr>
            <p:ph type="title"/>
          </p:nvPr>
        </p:nvSpPr>
        <p:spPr>
          <a:xfrm>
            <a:off x="457200" y="457200"/>
            <a:ext cx="6629400" cy="803910"/>
          </a:xfrm>
        </p:spPr>
        <p:txBody>
          <a:bodyPr/>
          <a:lstStyle/>
          <a:p>
            <a:r>
              <a:rPr lang="en-US" altLang="en-US" sz="2000" dirty="0"/>
              <a:t>Defining Fracture</a:t>
            </a:r>
            <a:endParaRPr lang="en-US" altLang="en-US" sz="2000" dirty="0"/>
          </a:p>
        </p:txBody>
      </p:sp>
      <p:pic>
        <p:nvPicPr>
          <p:cNvPr id="4" name="Content Placeholder 3" descr="iitr"/>
          <p:cNvPicPr>
            <a:picLocks noChangeAspect="true"/>
          </p:cNvPicPr>
          <p:nvPr>
            <p:ph idx="1"/>
          </p:nvPr>
        </p:nvPicPr>
        <p:blipFill>
          <a:blip r:embed="rId2"/>
          <a:stretch>
            <a:fillRect/>
          </a:stretch>
        </p:blipFill>
        <p:spPr>
          <a:xfrm>
            <a:off x="7759065" y="429260"/>
            <a:ext cx="1016635" cy="1016635"/>
          </a:xfrm>
          <a:prstGeom prst="rect">
            <a:avLst/>
          </a:prstGeom>
        </p:spPr>
      </p:pic>
      <p:sp>
        <p:nvSpPr>
          <p:cNvPr id="2" name="Text Box 1"/>
          <p:cNvSpPr txBox="true"/>
          <p:nvPr/>
        </p:nvSpPr>
        <p:spPr>
          <a:xfrm>
            <a:off x="9406890" y="1785620"/>
            <a:ext cx="2199640" cy="2491740"/>
          </a:xfrm>
          <a:prstGeom prst="rect">
            <a:avLst/>
          </a:prstGeom>
          <a:noFill/>
        </p:spPr>
        <p:txBody>
          <a:bodyPr wrap="square" rtlCol="0">
            <a:spAutoFit/>
          </a:bodyPr>
          <a:p>
            <a:r>
              <a:rPr lang="en-US" altLang="en-US" sz="1200">
                <a:latin typeface="Times New Roman" panose="02020603050405020304" charset="0"/>
                <a:cs typeface="Times New Roman" panose="02020603050405020304" charset="0"/>
                <a:sym typeface="+mn-ea"/>
              </a:rPr>
              <a:t>Often the point of fracture initiation is not so clearly defined as shown in the figure. In this case, certain degree of arbitrariness has to be introduced in order to define fracture initiation. Fracture can be defined in terms of the above described macrofeatures or in terms of the micro-structural features such as fracture of brittle inclusions, etc</a:t>
            </a:r>
            <a:endParaRPr lang="en-US" altLang="en-US" sz="1200">
              <a:latin typeface="Times New Roman" panose="02020603050405020304" charset="0"/>
              <a:cs typeface="Times New Roman" panose="02020603050405020304" charset="0"/>
            </a:endParaRPr>
          </a:p>
          <a:p>
            <a:endParaRPr lang="en-US" sz="1200"/>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true"/>
          </p:cNvPicPr>
          <p:nvPr/>
        </p:nvPicPr>
        <p:blipFill>
          <a:blip r:embed="rId1"/>
          <a:stretch>
            <a:fillRect/>
          </a:stretch>
        </p:blipFill>
        <p:spPr>
          <a:xfrm>
            <a:off x="3787140" y="2320925"/>
            <a:ext cx="1569720" cy="645160"/>
          </a:xfrm>
          <a:prstGeom prst="rect">
            <a:avLst/>
          </a:prstGeom>
        </p:spPr>
      </p:pic>
      <p:sp>
        <p:nvSpPr>
          <p:cNvPr id="8" name="Content Placeholder 7"/>
          <p:cNvSpPr>
            <a:spLocks noGrp="true"/>
          </p:cNvSpPr>
          <p:nvPr>
            <p:ph sz="half" idx="2"/>
          </p:nvPr>
        </p:nvSpPr>
        <p:spPr>
          <a:xfrm>
            <a:off x="457200" y="1785620"/>
            <a:ext cx="8229600" cy="4081780"/>
          </a:xfrm>
        </p:spPr>
        <p:txBody>
          <a:bodyPr/>
          <a:p>
            <a:r>
              <a:rPr lang="en-US" altLang="en-US" sz="1600">
                <a:latin typeface="Times New Roman" panose="02020603050405020304" charset="0"/>
                <a:cs typeface="Times New Roman" panose="02020603050405020304" charset="0"/>
              </a:rPr>
              <a:t>Griffith proposed the criterion of brittle fracture based on the principle of global energy balance.</a:t>
            </a:r>
            <a:endParaRPr lang="en-US" altLang="en-US" sz="1600">
              <a:latin typeface="Times New Roman" panose="02020603050405020304" charset="0"/>
              <a:cs typeface="Times New Roman" panose="02020603050405020304" charset="0"/>
            </a:endParaRPr>
          </a:p>
          <a:p>
            <a:r>
              <a:rPr lang="en-US" altLang="en-US" sz="1600">
                <a:latin typeface="Times New Roman" panose="02020603050405020304" charset="0"/>
                <a:cs typeface="Times New Roman" panose="02020603050405020304" charset="0"/>
              </a:rPr>
              <a:t>where U</a:t>
            </a:r>
            <a:r>
              <a:rPr lang="en-US" altLang="en-US" sz="1600" baseline="-25000">
                <a:latin typeface="Times New Roman" panose="02020603050405020304" charset="0"/>
                <a:cs typeface="Times New Roman" panose="02020603050405020304" charset="0"/>
              </a:rPr>
              <a:t> ε</a:t>
            </a:r>
            <a:r>
              <a:rPr lang="en-US" altLang="en-US" sz="1600">
                <a:latin typeface="Times New Roman" panose="02020603050405020304" charset="0"/>
                <a:cs typeface="Times New Roman" panose="02020603050405020304" charset="0"/>
              </a:rPr>
              <a:t> is the strain energy and U</a:t>
            </a:r>
            <a:r>
              <a:rPr lang="en-US" altLang="en-US" sz="1600" baseline="-25000">
                <a:latin typeface="Times New Roman" panose="02020603050405020304" charset="0"/>
                <a:cs typeface="Times New Roman" panose="02020603050405020304" charset="0"/>
              </a:rPr>
              <a:t> γ</a:t>
            </a:r>
            <a:r>
              <a:rPr lang="en-US" altLang="en-US" sz="1600">
                <a:latin typeface="Times New Roman" panose="02020603050405020304" charset="0"/>
                <a:cs typeface="Times New Roman" panose="02020603050405020304" charset="0"/>
              </a:rPr>
              <a:t> is the surface energy.</a:t>
            </a:r>
            <a:endParaRPr lang="en-US" altLang="en-US" sz="1600">
              <a:latin typeface="Times New Roman" panose="02020603050405020304" charset="0"/>
              <a:cs typeface="Times New Roman" panose="02020603050405020304" charset="0"/>
            </a:endParaRPr>
          </a:p>
          <a:p>
            <a:endParaRPr lang="en-US" altLang="en-US" sz="1600">
              <a:latin typeface="Times New Roman" panose="02020603050405020304" charset="0"/>
              <a:cs typeface="Times New Roman" panose="02020603050405020304" charset="0"/>
            </a:endParaRPr>
          </a:p>
          <a:p>
            <a:endParaRPr lang="en-US" altLang="en-US" sz="1600">
              <a:latin typeface="Times New Roman" panose="02020603050405020304" charset="0"/>
              <a:cs typeface="Times New Roman" panose="02020603050405020304" charset="0"/>
            </a:endParaRPr>
          </a:p>
          <a:p>
            <a:endParaRPr lang="en-US" altLang="en-US" sz="1600">
              <a:latin typeface="Times New Roman" panose="02020603050405020304" charset="0"/>
              <a:cs typeface="Times New Roman" panose="02020603050405020304" charset="0"/>
            </a:endParaRPr>
          </a:p>
          <a:p>
            <a:endParaRPr lang="en-US" altLang="en-US" sz="1600">
              <a:latin typeface="Times New Roman" panose="02020603050405020304" charset="0"/>
              <a:cs typeface="Times New Roman" panose="02020603050405020304" charset="0"/>
            </a:endParaRPr>
          </a:p>
          <a:p>
            <a:endParaRPr lang="en-US" altLang="en-US" sz="1600">
              <a:latin typeface="Times New Roman" panose="02020603050405020304" charset="0"/>
              <a:cs typeface="Times New Roman" panose="02020603050405020304" charset="0"/>
            </a:endParaRPr>
          </a:p>
          <a:p>
            <a:endParaRPr lang="en-US" altLang="en-US" sz="1600">
              <a:latin typeface="Times New Roman" panose="02020603050405020304" charset="0"/>
              <a:cs typeface="Times New Roman" panose="02020603050405020304" charset="0"/>
            </a:endParaRPr>
          </a:p>
          <a:p>
            <a:r>
              <a:rPr lang="en-US" altLang="en-US" sz="1600">
                <a:latin typeface="Times New Roman" panose="02020603050405020304" charset="0"/>
                <a:cs typeface="Times New Roman" panose="02020603050405020304" charset="0"/>
              </a:rPr>
              <a:t>which is constant. For a small crack in a large plate, we have, at fracture.</a:t>
            </a:r>
            <a:endParaRPr lang="en-US" altLang="en-US" sz="1600">
              <a:latin typeface="Times New Roman" panose="02020603050405020304" charset="0"/>
              <a:cs typeface="Times New Roman" panose="02020603050405020304" charset="0"/>
            </a:endParaRPr>
          </a:p>
        </p:txBody>
      </p:sp>
      <p:sp>
        <p:nvSpPr>
          <p:cNvPr id="5" name="Oval 4"/>
          <p:cNvSpPr/>
          <p:nvPr/>
        </p:nvSpPr>
        <p:spPr>
          <a:xfrm>
            <a:off x="7698740" y="362585"/>
            <a:ext cx="1137285" cy="1149985"/>
          </a:xfrm>
          <a:prstGeom prst="ellipse">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anchor="ctr" anchorCtr="false" compatLnSpc="true"/>
          <a:p>
            <a:pPr marL="0" marR="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0178" name="Rectangle 2"/>
          <p:cNvSpPr>
            <a:spLocks noGrp="true" noChangeArrowheads="true"/>
          </p:cNvSpPr>
          <p:nvPr>
            <p:ph type="title"/>
          </p:nvPr>
        </p:nvSpPr>
        <p:spPr>
          <a:xfrm>
            <a:off x="457200" y="457200"/>
            <a:ext cx="6629400" cy="803910"/>
          </a:xfrm>
        </p:spPr>
        <p:txBody>
          <a:bodyPr/>
          <a:lstStyle/>
          <a:p>
            <a:r>
              <a:rPr lang="en-US" altLang="en-US" sz="2000" dirty="0"/>
              <a:t>Griffith Criterion</a:t>
            </a:r>
            <a:endParaRPr lang="en-US" altLang="en-US" sz="2000" dirty="0"/>
          </a:p>
        </p:txBody>
      </p:sp>
      <p:pic>
        <p:nvPicPr>
          <p:cNvPr id="4" name="Content Placeholder 3" descr="iitr"/>
          <p:cNvPicPr>
            <a:picLocks noChangeAspect="true"/>
          </p:cNvPicPr>
          <p:nvPr>
            <p:ph idx="1"/>
          </p:nvPr>
        </p:nvPicPr>
        <p:blipFill>
          <a:blip r:embed="rId2"/>
          <a:stretch>
            <a:fillRect/>
          </a:stretch>
        </p:blipFill>
        <p:spPr>
          <a:xfrm>
            <a:off x="7759065" y="429260"/>
            <a:ext cx="1016635" cy="1016635"/>
          </a:xfrm>
          <a:prstGeom prst="rect">
            <a:avLst/>
          </a:prstGeom>
        </p:spPr>
      </p:pic>
      <p:pic>
        <p:nvPicPr>
          <p:cNvPr id="3" name="Picture 2"/>
          <p:cNvPicPr>
            <a:picLocks noChangeAspect="true"/>
          </p:cNvPicPr>
          <p:nvPr/>
        </p:nvPicPr>
        <p:blipFill>
          <a:blip r:embed="rId3"/>
          <a:stretch>
            <a:fillRect/>
          </a:stretch>
        </p:blipFill>
        <p:spPr>
          <a:xfrm>
            <a:off x="3787140" y="2966085"/>
            <a:ext cx="1009015" cy="1226820"/>
          </a:xfrm>
          <a:prstGeom prst="rect">
            <a:avLst/>
          </a:prstGeom>
        </p:spPr>
      </p:pic>
      <p:pic>
        <p:nvPicPr>
          <p:cNvPr id="7" name="Picture 6"/>
          <p:cNvPicPr>
            <a:picLocks noChangeAspect="true"/>
          </p:cNvPicPr>
          <p:nvPr/>
        </p:nvPicPr>
        <p:blipFill>
          <a:blip r:embed="rId4"/>
          <a:stretch>
            <a:fillRect/>
          </a:stretch>
        </p:blipFill>
        <p:spPr>
          <a:xfrm>
            <a:off x="3787140" y="6010275"/>
            <a:ext cx="2181225" cy="361950"/>
          </a:xfrm>
          <a:prstGeom prst="rect">
            <a:avLst/>
          </a:prstGeom>
        </p:spPr>
      </p:pic>
      <p:pic>
        <p:nvPicPr>
          <p:cNvPr id="9" name="Picture 8"/>
          <p:cNvPicPr>
            <a:picLocks noChangeAspect="true"/>
          </p:cNvPicPr>
          <p:nvPr/>
        </p:nvPicPr>
        <p:blipFill>
          <a:blip r:embed="rId5"/>
          <a:stretch>
            <a:fillRect/>
          </a:stretch>
        </p:blipFill>
        <p:spPr>
          <a:xfrm>
            <a:off x="3787140" y="4557395"/>
            <a:ext cx="2203450" cy="1452880"/>
          </a:xfrm>
          <a:prstGeom prst="rect">
            <a:avLst/>
          </a:prstGeom>
        </p:spPr>
      </p:pic>
      <p:sp>
        <p:nvSpPr>
          <p:cNvPr id="6" name="Text Box 5"/>
          <p:cNvSpPr txBox="true"/>
          <p:nvPr/>
        </p:nvSpPr>
        <p:spPr>
          <a:xfrm>
            <a:off x="-6985" y="7045325"/>
            <a:ext cx="9227185" cy="368300"/>
          </a:xfrm>
          <a:prstGeom prst="rect">
            <a:avLst/>
          </a:prstGeom>
          <a:noFill/>
        </p:spPr>
        <p:txBody>
          <a:bodyPr wrap="square" rtlCol="0">
            <a:spAutoFit/>
          </a:bodyPr>
          <a:p>
            <a:r>
              <a:rPr lang="en-US" altLang="en-US">
                <a:latin typeface="Times New Roman" panose="02020603050405020304" charset="0"/>
                <a:cs typeface="Times New Roman" panose="02020603050405020304" charset="0"/>
                <a:sym typeface="+mn-ea"/>
              </a:rPr>
              <a:t>.</a:t>
            </a:r>
            <a:endParaRPr lang="en-US"/>
          </a:p>
        </p:txBody>
      </p:sp>
      <p:sp>
        <p:nvSpPr>
          <p:cNvPr id="10" name="Text Box 9"/>
          <p:cNvSpPr txBox="true"/>
          <p:nvPr/>
        </p:nvSpPr>
        <p:spPr>
          <a:xfrm>
            <a:off x="9471660" y="4397375"/>
            <a:ext cx="1501140" cy="645160"/>
          </a:xfrm>
          <a:prstGeom prst="rect">
            <a:avLst/>
          </a:prstGeom>
          <a:noFill/>
        </p:spPr>
        <p:txBody>
          <a:bodyPr wrap="square" rtlCol="0">
            <a:spAutoFit/>
          </a:bodyPr>
          <a:p>
            <a:r>
              <a:rPr lang="en-US" altLang="en-US" sz="1200">
                <a:latin typeface="Times New Roman" panose="02020603050405020304" charset="0"/>
                <a:cs typeface="Times New Roman" panose="02020603050405020304" charset="0"/>
                <a:sym typeface="+mn-ea"/>
              </a:rPr>
              <a:t>γ, the surface energy per unit area;</a:t>
            </a:r>
            <a:endParaRPr lang="en-US" sz="1200"/>
          </a:p>
          <a:p>
            <a:endParaRPr lang="en-US" sz="1200"/>
          </a:p>
        </p:txBody>
      </p:sp>
      <p:sp>
        <p:nvSpPr>
          <p:cNvPr id="11" name="Text Box 10"/>
          <p:cNvSpPr txBox="true"/>
          <p:nvPr/>
        </p:nvSpPr>
        <p:spPr>
          <a:xfrm>
            <a:off x="9471660" y="1964055"/>
            <a:ext cx="2017395" cy="645160"/>
          </a:xfrm>
          <a:prstGeom prst="rect">
            <a:avLst/>
          </a:prstGeom>
          <a:noFill/>
        </p:spPr>
        <p:txBody>
          <a:bodyPr wrap="square" rtlCol="0">
            <a:spAutoFit/>
          </a:bodyPr>
          <a:p>
            <a:r>
              <a:rPr lang="en-US" altLang="en-US" sz="1200">
                <a:latin typeface="Times New Roman" panose="02020603050405020304" charset="0"/>
                <a:cs typeface="Times New Roman" panose="02020603050405020304" charset="0"/>
                <a:sym typeface="+mn-ea"/>
              </a:rPr>
              <a:t>U</a:t>
            </a:r>
            <a:r>
              <a:rPr lang="en-US" altLang="en-US" sz="1200" baseline="-25000">
                <a:latin typeface="Times New Roman" panose="02020603050405020304" charset="0"/>
                <a:cs typeface="Times New Roman" panose="02020603050405020304" charset="0"/>
                <a:sym typeface="+mn-ea"/>
              </a:rPr>
              <a:t>γ</a:t>
            </a:r>
            <a:r>
              <a:rPr lang="en-US" altLang="en-US" sz="1200">
                <a:latin typeface="Times New Roman" panose="02020603050405020304" charset="0"/>
                <a:cs typeface="Times New Roman" panose="02020603050405020304" charset="0"/>
                <a:sym typeface="+mn-ea"/>
              </a:rPr>
              <a:t> is surface energy; U</a:t>
            </a:r>
            <a:r>
              <a:rPr lang="en-US" altLang="en-US" sz="1200" baseline="-25000">
                <a:latin typeface="Times New Roman" panose="02020603050405020304" charset="0"/>
                <a:cs typeface="Times New Roman" panose="02020603050405020304" charset="0"/>
                <a:sym typeface="+mn-ea"/>
              </a:rPr>
              <a:t>ε</a:t>
            </a:r>
            <a:r>
              <a:rPr lang="en-US" altLang="en-US" sz="1200">
                <a:latin typeface="Times New Roman" panose="02020603050405020304" charset="0"/>
                <a:cs typeface="Times New Roman" panose="02020603050405020304" charset="0"/>
                <a:sym typeface="+mn-ea"/>
              </a:rPr>
              <a:t> is strain energy; and U</a:t>
            </a:r>
            <a:r>
              <a:rPr lang="en-US" altLang="en-US" sz="1200" baseline="-25000">
                <a:latin typeface="Times New Roman" panose="02020603050405020304" charset="0"/>
                <a:cs typeface="Times New Roman" panose="02020603050405020304" charset="0"/>
                <a:sym typeface="+mn-ea"/>
              </a:rPr>
              <a:t>p</a:t>
            </a:r>
            <a:r>
              <a:rPr lang="en-US" altLang="en-US" sz="1200">
                <a:latin typeface="Times New Roman" panose="02020603050405020304" charset="0"/>
                <a:cs typeface="Times New Roman" panose="02020603050405020304" charset="0"/>
                <a:sym typeface="+mn-ea"/>
              </a:rPr>
              <a:t> is plastic work</a:t>
            </a:r>
            <a:endParaRPr lang="en-US" sz="1200"/>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a:xfrm>
            <a:off x="7698740" y="362585"/>
            <a:ext cx="1137285" cy="1149985"/>
          </a:xfrm>
          <a:prstGeom prst="ellipse">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anchor="ctr" anchorCtr="false" compatLnSpc="true"/>
          <a:p>
            <a:pPr marL="0" marR="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0178" name="Rectangle 2"/>
          <p:cNvSpPr>
            <a:spLocks noGrp="true" noChangeArrowheads="true"/>
          </p:cNvSpPr>
          <p:nvPr>
            <p:ph type="title"/>
          </p:nvPr>
        </p:nvSpPr>
        <p:spPr>
          <a:xfrm>
            <a:off x="457200" y="518160"/>
            <a:ext cx="6629400" cy="666750"/>
          </a:xfrm>
        </p:spPr>
        <p:txBody>
          <a:bodyPr/>
          <a:lstStyle/>
          <a:p>
            <a:r>
              <a:rPr lang="en-US" altLang="en-US" sz="2000" dirty="0"/>
              <a:t>Global Energy Balance Theory</a:t>
            </a:r>
            <a:endParaRPr lang="en-US" altLang="en-US" sz="2000" dirty="0"/>
          </a:p>
        </p:txBody>
      </p:sp>
      <p:pic>
        <p:nvPicPr>
          <p:cNvPr id="4" name="Content Placeholder 3" descr="iitr"/>
          <p:cNvPicPr>
            <a:picLocks noChangeAspect="true"/>
          </p:cNvPicPr>
          <p:nvPr>
            <p:ph idx="1"/>
          </p:nvPr>
        </p:nvPicPr>
        <p:blipFill>
          <a:blip r:embed="rId1"/>
          <a:stretch>
            <a:fillRect/>
          </a:stretch>
        </p:blipFill>
        <p:spPr>
          <a:xfrm>
            <a:off x="7759065" y="429260"/>
            <a:ext cx="1016635" cy="1016635"/>
          </a:xfrm>
          <a:prstGeom prst="rect">
            <a:avLst/>
          </a:prstGeom>
        </p:spPr>
      </p:pic>
      <p:sp>
        <p:nvSpPr>
          <p:cNvPr id="8" name="Content Placeholder 7"/>
          <p:cNvSpPr>
            <a:spLocks noGrp="true"/>
          </p:cNvSpPr>
          <p:nvPr>
            <p:ph sz="half" idx="2"/>
          </p:nvPr>
        </p:nvSpPr>
        <p:spPr>
          <a:xfrm>
            <a:off x="457200" y="1785620"/>
            <a:ext cx="8229600" cy="4081780"/>
          </a:xfrm>
        </p:spPr>
        <p:txBody>
          <a:bodyPr/>
          <a:p>
            <a:r>
              <a:rPr lang="en-US" altLang="en-US" sz="1600">
                <a:latin typeface="Times New Roman" panose="02020603050405020304" charset="0"/>
                <a:cs typeface="Times New Roman" panose="02020603050405020304" charset="0"/>
              </a:rPr>
              <a:t>At fracture we have:</a:t>
            </a:r>
            <a:endParaRPr lang="en-US" altLang="en-US" sz="1600">
              <a:latin typeface="Times New Roman" panose="02020603050405020304" charset="0"/>
              <a:cs typeface="Times New Roman" panose="02020603050405020304" charset="0"/>
            </a:endParaRPr>
          </a:p>
          <a:p>
            <a:endParaRPr lang="en-US" altLang="en-US" sz="1600">
              <a:latin typeface="Times New Roman" panose="02020603050405020304" charset="0"/>
              <a:cs typeface="Times New Roman" panose="02020603050405020304" charset="0"/>
            </a:endParaRPr>
          </a:p>
          <a:p>
            <a:endParaRPr lang="en-US" altLang="en-US" sz="1600">
              <a:latin typeface="Times New Roman" panose="02020603050405020304" charset="0"/>
              <a:cs typeface="Times New Roman" panose="02020603050405020304" charset="0"/>
            </a:endParaRPr>
          </a:p>
          <a:p>
            <a:r>
              <a:rPr lang="en-US" altLang="en-US" sz="1600">
                <a:latin typeface="Times New Roman" panose="02020603050405020304" charset="0"/>
                <a:cs typeface="Times New Roman" panose="02020603050405020304" charset="0"/>
              </a:rPr>
              <a:t> It is known that U</a:t>
            </a:r>
            <a:r>
              <a:rPr lang="en-US" altLang="en-US" sz="1600" baseline="-25000">
                <a:latin typeface="Times New Roman" panose="02020603050405020304" charset="0"/>
                <a:cs typeface="Times New Roman" panose="02020603050405020304" charset="0"/>
              </a:rPr>
              <a:t>γ</a:t>
            </a:r>
            <a:r>
              <a:rPr lang="en-US" altLang="en-US" sz="1600">
                <a:latin typeface="Times New Roman" panose="02020603050405020304" charset="0"/>
                <a:cs typeface="Times New Roman" panose="02020603050405020304" charset="0"/>
              </a:rPr>
              <a:t> ≪ U</a:t>
            </a:r>
            <a:r>
              <a:rPr lang="en-US" altLang="en-US" sz="1600" baseline="-25000">
                <a:latin typeface="Times New Roman" panose="02020603050405020304" charset="0"/>
                <a:cs typeface="Times New Roman" panose="02020603050405020304" charset="0"/>
              </a:rPr>
              <a:t>p</a:t>
            </a:r>
            <a:r>
              <a:rPr lang="en-US" altLang="en-US" sz="1600">
                <a:latin typeface="Times New Roman" panose="02020603050405020304" charset="0"/>
                <a:cs typeface="Times New Roman" panose="02020603050405020304" charset="0"/>
              </a:rPr>
              <a:t> . Neglect U</a:t>
            </a:r>
            <a:r>
              <a:rPr lang="en-US" altLang="en-US" sz="1600" baseline="-25000">
                <a:latin typeface="Times New Roman" panose="02020603050405020304" charset="0"/>
                <a:cs typeface="Times New Roman" panose="02020603050405020304" charset="0"/>
              </a:rPr>
              <a:t>γ</a:t>
            </a:r>
            <a:r>
              <a:rPr lang="en-US" altLang="en-US" sz="1600">
                <a:latin typeface="Times New Roman" panose="02020603050405020304" charset="0"/>
                <a:cs typeface="Times New Roman" panose="02020603050405020304" charset="0"/>
              </a:rPr>
              <a:t> , we get:</a:t>
            </a:r>
            <a:endParaRPr lang="en-US" altLang="en-US" sz="1600">
              <a:latin typeface="Times New Roman" panose="02020603050405020304" charset="0"/>
              <a:cs typeface="Times New Roman" panose="02020603050405020304" charset="0"/>
            </a:endParaRPr>
          </a:p>
          <a:p>
            <a:endParaRPr lang="en-US" altLang="en-US" sz="1600">
              <a:latin typeface="Times New Roman" panose="02020603050405020304" charset="0"/>
              <a:cs typeface="Times New Roman" panose="02020603050405020304" charset="0"/>
            </a:endParaRPr>
          </a:p>
          <a:p>
            <a:endParaRPr lang="en-US" altLang="en-US" sz="1600">
              <a:latin typeface="Times New Roman" panose="02020603050405020304" charset="0"/>
              <a:cs typeface="Times New Roman" panose="02020603050405020304" charset="0"/>
            </a:endParaRPr>
          </a:p>
          <a:p>
            <a:endParaRPr lang="en-US" altLang="en-US" sz="1600">
              <a:latin typeface="Times New Roman" panose="02020603050405020304" charset="0"/>
              <a:cs typeface="Times New Roman" panose="02020603050405020304" charset="0"/>
            </a:endParaRPr>
          </a:p>
          <a:p>
            <a:r>
              <a:rPr lang="en-US" altLang="en-US" sz="1600">
                <a:latin typeface="Times New Roman" panose="02020603050405020304" charset="0"/>
                <a:cs typeface="Times New Roman" panose="02020603050405020304" charset="0"/>
              </a:rPr>
              <a:t>The relation between work dissipation U p and crack lengh ”2</a:t>
            </a:r>
            <a:r>
              <a:rPr lang="en-US" altLang="en-US" sz="1600" i="1">
                <a:latin typeface="Times New Roman" panose="02020603050405020304" charset="0"/>
                <a:cs typeface="Times New Roman" panose="02020603050405020304" charset="0"/>
              </a:rPr>
              <a:t>a</a:t>
            </a:r>
            <a:r>
              <a:rPr lang="en-US" altLang="en-US" sz="1600">
                <a:latin typeface="Times New Roman" panose="02020603050405020304" charset="0"/>
                <a:cs typeface="Times New Roman" panose="02020603050405020304" charset="0"/>
              </a:rPr>
              <a:t>” can be found. The classic plasticity theory shows, r</a:t>
            </a:r>
            <a:r>
              <a:rPr lang="en-US" altLang="en-US" sz="1600" baseline="-25000">
                <a:latin typeface="Times New Roman" panose="02020603050405020304" charset="0"/>
                <a:cs typeface="Times New Roman" panose="02020603050405020304" charset="0"/>
              </a:rPr>
              <a:t>p</a:t>
            </a:r>
            <a:r>
              <a:rPr lang="en-US" altLang="en-US" sz="1600">
                <a:latin typeface="Times New Roman" panose="02020603050405020304" charset="0"/>
                <a:cs typeface="Times New Roman" panose="02020603050405020304" charset="0"/>
              </a:rPr>
              <a:t> ∝ a , and U</a:t>
            </a:r>
            <a:r>
              <a:rPr lang="en-US" altLang="en-US" sz="1600" baseline="-25000">
                <a:latin typeface="Times New Roman" panose="02020603050405020304" charset="0"/>
                <a:cs typeface="Times New Roman" panose="02020603050405020304" charset="0"/>
              </a:rPr>
              <a:t>p</a:t>
            </a:r>
            <a:r>
              <a:rPr lang="en-US" altLang="en-US" sz="1600">
                <a:latin typeface="Times New Roman" panose="02020603050405020304" charset="0"/>
                <a:cs typeface="Times New Roman" panose="02020603050405020304" charset="0"/>
              </a:rPr>
              <a:t> ∝ r</a:t>
            </a:r>
            <a:r>
              <a:rPr lang="en-US" altLang="en-US" sz="1600" baseline="-25000">
                <a:latin typeface="Times New Roman" panose="02020603050405020304" charset="0"/>
                <a:cs typeface="Times New Roman" panose="02020603050405020304" charset="0"/>
              </a:rPr>
              <a:t>p</a:t>
            </a:r>
            <a:r>
              <a:rPr lang="en-US" altLang="en-US" sz="1600" baseline="30000">
                <a:latin typeface="Times New Roman" panose="02020603050405020304" charset="0"/>
                <a:cs typeface="Times New Roman" panose="02020603050405020304" charset="0"/>
              </a:rPr>
              <a:t>2 </a:t>
            </a:r>
            <a:r>
              <a:rPr lang="en-US" altLang="en-US" sz="1600">
                <a:latin typeface="Times New Roman" panose="02020603050405020304" charset="0"/>
                <a:cs typeface="Times New Roman" panose="02020603050405020304" charset="0"/>
              </a:rPr>
              <a:t>which gives</a:t>
            </a:r>
            <a:endParaRPr lang="en-US" altLang="en-US" sz="1600">
              <a:latin typeface="Times New Roman" panose="02020603050405020304" charset="0"/>
              <a:cs typeface="Times New Roman" panose="02020603050405020304" charset="0"/>
            </a:endParaRPr>
          </a:p>
          <a:p>
            <a:endParaRPr lang="en-US" altLang="en-US" sz="1600">
              <a:latin typeface="Times New Roman" panose="02020603050405020304" charset="0"/>
              <a:cs typeface="Times New Roman" panose="02020603050405020304" charset="0"/>
            </a:endParaRPr>
          </a:p>
          <a:p>
            <a:endParaRPr lang="en-US" altLang="en-US" sz="1600">
              <a:latin typeface="Times New Roman" panose="02020603050405020304" charset="0"/>
              <a:cs typeface="Times New Roman" panose="02020603050405020304" charset="0"/>
            </a:endParaRPr>
          </a:p>
          <a:p>
            <a:endParaRPr lang="en-US" altLang="en-US" sz="1600">
              <a:latin typeface="Times New Roman" panose="02020603050405020304" charset="0"/>
              <a:cs typeface="Times New Roman" panose="02020603050405020304" charset="0"/>
            </a:endParaRPr>
          </a:p>
        </p:txBody>
      </p:sp>
      <p:pic>
        <p:nvPicPr>
          <p:cNvPr id="2" name="Picture 1"/>
          <p:cNvPicPr>
            <a:picLocks noChangeAspect="true"/>
          </p:cNvPicPr>
          <p:nvPr/>
        </p:nvPicPr>
        <p:blipFill>
          <a:blip r:embed="rId2"/>
          <a:srcRect r="8556"/>
          <a:stretch>
            <a:fillRect/>
          </a:stretch>
        </p:blipFill>
        <p:spPr>
          <a:xfrm>
            <a:off x="3622040" y="1989455"/>
            <a:ext cx="1898015" cy="610870"/>
          </a:xfrm>
          <a:prstGeom prst="rect">
            <a:avLst/>
          </a:prstGeom>
        </p:spPr>
      </p:pic>
      <p:pic>
        <p:nvPicPr>
          <p:cNvPr id="3" name="Picture 2"/>
          <p:cNvPicPr>
            <a:picLocks noChangeAspect="true"/>
          </p:cNvPicPr>
          <p:nvPr/>
        </p:nvPicPr>
        <p:blipFill>
          <a:blip r:embed="rId3"/>
          <a:stretch>
            <a:fillRect/>
          </a:stretch>
        </p:blipFill>
        <p:spPr>
          <a:xfrm>
            <a:off x="3856355" y="3099435"/>
            <a:ext cx="1432560" cy="659130"/>
          </a:xfrm>
          <a:prstGeom prst="rect">
            <a:avLst/>
          </a:prstGeom>
        </p:spPr>
      </p:pic>
      <p:pic>
        <p:nvPicPr>
          <p:cNvPr id="7" name="Picture 6"/>
          <p:cNvPicPr>
            <a:picLocks noChangeAspect="true"/>
          </p:cNvPicPr>
          <p:nvPr/>
        </p:nvPicPr>
        <p:blipFill>
          <a:blip r:embed="rId4"/>
          <a:stretch>
            <a:fillRect/>
          </a:stretch>
        </p:blipFill>
        <p:spPr>
          <a:xfrm>
            <a:off x="1974850" y="4819650"/>
            <a:ext cx="5195570" cy="768985"/>
          </a:xfrm>
          <a:prstGeom prst="rect">
            <a:avLst/>
          </a:prstGeom>
        </p:spPr>
      </p:pic>
      <p:sp>
        <p:nvSpPr>
          <p:cNvPr id="9" name="Text Box 8"/>
          <p:cNvSpPr txBox="true"/>
          <p:nvPr/>
        </p:nvSpPr>
        <p:spPr>
          <a:xfrm>
            <a:off x="0" y="7031355"/>
            <a:ext cx="9145270" cy="368300"/>
          </a:xfrm>
          <a:prstGeom prst="rect">
            <a:avLst/>
          </a:prstGeom>
          <a:noFill/>
        </p:spPr>
        <p:txBody>
          <a:bodyPr wrap="square" rtlCol="0">
            <a:spAutoFit/>
          </a:bodyPr>
          <a:p>
            <a:r>
              <a:rPr lang="en-US" altLang="en-US">
                <a:latin typeface="Times New Roman" panose="02020603050405020304" charset="0"/>
                <a:cs typeface="Times New Roman" panose="02020603050405020304" charset="0"/>
                <a:sym typeface="+mn-ea"/>
              </a:rPr>
              <a:t>U</a:t>
            </a:r>
            <a:r>
              <a:rPr lang="en-US" altLang="en-US" baseline="-25000">
                <a:latin typeface="Times New Roman" panose="02020603050405020304" charset="0"/>
                <a:cs typeface="Times New Roman" panose="02020603050405020304" charset="0"/>
                <a:sym typeface="+mn-ea"/>
              </a:rPr>
              <a:t>γ</a:t>
            </a:r>
            <a:r>
              <a:rPr lang="en-US" altLang="en-US">
                <a:latin typeface="Times New Roman" panose="02020603050405020304" charset="0"/>
                <a:cs typeface="Times New Roman" panose="02020603050405020304" charset="0"/>
                <a:sym typeface="+mn-ea"/>
              </a:rPr>
              <a:t> is surface energy; U</a:t>
            </a:r>
            <a:r>
              <a:rPr lang="en-US" altLang="en-US" baseline="-25000">
                <a:latin typeface="Times New Roman" panose="02020603050405020304" charset="0"/>
                <a:cs typeface="Times New Roman" panose="02020603050405020304" charset="0"/>
                <a:sym typeface="+mn-ea"/>
              </a:rPr>
              <a:t>ε</a:t>
            </a:r>
            <a:r>
              <a:rPr lang="en-US" altLang="en-US">
                <a:latin typeface="Times New Roman" panose="02020603050405020304" charset="0"/>
                <a:cs typeface="Times New Roman" panose="02020603050405020304" charset="0"/>
                <a:sym typeface="+mn-ea"/>
              </a:rPr>
              <a:t> is strain energy; and U</a:t>
            </a:r>
            <a:r>
              <a:rPr lang="en-US" altLang="en-US" baseline="-25000">
                <a:latin typeface="Times New Roman" panose="02020603050405020304" charset="0"/>
                <a:cs typeface="Times New Roman" panose="02020603050405020304" charset="0"/>
                <a:sym typeface="+mn-ea"/>
              </a:rPr>
              <a:t>p</a:t>
            </a:r>
            <a:r>
              <a:rPr lang="en-US" altLang="en-US">
                <a:latin typeface="Times New Roman" panose="02020603050405020304" charset="0"/>
                <a:cs typeface="Times New Roman" panose="02020603050405020304" charset="0"/>
                <a:sym typeface="+mn-ea"/>
              </a:rPr>
              <a:t> is plastic work.</a:t>
            </a:r>
            <a:endParaRPr lang="en-US"/>
          </a:p>
        </p:txBody>
      </p:sp>
      <p:sp>
        <p:nvSpPr>
          <p:cNvPr id="6" name="Text Box 5"/>
          <p:cNvSpPr txBox="true"/>
          <p:nvPr/>
        </p:nvSpPr>
        <p:spPr>
          <a:xfrm>
            <a:off x="-2040890" y="1896110"/>
            <a:ext cx="1812290" cy="275590"/>
          </a:xfrm>
          <a:prstGeom prst="rect">
            <a:avLst/>
          </a:prstGeom>
          <a:noFill/>
        </p:spPr>
        <p:txBody>
          <a:bodyPr wrap="square" rtlCol="0">
            <a:spAutoFit/>
          </a:bodyPr>
          <a:p>
            <a:r>
              <a:rPr lang="en-US" altLang="en-US" sz="1200"/>
              <a:t>rp= plastic zone</a:t>
            </a:r>
            <a:endParaRPr lang="en-US" altLang="en-US" sz="1200"/>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a:xfrm>
            <a:off x="7698740" y="362585"/>
            <a:ext cx="1137285" cy="1149985"/>
          </a:xfrm>
          <a:prstGeom prst="ellipse">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anchor="ctr" anchorCtr="false" compatLnSpc="true"/>
          <a:p>
            <a:pPr marL="0" marR="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0178" name="Rectangle 2"/>
          <p:cNvSpPr>
            <a:spLocks noGrp="true" noChangeArrowheads="true"/>
          </p:cNvSpPr>
          <p:nvPr>
            <p:ph type="title"/>
          </p:nvPr>
        </p:nvSpPr>
        <p:spPr>
          <a:xfrm>
            <a:off x="457200" y="457200"/>
            <a:ext cx="6629400" cy="803910"/>
          </a:xfrm>
        </p:spPr>
        <p:txBody>
          <a:bodyPr/>
          <a:lstStyle/>
          <a:p>
            <a:r>
              <a:rPr lang="en-US" altLang="en-US" sz="2000" dirty="0">
                <a:sym typeface="+mn-ea"/>
              </a:rPr>
              <a:t>Global Energy Balance Theory</a:t>
            </a:r>
            <a:endParaRPr lang="en-US" altLang="en-US" sz="2000" dirty="0"/>
          </a:p>
        </p:txBody>
      </p:sp>
      <p:pic>
        <p:nvPicPr>
          <p:cNvPr id="4" name="Content Placeholder 3" descr="iitr"/>
          <p:cNvPicPr>
            <a:picLocks noChangeAspect="true"/>
          </p:cNvPicPr>
          <p:nvPr>
            <p:ph idx="1"/>
          </p:nvPr>
        </p:nvPicPr>
        <p:blipFill>
          <a:blip r:embed="rId1"/>
          <a:stretch>
            <a:fillRect/>
          </a:stretch>
        </p:blipFill>
        <p:spPr>
          <a:xfrm>
            <a:off x="7759065" y="429260"/>
            <a:ext cx="1016635" cy="1016635"/>
          </a:xfrm>
          <a:prstGeom prst="rect">
            <a:avLst/>
          </a:prstGeom>
        </p:spPr>
      </p:pic>
      <p:sp>
        <p:nvSpPr>
          <p:cNvPr id="8" name="Content Placeholder 7"/>
          <p:cNvSpPr>
            <a:spLocks noGrp="true"/>
          </p:cNvSpPr>
          <p:nvPr>
            <p:ph sz="half" idx="2"/>
          </p:nvPr>
        </p:nvSpPr>
        <p:spPr>
          <a:xfrm>
            <a:off x="457200" y="1785620"/>
            <a:ext cx="8229600" cy="4081780"/>
          </a:xfrm>
        </p:spPr>
        <p:txBody>
          <a:bodyPr/>
          <a:p>
            <a:pPr marL="285750" indent="-285750" algn="just">
              <a:lnSpc>
                <a:spcPct val="150000"/>
              </a:lnSpc>
              <a:buFont typeface="Wingdings" panose="05000000000000000000" charset="0"/>
              <a:buChar char=""/>
            </a:pPr>
            <a:r>
              <a:rPr lang="en-US" altLang="en-US" sz="1600">
                <a:latin typeface="Times New Roman" panose="02020603050405020304" charset="0"/>
                <a:cs typeface="Times New Roman" panose="02020603050405020304" charset="0"/>
              </a:rPr>
              <a:t>But there can be vast differences in the experimental and the theoritical data</a:t>
            </a:r>
            <a:endParaRPr lang="en-US" altLang="en-US" sz="1600">
              <a:latin typeface="Times New Roman" panose="02020603050405020304" charset="0"/>
              <a:cs typeface="Times New Roman" panose="02020603050405020304" charset="0"/>
            </a:endParaRPr>
          </a:p>
          <a:p>
            <a:pPr marL="285750" indent="-285750" algn="just">
              <a:lnSpc>
                <a:spcPct val="150000"/>
              </a:lnSpc>
              <a:buFont typeface="Wingdings" panose="05000000000000000000" charset="0"/>
              <a:buChar char=""/>
            </a:pPr>
            <a:r>
              <a:rPr lang="en-US" altLang="en-US" sz="1600">
                <a:latin typeface="Times New Roman" panose="02020603050405020304" charset="0"/>
                <a:cs typeface="Times New Roman" panose="02020603050405020304" charset="0"/>
              </a:rPr>
              <a:t>In order to explain the observed experimental phenomena, it is necessary to resort to the difference in the state of crack tip stress field. The lower plastic energy dissipation rate in the state of plane strain is caused by the triaxial state of tensile stress, which causes reductions in effective stress, plastic deformation, and plastic energy dissipation; and it causes an increase in maximum tensile stress and an earlier fracture initiation.</a:t>
            </a:r>
            <a:endParaRPr lang="en-US" altLang="en-US" sz="1600">
              <a:latin typeface="Times New Roman" panose="02020603050405020304" charset="0"/>
              <a:cs typeface="Times New Roman" panose="02020603050405020304" charset="0"/>
            </a:endParaRPr>
          </a:p>
        </p:txBody>
      </p:sp>
      <p:sp>
        <p:nvSpPr>
          <p:cNvPr id="2" name="Text Box 1"/>
          <p:cNvSpPr txBox="true"/>
          <p:nvPr/>
        </p:nvSpPr>
        <p:spPr>
          <a:xfrm>
            <a:off x="9227820" y="1512570"/>
            <a:ext cx="2842260" cy="2861310"/>
          </a:xfrm>
          <a:prstGeom prst="rect">
            <a:avLst/>
          </a:prstGeom>
          <a:noFill/>
        </p:spPr>
        <p:txBody>
          <a:bodyPr wrap="square" rtlCol="0">
            <a:spAutoFit/>
          </a:bodyPr>
          <a:p>
            <a:pPr algn="just"/>
            <a:r>
              <a:rPr lang="en-US" altLang="en-US" sz="1200">
                <a:latin typeface="Times New Roman" panose="02020603050405020304" charset="0"/>
                <a:cs typeface="Times New Roman" panose="02020603050405020304" charset="0"/>
                <a:sym typeface="+mn-ea"/>
              </a:rPr>
              <a:t>The experimental evidences that demonstrate the failure of the global energy balance are well known. But they have not been recognized as such. Figure shows the thickness effects on fracture toughness. The fracture toughness varies from 40 MPa√m for K</a:t>
            </a:r>
            <a:r>
              <a:rPr lang="en-US" altLang="en-US" sz="1200" baseline="-25000">
                <a:latin typeface="Times New Roman" panose="02020603050405020304" charset="0"/>
                <a:cs typeface="Times New Roman" panose="02020603050405020304" charset="0"/>
                <a:sym typeface="+mn-ea"/>
              </a:rPr>
              <a:t>Ic</a:t>
            </a:r>
            <a:r>
              <a:rPr lang="en-US" altLang="en-US" sz="1200">
                <a:latin typeface="Times New Roman" panose="02020603050405020304" charset="0"/>
                <a:cs typeface="Times New Roman" panose="02020603050405020304" charset="0"/>
                <a:sym typeface="+mn-ea"/>
              </a:rPr>
              <a:t> , to the maximum value of 107 MPa√m. The strain energy release rates of the two limiting cases of plane strain and plane stress states differ by a factor of (1 − ν</a:t>
            </a:r>
            <a:r>
              <a:rPr lang="en-US" altLang="en-US" sz="1200" baseline="30000">
                <a:latin typeface="Times New Roman" panose="02020603050405020304" charset="0"/>
                <a:cs typeface="Times New Roman" panose="02020603050405020304" charset="0"/>
                <a:sym typeface="+mn-ea"/>
              </a:rPr>
              <a:t>2 </a:t>
            </a:r>
            <a:r>
              <a:rPr lang="en-US" altLang="en-US" sz="1200">
                <a:latin typeface="Times New Roman" panose="02020603050405020304" charset="0"/>
                <a:cs typeface="Times New Roman" panose="02020603050405020304" charset="0"/>
                <a:sym typeface="+mn-ea"/>
              </a:rPr>
              <a:t>).v is Poisson’s ratio. The difference is approximately 10%. If the plastic energy dissipation rate is constant, the difference in fracture toughnesses should not be more than 10%.</a:t>
            </a:r>
            <a:endParaRPr lang="en-US" sz="1200"/>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true"/>
          </p:cNvPicPr>
          <p:nvPr/>
        </p:nvPicPr>
        <p:blipFill>
          <a:blip r:embed="rId1"/>
          <a:stretch>
            <a:fillRect/>
          </a:stretch>
        </p:blipFill>
        <p:spPr>
          <a:xfrm>
            <a:off x="2652395" y="3208020"/>
            <a:ext cx="3674110" cy="2134870"/>
          </a:xfrm>
          <a:prstGeom prst="rect">
            <a:avLst/>
          </a:prstGeom>
        </p:spPr>
      </p:pic>
      <p:sp>
        <p:nvSpPr>
          <p:cNvPr id="5" name="Oval 4"/>
          <p:cNvSpPr/>
          <p:nvPr/>
        </p:nvSpPr>
        <p:spPr>
          <a:xfrm>
            <a:off x="7698740" y="362585"/>
            <a:ext cx="1137285" cy="1149985"/>
          </a:xfrm>
          <a:prstGeom prst="ellipse">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anchor="ctr" anchorCtr="false" compatLnSpc="true"/>
          <a:p>
            <a:pPr marL="0" marR="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0178" name="Rectangle 2"/>
          <p:cNvSpPr>
            <a:spLocks noGrp="true" noChangeArrowheads="true"/>
          </p:cNvSpPr>
          <p:nvPr>
            <p:ph type="title"/>
          </p:nvPr>
        </p:nvSpPr>
        <p:spPr>
          <a:xfrm>
            <a:off x="457200" y="457200"/>
            <a:ext cx="6629400" cy="803910"/>
          </a:xfrm>
        </p:spPr>
        <p:txBody>
          <a:bodyPr/>
          <a:lstStyle/>
          <a:p>
            <a:r>
              <a:rPr lang="en-US" altLang="en-US" sz="2000" dirty="0"/>
              <a:t>Sharp Notch Analysis</a:t>
            </a:r>
            <a:endParaRPr lang="en-US" altLang="en-US" sz="2000" dirty="0"/>
          </a:p>
        </p:txBody>
      </p:sp>
      <p:pic>
        <p:nvPicPr>
          <p:cNvPr id="4" name="Content Placeholder 3" descr="iitr"/>
          <p:cNvPicPr>
            <a:picLocks noChangeAspect="true"/>
          </p:cNvPicPr>
          <p:nvPr>
            <p:ph idx="1"/>
          </p:nvPr>
        </p:nvPicPr>
        <p:blipFill>
          <a:blip r:embed="rId2"/>
          <a:stretch>
            <a:fillRect/>
          </a:stretch>
        </p:blipFill>
        <p:spPr>
          <a:xfrm>
            <a:off x="7759065" y="429260"/>
            <a:ext cx="1016635" cy="1016635"/>
          </a:xfrm>
          <a:prstGeom prst="rect">
            <a:avLst/>
          </a:prstGeom>
        </p:spPr>
      </p:pic>
      <p:sp>
        <p:nvSpPr>
          <p:cNvPr id="8" name="Content Placeholder 7"/>
          <p:cNvSpPr>
            <a:spLocks noGrp="true"/>
          </p:cNvSpPr>
          <p:nvPr>
            <p:ph sz="half" idx="2"/>
          </p:nvPr>
        </p:nvSpPr>
        <p:spPr>
          <a:xfrm>
            <a:off x="457200" y="1755775"/>
            <a:ext cx="8229600" cy="3587115"/>
          </a:xfrm>
        </p:spPr>
        <p:txBody>
          <a:bodyPr/>
          <a:p>
            <a:pPr marL="285750" indent="-285750">
              <a:lnSpc>
                <a:spcPct val="150000"/>
              </a:lnSpc>
              <a:buFont typeface="Wingdings" panose="05000000000000000000" charset="0"/>
              <a:buChar char=""/>
            </a:pPr>
            <a:r>
              <a:rPr lang="en-US" altLang="en-US" sz="1600">
                <a:latin typeface="Times New Roman" panose="02020603050405020304" charset="0"/>
                <a:cs typeface="Times New Roman" panose="02020603050405020304" charset="0"/>
              </a:rPr>
              <a:t>All crack tips are “blunted,” so sharp notches and cracks can be considered as equivalents. </a:t>
            </a:r>
            <a:endParaRPr lang="en-US" altLang="en-US" sz="1600">
              <a:latin typeface="Times New Roman" panose="02020603050405020304" charset="0"/>
              <a:cs typeface="Times New Roman" panose="02020603050405020304" charset="0"/>
            </a:endParaRPr>
          </a:p>
          <a:p>
            <a:pPr marL="285750" indent="-285750">
              <a:lnSpc>
                <a:spcPct val="150000"/>
              </a:lnSpc>
              <a:buFont typeface="Wingdings" panose="05000000000000000000" charset="0"/>
              <a:buChar char=""/>
            </a:pPr>
            <a:r>
              <a:rPr lang="en-US" altLang="en-US" sz="1600">
                <a:latin typeface="Times New Roman" panose="02020603050405020304" charset="0"/>
                <a:cs typeface="Times New Roman" panose="02020603050405020304" charset="0"/>
              </a:rPr>
              <a:t>The fracture stress of a notched specimen depends on notch root radius, R.</a:t>
            </a:r>
            <a:endParaRPr lang="en-US" altLang="en-US" sz="1600" baseline="-25000">
              <a:latin typeface="Times New Roman" panose="02020603050405020304" charset="0"/>
              <a:cs typeface="Times New Roman" panose="02020603050405020304" charset="0"/>
            </a:endParaRPr>
          </a:p>
        </p:txBody>
      </p:sp>
      <p:sp>
        <p:nvSpPr>
          <p:cNvPr id="3" name="Text Box 2"/>
          <p:cNvSpPr txBox="true"/>
          <p:nvPr/>
        </p:nvSpPr>
        <p:spPr>
          <a:xfrm>
            <a:off x="9351645" y="2303145"/>
            <a:ext cx="2562225" cy="2491740"/>
          </a:xfrm>
          <a:prstGeom prst="rect">
            <a:avLst/>
          </a:prstGeom>
          <a:noFill/>
        </p:spPr>
        <p:txBody>
          <a:bodyPr wrap="square" rtlCol="0">
            <a:spAutoFit/>
          </a:bodyPr>
          <a:p>
            <a:r>
              <a:rPr lang="en-US" altLang="en-US" sz="1200">
                <a:latin typeface="Times New Roman" panose="02020603050405020304" charset="0"/>
                <a:cs typeface="Times New Roman" panose="02020603050405020304" charset="0"/>
                <a:sym typeface="+mn-ea"/>
              </a:rPr>
              <a:t>We will consider sharp elleptical notches in large plates under tensile loading in a direction perpendicular to the major axis.When a solid contains a sharp notch of initial root radius R</a:t>
            </a:r>
            <a:r>
              <a:rPr lang="en-US" altLang="en-US" sz="1200" i="1">
                <a:latin typeface="Times New Roman" panose="02020603050405020304" charset="0"/>
                <a:cs typeface="Times New Roman" panose="02020603050405020304" charset="0"/>
                <a:sym typeface="+mn-ea"/>
              </a:rPr>
              <a:t>i</a:t>
            </a:r>
            <a:r>
              <a:rPr lang="en-US" altLang="en-US" sz="1200">
                <a:latin typeface="Times New Roman" panose="02020603050405020304" charset="0"/>
                <a:cs typeface="Times New Roman" panose="02020603050405020304" charset="0"/>
                <a:sym typeface="+mn-ea"/>
              </a:rPr>
              <a:t> , the radius increases with the applied load. If the root radius increment, ∆R is much larger than R</a:t>
            </a:r>
            <a:r>
              <a:rPr lang="en-US" altLang="en-US" sz="1200" baseline="-25000">
                <a:latin typeface="Times New Roman" panose="02020603050405020304" charset="0"/>
                <a:cs typeface="Times New Roman" panose="02020603050405020304" charset="0"/>
                <a:sym typeface="+mn-ea"/>
              </a:rPr>
              <a:t>i</a:t>
            </a:r>
            <a:r>
              <a:rPr lang="en-US" altLang="en-US" sz="1200">
                <a:latin typeface="Times New Roman" panose="02020603050405020304" charset="0"/>
                <a:cs typeface="Times New Roman" panose="02020603050405020304" charset="0"/>
                <a:sym typeface="+mn-ea"/>
              </a:rPr>
              <a:t> , the fracture stress σ</a:t>
            </a:r>
            <a:r>
              <a:rPr lang="en-US" altLang="en-US" sz="1200" baseline="-25000">
                <a:latin typeface="Times New Roman" panose="02020603050405020304" charset="0"/>
                <a:cs typeface="Times New Roman" panose="02020603050405020304" charset="0"/>
                <a:sym typeface="+mn-ea"/>
              </a:rPr>
              <a:t>c</a:t>
            </a:r>
            <a:r>
              <a:rPr lang="en-US" altLang="en-US" sz="1200">
                <a:latin typeface="Times New Roman" panose="02020603050405020304" charset="0"/>
                <a:cs typeface="Times New Roman" panose="02020603050405020304" charset="0"/>
                <a:sym typeface="+mn-ea"/>
              </a:rPr>
              <a:t> is independent of R</a:t>
            </a:r>
            <a:r>
              <a:rPr lang="en-US" altLang="en-US" sz="1200" baseline="-25000">
                <a:latin typeface="Times New Roman" panose="02020603050405020304" charset="0"/>
                <a:cs typeface="Times New Roman" panose="02020603050405020304" charset="0"/>
                <a:sym typeface="+mn-ea"/>
              </a:rPr>
              <a:t>i</a:t>
            </a:r>
            <a:r>
              <a:rPr lang="en-US" altLang="en-US" sz="1200">
                <a:latin typeface="Times New Roman" panose="02020603050405020304" charset="0"/>
                <a:cs typeface="Times New Roman" panose="02020603050405020304" charset="0"/>
                <a:sym typeface="+mn-ea"/>
              </a:rPr>
              <a:t> . If the size of the fracture process zone, ρ</a:t>
            </a:r>
            <a:r>
              <a:rPr lang="en-US" altLang="en-US" sz="1200" baseline="-25000">
                <a:latin typeface="Times New Roman" panose="02020603050405020304" charset="0"/>
                <a:cs typeface="Times New Roman" panose="02020603050405020304" charset="0"/>
                <a:sym typeface="+mn-ea"/>
              </a:rPr>
              <a:t>F</a:t>
            </a:r>
            <a:r>
              <a:rPr lang="en-US" altLang="en-US" sz="1200">
                <a:latin typeface="Times New Roman" panose="02020603050405020304" charset="0"/>
                <a:cs typeface="Times New Roman" panose="02020603050405020304" charset="0"/>
                <a:sym typeface="+mn-ea"/>
              </a:rPr>
              <a:t> is much larger than R</a:t>
            </a:r>
            <a:r>
              <a:rPr lang="en-US" altLang="en-US" sz="1200" baseline="-25000">
                <a:latin typeface="Times New Roman" panose="02020603050405020304" charset="0"/>
                <a:cs typeface="Times New Roman" panose="02020603050405020304" charset="0"/>
                <a:sym typeface="+mn-ea"/>
              </a:rPr>
              <a:t>i </a:t>
            </a:r>
            <a:r>
              <a:rPr lang="en-US" altLang="en-US" sz="1200">
                <a:latin typeface="Times New Roman" panose="02020603050405020304" charset="0"/>
                <a:cs typeface="Times New Roman" panose="02020603050405020304" charset="0"/>
                <a:sym typeface="+mn-ea"/>
              </a:rPr>
              <a:t>, σ</a:t>
            </a:r>
            <a:r>
              <a:rPr lang="en-US" altLang="en-US" sz="1200" baseline="-25000">
                <a:latin typeface="Times New Roman" panose="02020603050405020304" charset="0"/>
                <a:cs typeface="Times New Roman" panose="02020603050405020304" charset="0"/>
                <a:sym typeface="+mn-ea"/>
              </a:rPr>
              <a:t>c</a:t>
            </a:r>
            <a:r>
              <a:rPr lang="en-US" altLang="en-US" sz="1200">
                <a:latin typeface="Times New Roman" panose="02020603050405020304" charset="0"/>
                <a:cs typeface="Times New Roman" panose="02020603050405020304" charset="0"/>
                <a:sym typeface="+mn-ea"/>
              </a:rPr>
              <a:t> will also be independent of R</a:t>
            </a:r>
            <a:r>
              <a:rPr lang="en-US" altLang="en-US" sz="1200" baseline="-25000">
                <a:latin typeface="Times New Roman" panose="02020603050405020304" charset="0"/>
                <a:cs typeface="Times New Roman" panose="02020603050405020304" charset="0"/>
                <a:sym typeface="+mn-ea"/>
              </a:rPr>
              <a:t>i</a:t>
            </a:r>
            <a:r>
              <a:rPr lang="en-US" altLang="en-US" sz="1200">
                <a:latin typeface="Times New Roman" panose="02020603050405020304" charset="0"/>
                <a:cs typeface="Times New Roman" panose="02020603050405020304" charset="0"/>
                <a:sym typeface="+mn-ea"/>
              </a:rPr>
              <a:t> . In our analysis, we assume R is always less than R</a:t>
            </a:r>
            <a:r>
              <a:rPr lang="en-US" altLang="en-US" sz="1200" baseline="-25000">
                <a:latin typeface="Times New Roman" panose="02020603050405020304" charset="0"/>
                <a:cs typeface="Times New Roman" panose="02020603050405020304" charset="0"/>
                <a:sym typeface="+mn-ea"/>
              </a:rPr>
              <a:t>c</a:t>
            </a:r>
            <a:endParaRPr lang="en-US" sz="1200"/>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true"/>
          </p:cNvPicPr>
          <p:nvPr/>
        </p:nvPicPr>
        <p:blipFill>
          <a:blip r:embed="rId1"/>
          <a:stretch>
            <a:fillRect/>
          </a:stretch>
        </p:blipFill>
        <p:spPr>
          <a:xfrm>
            <a:off x="2795270" y="4713605"/>
            <a:ext cx="3554095" cy="1799590"/>
          </a:xfrm>
          <a:prstGeom prst="rect">
            <a:avLst/>
          </a:prstGeom>
        </p:spPr>
      </p:pic>
      <p:sp>
        <p:nvSpPr>
          <p:cNvPr id="5" name="Oval 4"/>
          <p:cNvSpPr/>
          <p:nvPr/>
        </p:nvSpPr>
        <p:spPr>
          <a:xfrm>
            <a:off x="7698740" y="362585"/>
            <a:ext cx="1137285" cy="1149985"/>
          </a:xfrm>
          <a:prstGeom prst="ellipse">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anchor="ctr" anchorCtr="false" compatLnSpc="true"/>
          <a:p>
            <a:pPr marL="0" marR="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0178" name="Rectangle 2"/>
          <p:cNvSpPr>
            <a:spLocks noGrp="true" noChangeArrowheads="true"/>
          </p:cNvSpPr>
          <p:nvPr>
            <p:ph type="title"/>
          </p:nvPr>
        </p:nvSpPr>
        <p:spPr>
          <a:xfrm>
            <a:off x="457200" y="457200"/>
            <a:ext cx="6629400" cy="803910"/>
          </a:xfrm>
        </p:spPr>
        <p:txBody>
          <a:bodyPr/>
          <a:lstStyle/>
          <a:p>
            <a:r>
              <a:rPr lang="en-US" altLang="en-US" sz="2000" dirty="0"/>
              <a:t>Fracture Process Zone</a:t>
            </a:r>
            <a:endParaRPr lang="en-US" altLang="en-US" sz="2000" dirty="0"/>
          </a:p>
        </p:txBody>
      </p:sp>
      <p:pic>
        <p:nvPicPr>
          <p:cNvPr id="4" name="Content Placeholder 3" descr="iitr"/>
          <p:cNvPicPr>
            <a:picLocks noChangeAspect="true"/>
          </p:cNvPicPr>
          <p:nvPr>
            <p:ph idx="1"/>
          </p:nvPr>
        </p:nvPicPr>
        <p:blipFill>
          <a:blip r:embed="rId2"/>
          <a:stretch>
            <a:fillRect/>
          </a:stretch>
        </p:blipFill>
        <p:spPr>
          <a:xfrm>
            <a:off x="7759065" y="429260"/>
            <a:ext cx="1016635" cy="1016635"/>
          </a:xfrm>
          <a:prstGeom prst="rect">
            <a:avLst/>
          </a:prstGeom>
        </p:spPr>
      </p:pic>
      <p:sp>
        <p:nvSpPr>
          <p:cNvPr id="8" name="Content Placeholder 7"/>
          <p:cNvSpPr>
            <a:spLocks noGrp="true"/>
          </p:cNvSpPr>
          <p:nvPr>
            <p:ph sz="half" idx="2"/>
          </p:nvPr>
        </p:nvSpPr>
        <p:spPr>
          <a:xfrm>
            <a:off x="457200" y="1785620"/>
            <a:ext cx="8229600" cy="4081780"/>
          </a:xfrm>
        </p:spPr>
        <p:txBody>
          <a:bodyPr/>
          <a:p>
            <a:pPr marL="285750" indent="-285750">
              <a:lnSpc>
                <a:spcPct val="150000"/>
              </a:lnSpc>
              <a:buFont typeface="Wingdings" panose="05000000000000000000" charset="0"/>
              <a:buChar char=""/>
            </a:pPr>
            <a:r>
              <a:rPr lang="en-US" altLang="en-US" sz="1600">
                <a:latin typeface="Times New Roman" panose="02020603050405020304" charset="0"/>
                <a:cs typeface="Times New Roman" panose="02020603050405020304" charset="0"/>
              </a:rPr>
              <a:t>Materials are inhomogeneous</a:t>
            </a:r>
            <a:endParaRPr lang="en-US" altLang="en-US" sz="1600">
              <a:latin typeface="Times New Roman" panose="02020603050405020304" charset="0"/>
              <a:cs typeface="Times New Roman" panose="02020603050405020304" charset="0"/>
            </a:endParaRPr>
          </a:p>
          <a:p>
            <a:pPr marL="285750" indent="-285750">
              <a:lnSpc>
                <a:spcPct val="150000"/>
              </a:lnSpc>
              <a:buFont typeface="Wingdings" panose="05000000000000000000" charset="0"/>
              <a:buChar char=""/>
            </a:pPr>
            <a:r>
              <a:rPr lang="en-US" altLang="en-US" sz="1600">
                <a:latin typeface="Times New Roman" panose="02020603050405020304" charset="0"/>
                <a:cs typeface="Times New Roman" panose="02020603050405020304" charset="0"/>
                <a:sym typeface="+mn-ea"/>
              </a:rPr>
              <a:t> They contain brittle and ductile phases, inclusion particles, grain boundaries, etc. Fracture initiation in a cracked solid is often in the interior of a specimen, where the high tensile stress exists at the locations of brittle and weak materials.</a:t>
            </a:r>
            <a:endParaRPr lang="en-US" altLang="en-US" sz="1600">
              <a:latin typeface="Times New Roman" panose="02020603050405020304" charset="0"/>
              <a:cs typeface="Times New Roman" panose="02020603050405020304" charset="0"/>
            </a:endParaRPr>
          </a:p>
          <a:p>
            <a:pPr marL="285750" indent="-285750">
              <a:lnSpc>
                <a:spcPct val="150000"/>
              </a:lnSpc>
              <a:buFont typeface="Wingdings" panose="05000000000000000000" charset="0"/>
              <a:buChar char=""/>
            </a:pPr>
            <a:r>
              <a:rPr lang="en-US" altLang="en-US" sz="1600">
                <a:latin typeface="Times New Roman" panose="02020603050405020304" charset="0"/>
                <a:cs typeface="Times New Roman" panose="02020603050405020304" charset="0"/>
              </a:rPr>
              <a:t>Once a local fracture is initiated, it spreads out. </a:t>
            </a:r>
            <a:endParaRPr lang="en-US" altLang="en-US" sz="1600">
              <a:latin typeface="Times New Roman" panose="02020603050405020304" charset="0"/>
              <a:cs typeface="Times New Roman" panose="02020603050405020304" charset="0"/>
            </a:endParaRPr>
          </a:p>
        </p:txBody>
      </p:sp>
      <p:sp>
        <p:nvSpPr>
          <p:cNvPr id="3" name="Text Box 2"/>
          <p:cNvSpPr txBox="true"/>
          <p:nvPr/>
        </p:nvSpPr>
        <p:spPr>
          <a:xfrm>
            <a:off x="9460865" y="1075055"/>
            <a:ext cx="2659380" cy="4707890"/>
          </a:xfrm>
          <a:prstGeom prst="rect">
            <a:avLst/>
          </a:prstGeom>
          <a:noFill/>
        </p:spPr>
        <p:txBody>
          <a:bodyPr wrap="square" rtlCol="0">
            <a:spAutoFit/>
          </a:bodyPr>
          <a:p>
            <a:pPr algn="just"/>
            <a:r>
              <a:rPr lang="en-US" altLang="en-US" sz="1200">
                <a:latin typeface="Times New Roman" panose="02020603050405020304" charset="0"/>
                <a:cs typeface="Times New Roman" panose="02020603050405020304" charset="0"/>
                <a:sym typeface="+mn-ea"/>
              </a:rPr>
              <a:t>They contain brittle and ductile phases, inclusion particles, grain boundaries, etc. Fracture initiation in a cracked solid is often in the interior of a specimen, where the high tensile stress exists at the locations of brittle and weak materials.</a:t>
            </a:r>
            <a:endParaRPr lang="en-US" altLang="en-US" sz="1200">
              <a:latin typeface="Times New Roman" panose="02020603050405020304" charset="0"/>
              <a:cs typeface="Times New Roman" panose="02020603050405020304" charset="0"/>
              <a:sym typeface="+mn-ea"/>
            </a:endParaRPr>
          </a:p>
          <a:p>
            <a:pPr algn="just"/>
            <a:r>
              <a:rPr lang="en-US" altLang="en-US" sz="1200">
                <a:latin typeface="Times New Roman" panose="02020603050405020304" charset="0"/>
                <a:cs typeface="Times New Roman" panose="02020603050405020304" charset="0"/>
                <a:sym typeface="+mn-ea"/>
              </a:rPr>
              <a:t>The fracture at inclusion I increases the stress at inclusion 2, and the increased stress causes the fracture of inclusion 2. Ductile fracture takes place between the brittle particles. If the brittle inclusions are large and closely spaced, it may cause an avalanche effect, one particle fracturing rapidly after the other. The fracturing process stops when the crack is out of the zone of the high tensile stress in the plane strain triaxial state of tension. The crack extension could be sizable and could cause noticeable load drop. This is the well known phenomenon of pop-in and is a local instability. Hence, K</a:t>
            </a:r>
            <a:r>
              <a:rPr lang="en-US" altLang="en-US" sz="1200" baseline="-25000">
                <a:latin typeface="Times New Roman" panose="02020603050405020304" charset="0"/>
                <a:cs typeface="Times New Roman" panose="02020603050405020304" charset="0"/>
                <a:sym typeface="+mn-ea"/>
              </a:rPr>
              <a:t>lc</a:t>
            </a:r>
            <a:r>
              <a:rPr lang="en-US" altLang="en-US" sz="1200">
                <a:latin typeface="Times New Roman" panose="02020603050405020304" charset="0"/>
                <a:cs typeface="Times New Roman" panose="02020603050405020304" charset="0"/>
                <a:sym typeface="+mn-ea"/>
              </a:rPr>
              <a:t> is the result of a local instability phenomenon, not a global instability.</a:t>
            </a:r>
            <a:endParaRPr lang="en-US" sz="1200"/>
          </a:p>
        </p:txBody>
      </p:sp>
    </p:spTree>
  </p:cSld>
  <p:clrMapOvr>
    <a:masterClrMapping/>
  </p:clrMapOvr>
  <p:transition spd="med"/>
</p:sld>
</file>

<file path=ppt/theme/theme1.xml><?xml version="1.0" encoding="utf-8"?>
<a:theme xmlns:a="http://schemas.openxmlformats.org/drawingml/2006/main" name="Pixel">
  <a:themeElements>
    <a:clrScheme name="Custom 33">
      <a:dk1>
        <a:sysClr val="windowText" lastClr="000000"/>
      </a:dk1>
      <a:lt1>
        <a:sysClr val="window" lastClr="FFFFFF"/>
      </a:lt1>
      <a:dk2>
        <a:srgbClr val="304157"/>
      </a:dk2>
      <a:lt2>
        <a:srgbClr val="E7E6E6"/>
      </a:lt2>
      <a:accent1>
        <a:srgbClr val="197883"/>
      </a:accent1>
      <a:accent2>
        <a:srgbClr val="C4600E"/>
      </a:accent2>
      <a:accent3>
        <a:srgbClr val="EF4755"/>
      </a:accent3>
      <a:accent4>
        <a:srgbClr val="FFC000"/>
      </a:accent4>
      <a:accent5>
        <a:srgbClr val="176795"/>
      </a:accent5>
      <a:accent6>
        <a:srgbClr val="C2DBDC"/>
      </a:accent6>
      <a:hlink>
        <a:srgbClr val="F78F2F"/>
      </a:hlink>
      <a:folHlink>
        <a:srgbClr val="F78F2F"/>
      </a:folHlink>
    </a:clrScheme>
    <a:fontScheme name="Custom 3">
      <a:majorFont>
        <a:latin typeface="Arial"/>
        <a:ea typeface=""/>
        <a:cs typeface=""/>
      </a:majorFont>
      <a:minorFont>
        <a:latin typeface="Microsoft Sans Serif"/>
        <a:ea typeface=""/>
        <a:cs typeface=""/>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ctr" anchorCtr="false" compatLnSpc="true"/>
      <a:lstStyle>
        <a:defPPr marL="0" marR="0" indent="0" algn="l" defTabSz="914400" rtl="0" eaLnBrk="0" fontAlgn="base" latinLnBrk="0" hangingPunct="0">
          <a:lnSpc>
            <a:spcPct val="100000"/>
          </a:lnSpc>
          <a:spcBef>
            <a:spcPct val="0"/>
          </a:spcBef>
          <a:spcAft>
            <a:spcPct val="0"/>
          </a:spcAft>
          <a:buClrTx/>
          <a:buSzTx/>
          <a:buFontTx/>
          <a:buNone/>
          <a:defRPr kumimoji="0" lang="en-US" alt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ctr" anchorCtr="false" compatLnSpc="true"/>
      <a:lstStyle>
        <a:defPPr marL="0" marR="0" indent="0" algn="l" defTabSz="914400" rtl="0" eaLnBrk="0" fontAlgn="base" latinLnBrk="0" hangingPunct="0">
          <a:lnSpc>
            <a:spcPct val="100000"/>
          </a:lnSpc>
          <a:spcBef>
            <a:spcPct val="0"/>
          </a:spcBef>
          <a:spcAft>
            <a:spcPct val="0"/>
          </a:spcAft>
          <a:buClrTx/>
          <a:buSzTx/>
          <a:buFontTx/>
          <a:buNone/>
          <a:defRPr kumimoji="0" lang="en-US" alt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10_Pixel">
  <a:themeElements>
    <a:clrScheme name="Custom 33">
      <a:dk1>
        <a:sysClr val="windowText" lastClr="000000"/>
      </a:dk1>
      <a:lt1>
        <a:sysClr val="window" lastClr="FFFFFF"/>
      </a:lt1>
      <a:dk2>
        <a:srgbClr val="304157"/>
      </a:dk2>
      <a:lt2>
        <a:srgbClr val="E7E6E6"/>
      </a:lt2>
      <a:accent1>
        <a:srgbClr val="197883"/>
      </a:accent1>
      <a:accent2>
        <a:srgbClr val="C4600E"/>
      </a:accent2>
      <a:accent3>
        <a:srgbClr val="EF4755"/>
      </a:accent3>
      <a:accent4>
        <a:srgbClr val="FFC000"/>
      </a:accent4>
      <a:accent5>
        <a:srgbClr val="176795"/>
      </a:accent5>
      <a:accent6>
        <a:srgbClr val="C2DBDC"/>
      </a:accent6>
      <a:hlink>
        <a:srgbClr val="F78F2F"/>
      </a:hlink>
      <a:folHlink>
        <a:srgbClr val="F78F2F"/>
      </a:folHlink>
    </a:clrScheme>
    <a:fontScheme name="Custom 3">
      <a:majorFont>
        <a:latin typeface="Arial"/>
        <a:ea typeface=""/>
        <a:cs typeface=""/>
      </a:majorFont>
      <a:minorFont>
        <a:latin typeface="Microsoft Sans Serif"/>
        <a:ea typeface=""/>
        <a:cs typeface=""/>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ctr" anchorCtr="false" compatLnSpc="true"/>
      <a:lstStyle>
        <a:defPPr marL="0" marR="0" indent="0" algn="l" defTabSz="914400" rtl="0" eaLnBrk="0" fontAlgn="base" latinLnBrk="0" hangingPunct="0">
          <a:lnSpc>
            <a:spcPct val="100000"/>
          </a:lnSpc>
          <a:spcBef>
            <a:spcPct val="0"/>
          </a:spcBef>
          <a:spcAft>
            <a:spcPct val="0"/>
          </a:spcAft>
          <a:buClrTx/>
          <a:buSzTx/>
          <a:buFontTx/>
          <a:buNone/>
          <a:defRPr kumimoji="0" lang="en-US" alt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ctr" anchorCtr="false" compatLnSpc="true"/>
      <a:lstStyle>
        <a:defPPr marL="0" marR="0" indent="0" algn="l" defTabSz="914400" rtl="0" eaLnBrk="0" fontAlgn="base" latinLnBrk="0" hangingPunct="0">
          <a:lnSpc>
            <a:spcPct val="100000"/>
          </a:lnSpc>
          <a:spcBef>
            <a:spcPct val="0"/>
          </a:spcBef>
          <a:spcAft>
            <a:spcPct val="0"/>
          </a:spcAft>
          <a:buClrTx/>
          <a:buSzTx/>
          <a:buFontTx/>
          <a:buNone/>
          <a:defRPr kumimoji="0" lang="en-US" alt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12_Pixel">
  <a:themeElements>
    <a:clrScheme name="Custom 33">
      <a:dk1>
        <a:sysClr val="windowText" lastClr="000000"/>
      </a:dk1>
      <a:lt1>
        <a:sysClr val="window" lastClr="FFFFFF"/>
      </a:lt1>
      <a:dk2>
        <a:srgbClr val="304157"/>
      </a:dk2>
      <a:lt2>
        <a:srgbClr val="E7E6E6"/>
      </a:lt2>
      <a:accent1>
        <a:srgbClr val="197883"/>
      </a:accent1>
      <a:accent2>
        <a:srgbClr val="C4600E"/>
      </a:accent2>
      <a:accent3>
        <a:srgbClr val="EF4755"/>
      </a:accent3>
      <a:accent4>
        <a:srgbClr val="FFC000"/>
      </a:accent4>
      <a:accent5>
        <a:srgbClr val="176795"/>
      </a:accent5>
      <a:accent6>
        <a:srgbClr val="C2DBDC"/>
      </a:accent6>
      <a:hlink>
        <a:srgbClr val="F78F2F"/>
      </a:hlink>
      <a:folHlink>
        <a:srgbClr val="F78F2F"/>
      </a:folHlink>
    </a:clrScheme>
    <a:fontScheme name="Custom 3">
      <a:majorFont>
        <a:latin typeface="Arial"/>
        <a:ea typeface=""/>
        <a:cs typeface=""/>
      </a:majorFont>
      <a:minorFont>
        <a:latin typeface="Microsoft Sans Serif"/>
        <a:ea typeface=""/>
        <a:cs typeface=""/>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ctr" anchorCtr="false" compatLnSpc="true"/>
      <a:lstStyle>
        <a:defPPr marL="0" marR="0" indent="0" algn="l" defTabSz="914400" rtl="0" eaLnBrk="0" fontAlgn="base" latinLnBrk="0" hangingPunct="0">
          <a:lnSpc>
            <a:spcPct val="100000"/>
          </a:lnSpc>
          <a:spcBef>
            <a:spcPct val="0"/>
          </a:spcBef>
          <a:spcAft>
            <a:spcPct val="0"/>
          </a:spcAft>
          <a:buClrTx/>
          <a:buSzTx/>
          <a:buFontTx/>
          <a:buNone/>
          <a:defRPr kumimoji="0" lang="en-US" alt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ctr" anchorCtr="false" compatLnSpc="true"/>
      <a:lstStyle>
        <a:defPPr marL="0" marR="0" indent="0" algn="l" defTabSz="914400" rtl="0" eaLnBrk="0" fontAlgn="base" latinLnBrk="0" hangingPunct="0">
          <a:lnSpc>
            <a:spcPct val="100000"/>
          </a:lnSpc>
          <a:spcBef>
            <a:spcPct val="0"/>
          </a:spcBef>
          <a:spcAft>
            <a:spcPct val="0"/>
          </a:spcAft>
          <a:buClrTx/>
          <a:buSzTx/>
          <a:buFontTx/>
          <a:buNone/>
          <a:defRPr kumimoji="0" lang="en-US" alt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2.xml><?xml version="1.0" encoding="utf-8"?>
<a:theme xmlns:a="http://schemas.openxmlformats.org/drawingml/2006/main" name="14_Pixel">
  <a:themeElements>
    <a:clrScheme name="Custom 33">
      <a:dk1>
        <a:sysClr val="windowText" lastClr="000000"/>
      </a:dk1>
      <a:lt1>
        <a:sysClr val="window" lastClr="FFFFFF"/>
      </a:lt1>
      <a:dk2>
        <a:srgbClr val="304157"/>
      </a:dk2>
      <a:lt2>
        <a:srgbClr val="E7E6E6"/>
      </a:lt2>
      <a:accent1>
        <a:srgbClr val="197883"/>
      </a:accent1>
      <a:accent2>
        <a:srgbClr val="C4600E"/>
      </a:accent2>
      <a:accent3>
        <a:srgbClr val="EF4755"/>
      </a:accent3>
      <a:accent4>
        <a:srgbClr val="FFC000"/>
      </a:accent4>
      <a:accent5>
        <a:srgbClr val="176795"/>
      </a:accent5>
      <a:accent6>
        <a:srgbClr val="C2DBDC"/>
      </a:accent6>
      <a:hlink>
        <a:srgbClr val="F78F2F"/>
      </a:hlink>
      <a:folHlink>
        <a:srgbClr val="F78F2F"/>
      </a:folHlink>
    </a:clrScheme>
    <a:fontScheme name="Custom 3">
      <a:majorFont>
        <a:latin typeface="Arial"/>
        <a:ea typeface=""/>
        <a:cs typeface=""/>
      </a:majorFont>
      <a:minorFont>
        <a:latin typeface="Microsoft Sans Serif"/>
        <a:ea typeface=""/>
        <a:cs typeface=""/>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ctr" anchorCtr="false" compatLnSpc="true"/>
      <a:lstStyle>
        <a:defPPr marL="0" marR="0" indent="0" algn="l" defTabSz="914400" rtl="0" eaLnBrk="0" fontAlgn="base" latinLnBrk="0" hangingPunct="0">
          <a:lnSpc>
            <a:spcPct val="100000"/>
          </a:lnSpc>
          <a:spcBef>
            <a:spcPct val="0"/>
          </a:spcBef>
          <a:spcAft>
            <a:spcPct val="0"/>
          </a:spcAft>
          <a:buClrTx/>
          <a:buSzTx/>
          <a:buFontTx/>
          <a:buNone/>
          <a:defRPr kumimoji="0" lang="en-US" alt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ctr" anchorCtr="false" compatLnSpc="true"/>
      <a:lstStyle>
        <a:defPPr marL="0" marR="0" indent="0" algn="l" defTabSz="914400" rtl="0" eaLnBrk="0" fontAlgn="base" latinLnBrk="0" hangingPunct="0">
          <a:lnSpc>
            <a:spcPct val="100000"/>
          </a:lnSpc>
          <a:spcBef>
            <a:spcPct val="0"/>
          </a:spcBef>
          <a:spcAft>
            <a:spcPct val="0"/>
          </a:spcAft>
          <a:buClrTx/>
          <a:buSzTx/>
          <a:buFontTx/>
          <a:buNone/>
          <a:defRPr kumimoji="0" lang="en-US" alt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3.xml><?xml version="1.0" encoding="utf-8"?>
<a:theme xmlns:a="http://schemas.openxmlformats.org/drawingml/2006/main" name="11_Pixel">
  <a:themeElements>
    <a:clrScheme name="Custom 33">
      <a:dk1>
        <a:sysClr val="windowText" lastClr="000000"/>
      </a:dk1>
      <a:lt1>
        <a:sysClr val="window" lastClr="FFFFFF"/>
      </a:lt1>
      <a:dk2>
        <a:srgbClr val="304157"/>
      </a:dk2>
      <a:lt2>
        <a:srgbClr val="E7E6E6"/>
      </a:lt2>
      <a:accent1>
        <a:srgbClr val="197883"/>
      </a:accent1>
      <a:accent2>
        <a:srgbClr val="C4600E"/>
      </a:accent2>
      <a:accent3>
        <a:srgbClr val="EF4755"/>
      </a:accent3>
      <a:accent4>
        <a:srgbClr val="FFC000"/>
      </a:accent4>
      <a:accent5>
        <a:srgbClr val="176795"/>
      </a:accent5>
      <a:accent6>
        <a:srgbClr val="C2DBDC"/>
      </a:accent6>
      <a:hlink>
        <a:srgbClr val="F78F2F"/>
      </a:hlink>
      <a:folHlink>
        <a:srgbClr val="F78F2F"/>
      </a:folHlink>
    </a:clrScheme>
    <a:fontScheme name="Custom 3">
      <a:majorFont>
        <a:latin typeface="Arial"/>
        <a:ea typeface=""/>
        <a:cs typeface=""/>
      </a:majorFont>
      <a:minorFont>
        <a:latin typeface="Microsoft Sans Serif"/>
        <a:ea typeface=""/>
        <a:cs typeface=""/>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ctr" anchorCtr="false" compatLnSpc="true"/>
      <a:lstStyle>
        <a:defPPr marL="0" marR="0" indent="0" algn="l" defTabSz="914400" rtl="0" eaLnBrk="0" fontAlgn="base" latinLnBrk="0" hangingPunct="0">
          <a:lnSpc>
            <a:spcPct val="100000"/>
          </a:lnSpc>
          <a:spcBef>
            <a:spcPct val="0"/>
          </a:spcBef>
          <a:spcAft>
            <a:spcPct val="0"/>
          </a:spcAft>
          <a:buClrTx/>
          <a:buSzTx/>
          <a:buFontTx/>
          <a:buNone/>
          <a:defRPr kumimoji="0" lang="en-US" alt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ctr" anchorCtr="false" compatLnSpc="true"/>
      <a:lstStyle>
        <a:defPPr marL="0" marR="0" indent="0" algn="l" defTabSz="914400" rtl="0" eaLnBrk="0" fontAlgn="base" latinLnBrk="0" hangingPunct="0">
          <a:lnSpc>
            <a:spcPct val="100000"/>
          </a:lnSpc>
          <a:spcBef>
            <a:spcPct val="0"/>
          </a:spcBef>
          <a:spcAft>
            <a:spcPct val="0"/>
          </a:spcAft>
          <a:buClrTx/>
          <a:buSzTx/>
          <a:buFontTx/>
          <a:buNone/>
          <a:defRPr kumimoji="0" lang="en-US" alt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4.xml><?xml version="1.0" encoding="utf-8"?>
<a:theme xmlns:a="http://schemas.openxmlformats.org/drawingml/2006/main" name="16_Pixel">
  <a:themeElements>
    <a:clrScheme name="Custom 33">
      <a:dk1>
        <a:sysClr val="windowText" lastClr="000000"/>
      </a:dk1>
      <a:lt1>
        <a:sysClr val="window" lastClr="FFFFFF"/>
      </a:lt1>
      <a:dk2>
        <a:srgbClr val="304157"/>
      </a:dk2>
      <a:lt2>
        <a:srgbClr val="E7E6E6"/>
      </a:lt2>
      <a:accent1>
        <a:srgbClr val="197883"/>
      </a:accent1>
      <a:accent2>
        <a:srgbClr val="C4600E"/>
      </a:accent2>
      <a:accent3>
        <a:srgbClr val="EF4755"/>
      </a:accent3>
      <a:accent4>
        <a:srgbClr val="FFC000"/>
      </a:accent4>
      <a:accent5>
        <a:srgbClr val="176795"/>
      </a:accent5>
      <a:accent6>
        <a:srgbClr val="C2DBDC"/>
      </a:accent6>
      <a:hlink>
        <a:srgbClr val="F78F2F"/>
      </a:hlink>
      <a:folHlink>
        <a:srgbClr val="F78F2F"/>
      </a:folHlink>
    </a:clrScheme>
    <a:fontScheme name="Custom 3">
      <a:majorFont>
        <a:latin typeface="Arial"/>
        <a:ea typeface=""/>
        <a:cs typeface=""/>
      </a:majorFont>
      <a:minorFont>
        <a:latin typeface="Microsoft Sans Serif"/>
        <a:ea typeface=""/>
        <a:cs typeface=""/>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ctr" anchorCtr="false" compatLnSpc="true"/>
      <a:lstStyle>
        <a:defPPr marL="0" marR="0" indent="0" algn="l" defTabSz="914400" rtl="0" eaLnBrk="0" fontAlgn="base" latinLnBrk="0" hangingPunct="0">
          <a:lnSpc>
            <a:spcPct val="100000"/>
          </a:lnSpc>
          <a:spcBef>
            <a:spcPct val="0"/>
          </a:spcBef>
          <a:spcAft>
            <a:spcPct val="0"/>
          </a:spcAft>
          <a:buClrTx/>
          <a:buSzTx/>
          <a:buFontTx/>
          <a:buNone/>
          <a:defRPr kumimoji="0" lang="en-US" alt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ctr" anchorCtr="false" compatLnSpc="true"/>
      <a:lstStyle>
        <a:defPPr marL="0" marR="0" indent="0" algn="l" defTabSz="914400" rtl="0" eaLnBrk="0" fontAlgn="base" latinLnBrk="0" hangingPunct="0">
          <a:lnSpc>
            <a:spcPct val="100000"/>
          </a:lnSpc>
          <a:spcBef>
            <a:spcPct val="0"/>
          </a:spcBef>
          <a:spcAft>
            <a:spcPct val="0"/>
          </a:spcAft>
          <a:buClrTx/>
          <a:buSzTx/>
          <a:buFontTx/>
          <a:buNone/>
          <a:defRPr kumimoji="0" lang="en-US" alt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5.xml><?xml version="1.0" encoding="utf-8"?>
<a:theme xmlns:a="http://schemas.openxmlformats.org/drawingml/2006/main" name="17_Pixel">
  <a:themeElements>
    <a:clrScheme name="Custom 33">
      <a:dk1>
        <a:sysClr val="windowText" lastClr="000000"/>
      </a:dk1>
      <a:lt1>
        <a:sysClr val="window" lastClr="FFFFFF"/>
      </a:lt1>
      <a:dk2>
        <a:srgbClr val="304157"/>
      </a:dk2>
      <a:lt2>
        <a:srgbClr val="E7E6E6"/>
      </a:lt2>
      <a:accent1>
        <a:srgbClr val="197883"/>
      </a:accent1>
      <a:accent2>
        <a:srgbClr val="C4600E"/>
      </a:accent2>
      <a:accent3>
        <a:srgbClr val="EF4755"/>
      </a:accent3>
      <a:accent4>
        <a:srgbClr val="FFC000"/>
      </a:accent4>
      <a:accent5>
        <a:srgbClr val="176795"/>
      </a:accent5>
      <a:accent6>
        <a:srgbClr val="C2DBDC"/>
      </a:accent6>
      <a:hlink>
        <a:srgbClr val="F78F2F"/>
      </a:hlink>
      <a:folHlink>
        <a:srgbClr val="F78F2F"/>
      </a:folHlink>
    </a:clrScheme>
    <a:fontScheme name="Custom 3">
      <a:majorFont>
        <a:latin typeface="Arial"/>
        <a:ea typeface=""/>
        <a:cs typeface=""/>
      </a:majorFont>
      <a:minorFont>
        <a:latin typeface="Microsoft Sans Serif"/>
        <a:ea typeface=""/>
        <a:cs typeface=""/>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ctr" anchorCtr="false" compatLnSpc="true"/>
      <a:lstStyle>
        <a:defPPr marL="0" marR="0" indent="0" algn="l" defTabSz="914400" rtl="0" eaLnBrk="0" fontAlgn="base" latinLnBrk="0" hangingPunct="0">
          <a:lnSpc>
            <a:spcPct val="100000"/>
          </a:lnSpc>
          <a:spcBef>
            <a:spcPct val="0"/>
          </a:spcBef>
          <a:spcAft>
            <a:spcPct val="0"/>
          </a:spcAft>
          <a:buClrTx/>
          <a:buSzTx/>
          <a:buFontTx/>
          <a:buNone/>
          <a:defRPr kumimoji="0" lang="en-US" alt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ctr" anchorCtr="false" compatLnSpc="true"/>
      <a:lstStyle>
        <a:defPPr marL="0" marR="0" indent="0" algn="l" defTabSz="914400" rtl="0" eaLnBrk="0" fontAlgn="base" latinLnBrk="0" hangingPunct="0">
          <a:lnSpc>
            <a:spcPct val="100000"/>
          </a:lnSpc>
          <a:spcBef>
            <a:spcPct val="0"/>
          </a:spcBef>
          <a:spcAft>
            <a:spcPct val="0"/>
          </a:spcAft>
          <a:buClrTx/>
          <a:buSzTx/>
          <a:buFontTx/>
          <a:buNone/>
          <a:defRPr kumimoji="0" lang="en-US" alt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6.xml><?xml version="1.0" encoding="utf-8"?>
<a:theme xmlns:a="http://schemas.openxmlformats.org/drawingml/2006/main" name="19_Pixel">
  <a:themeElements>
    <a:clrScheme name="Custom 33">
      <a:dk1>
        <a:sysClr val="windowText" lastClr="000000"/>
      </a:dk1>
      <a:lt1>
        <a:sysClr val="window" lastClr="FFFFFF"/>
      </a:lt1>
      <a:dk2>
        <a:srgbClr val="304157"/>
      </a:dk2>
      <a:lt2>
        <a:srgbClr val="E7E6E6"/>
      </a:lt2>
      <a:accent1>
        <a:srgbClr val="197883"/>
      </a:accent1>
      <a:accent2>
        <a:srgbClr val="C4600E"/>
      </a:accent2>
      <a:accent3>
        <a:srgbClr val="EF4755"/>
      </a:accent3>
      <a:accent4>
        <a:srgbClr val="FFC000"/>
      </a:accent4>
      <a:accent5>
        <a:srgbClr val="176795"/>
      </a:accent5>
      <a:accent6>
        <a:srgbClr val="C2DBDC"/>
      </a:accent6>
      <a:hlink>
        <a:srgbClr val="F78F2F"/>
      </a:hlink>
      <a:folHlink>
        <a:srgbClr val="F78F2F"/>
      </a:folHlink>
    </a:clrScheme>
    <a:fontScheme name="Custom 3">
      <a:majorFont>
        <a:latin typeface="Arial"/>
        <a:ea typeface=""/>
        <a:cs typeface=""/>
      </a:majorFont>
      <a:minorFont>
        <a:latin typeface="Microsoft Sans Serif"/>
        <a:ea typeface=""/>
        <a:cs typeface=""/>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ctr" anchorCtr="false" compatLnSpc="true"/>
      <a:lstStyle>
        <a:defPPr marL="0" marR="0" indent="0" algn="l" defTabSz="914400" rtl="0" eaLnBrk="0" fontAlgn="base" latinLnBrk="0" hangingPunct="0">
          <a:lnSpc>
            <a:spcPct val="100000"/>
          </a:lnSpc>
          <a:spcBef>
            <a:spcPct val="0"/>
          </a:spcBef>
          <a:spcAft>
            <a:spcPct val="0"/>
          </a:spcAft>
          <a:buClrTx/>
          <a:buSzTx/>
          <a:buFontTx/>
          <a:buNone/>
          <a:defRPr kumimoji="0" lang="en-US" alt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ctr" anchorCtr="false" compatLnSpc="true"/>
      <a:lstStyle>
        <a:defPPr marL="0" marR="0" indent="0" algn="l" defTabSz="914400" rtl="0" eaLnBrk="0" fontAlgn="base" latinLnBrk="0" hangingPunct="0">
          <a:lnSpc>
            <a:spcPct val="100000"/>
          </a:lnSpc>
          <a:spcBef>
            <a:spcPct val="0"/>
          </a:spcBef>
          <a:spcAft>
            <a:spcPct val="0"/>
          </a:spcAft>
          <a:buClrTx/>
          <a:buSzTx/>
          <a:buFontTx/>
          <a:buNone/>
          <a:defRPr kumimoji="0" lang="en-US" alt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7.xml><?xml version="1.0" encoding="utf-8"?>
<a:theme xmlns:a="http://schemas.openxmlformats.org/drawingml/2006/main" name="22_Pixel">
  <a:themeElements>
    <a:clrScheme name="Custom 33">
      <a:dk1>
        <a:sysClr val="windowText" lastClr="000000"/>
      </a:dk1>
      <a:lt1>
        <a:sysClr val="window" lastClr="FFFFFF"/>
      </a:lt1>
      <a:dk2>
        <a:srgbClr val="304157"/>
      </a:dk2>
      <a:lt2>
        <a:srgbClr val="E7E6E6"/>
      </a:lt2>
      <a:accent1>
        <a:srgbClr val="197883"/>
      </a:accent1>
      <a:accent2>
        <a:srgbClr val="C4600E"/>
      </a:accent2>
      <a:accent3>
        <a:srgbClr val="EF4755"/>
      </a:accent3>
      <a:accent4>
        <a:srgbClr val="FFC000"/>
      </a:accent4>
      <a:accent5>
        <a:srgbClr val="176795"/>
      </a:accent5>
      <a:accent6>
        <a:srgbClr val="C2DBDC"/>
      </a:accent6>
      <a:hlink>
        <a:srgbClr val="F78F2F"/>
      </a:hlink>
      <a:folHlink>
        <a:srgbClr val="F78F2F"/>
      </a:folHlink>
    </a:clrScheme>
    <a:fontScheme name="Custom 3">
      <a:majorFont>
        <a:latin typeface="Arial"/>
        <a:ea typeface=""/>
        <a:cs typeface=""/>
      </a:majorFont>
      <a:minorFont>
        <a:latin typeface="Microsoft Sans Serif"/>
        <a:ea typeface=""/>
        <a:cs typeface=""/>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ctr" anchorCtr="false" compatLnSpc="true"/>
      <a:lstStyle>
        <a:defPPr marL="0" marR="0" indent="0" algn="l" defTabSz="914400" rtl="0" eaLnBrk="0" fontAlgn="base" latinLnBrk="0" hangingPunct="0">
          <a:lnSpc>
            <a:spcPct val="100000"/>
          </a:lnSpc>
          <a:spcBef>
            <a:spcPct val="0"/>
          </a:spcBef>
          <a:spcAft>
            <a:spcPct val="0"/>
          </a:spcAft>
          <a:buClrTx/>
          <a:buSzTx/>
          <a:buFontTx/>
          <a:buNone/>
          <a:defRPr kumimoji="0" lang="en-US" alt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ctr" anchorCtr="false" compatLnSpc="true"/>
      <a:lstStyle>
        <a:defPPr marL="0" marR="0" indent="0" algn="l" defTabSz="914400" rtl="0" eaLnBrk="0" fontAlgn="base" latinLnBrk="0" hangingPunct="0">
          <a:lnSpc>
            <a:spcPct val="100000"/>
          </a:lnSpc>
          <a:spcBef>
            <a:spcPct val="0"/>
          </a:spcBef>
          <a:spcAft>
            <a:spcPct val="0"/>
          </a:spcAft>
          <a:buClrTx/>
          <a:buSzTx/>
          <a:buFontTx/>
          <a:buNone/>
          <a:defRPr kumimoji="0" lang="en-US" alt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8.xml><?xml version="1.0" encoding="utf-8"?>
<a:theme xmlns:a="http://schemas.openxmlformats.org/drawingml/2006/main" name="20_Pixel">
  <a:themeElements>
    <a:clrScheme name="Custom 33">
      <a:dk1>
        <a:sysClr val="windowText" lastClr="000000"/>
      </a:dk1>
      <a:lt1>
        <a:sysClr val="window" lastClr="FFFFFF"/>
      </a:lt1>
      <a:dk2>
        <a:srgbClr val="304157"/>
      </a:dk2>
      <a:lt2>
        <a:srgbClr val="E7E6E6"/>
      </a:lt2>
      <a:accent1>
        <a:srgbClr val="197883"/>
      </a:accent1>
      <a:accent2>
        <a:srgbClr val="C4600E"/>
      </a:accent2>
      <a:accent3>
        <a:srgbClr val="EF4755"/>
      </a:accent3>
      <a:accent4>
        <a:srgbClr val="FFC000"/>
      </a:accent4>
      <a:accent5>
        <a:srgbClr val="176795"/>
      </a:accent5>
      <a:accent6>
        <a:srgbClr val="C2DBDC"/>
      </a:accent6>
      <a:hlink>
        <a:srgbClr val="F78F2F"/>
      </a:hlink>
      <a:folHlink>
        <a:srgbClr val="F78F2F"/>
      </a:folHlink>
    </a:clrScheme>
    <a:fontScheme name="Custom 3">
      <a:majorFont>
        <a:latin typeface="Arial"/>
        <a:ea typeface=""/>
        <a:cs typeface=""/>
      </a:majorFont>
      <a:minorFont>
        <a:latin typeface="Microsoft Sans Serif"/>
        <a:ea typeface=""/>
        <a:cs typeface=""/>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ctr" anchorCtr="false" compatLnSpc="true"/>
      <a:lstStyle>
        <a:defPPr marL="0" marR="0" indent="0" algn="l" defTabSz="914400" rtl="0" eaLnBrk="0" fontAlgn="base" latinLnBrk="0" hangingPunct="0">
          <a:lnSpc>
            <a:spcPct val="100000"/>
          </a:lnSpc>
          <a:spcBef>
            <a:spcPct val="0"/>
          </a:spcBef>
          <a:spcAft>
            <a:spcPct val="0"/>
          </a:spcAft>
          <a:buClrTx/>
          <a:buSzTx/>
          <a:buFontTx/>
          <a:buNone/>
          <a:defRPr kumimoji="0" lang="en-US" alt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ctr" anchorCtr="false" compatLnSpc="true"/>
      <a:lstStyle>
        <a:defPPr marL="0" marR="0" indent="0" algn="l" defTabSz="914400" rtl="0" eaLnBrk="0" fontAlgn="base" latinLnBrk="0" hangingPunct="0">
          <a:lnSpc>
            <a:spcPct val="100000"/>
          </a:lnSpc>
          <a:spcBef>
            <a:spcPct val="0"/>
          </a:spcBef>
          <a:spcAft>
            <a:spcPct val="0"/>
          </a:spcAft>
          <a:buClrTx/>
          <a:buSzTx/>
          <a:buFontTx/>
          <a:buNone/>
          <a:defRPr kumimoji="0" lang="en-US" alt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9.xml><?xml version="1.0" encoding="utf-8"?>
<a:theme xmlns:a="http://schemas.openxmlformats.org/drawingml/2006/main" name="21_Pixel">
  <a:themeElements>
    <a:clrScheme name="Custom 33">
      <a:dk1>
        <a:sysClr val="windowText" lastClr="000000"/>
      </a:dk1>
      <a:lt1>
        <a:sysClr val="window" lastClr="FFFFFF"/>
      </a:lt1>
      <a:dk2>
        <a:srgbClr val="304157"/>
      </a:dk2>
      <a:lt2>
        <a:srgbClr val="E7E6E6"/>
      </a:lt2>
      <a:accent1>
        <a:srgbClr val="197883"/>
      </a:accent1>
      <a:accent2>
        <a:srgbClr val="C4600E"/>
      </a:accent2>
      <a:accent3>
        <a:srgbClr val="EF4755"/>
      </a:accent3>
      <a:accent4>
        <a:srgbClr val="FFC000"/>
      </a:accent4>
      <a:accent5>
        <a:srgbClr val="176795"/>
      </a:accent5>
      <a:accent6>
        <a:srgbClr val="C2DBDC"/>
      </a:accent6>
      <a:hlink>
        <a:srgbClr val="F78F2F"/>
      </a:hlink>
      <a:folHlink>
        <a:srgbClr val="F78F2F"/>
      </a:folHlink>
    </a:clrScheme>
    <a:fontScheme name="Custom 3">
      <a:majorFont>
        <a:latin typeface="Arial"/>
        <a:ea typeface=""/>
        <a:cs typeface=""/>
      </a:majorFont>
      <a:minorFont>
        <a:latin typeface="Microsoft Sans Serif"/>
        <a:ea typeface=""/>
        <a:cs typeface=""/>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ctr" anchorCtr="false" compatLnSpc="true"/>
      <a:lstStyle>
        <a:defPPr marL="0" marR="0" indent="0" algn="l" defTabSz="914400" rtl="0" eaLnBrk="0" fontAlgn="base" latinLnBrk="0" hangingPunct="0">
          <a:lnSpc>
            <a:spcPct val="100000"/>
          </a:lnSpc>
          <a:spcBef>
            <a:spcPct val="0"/>
          </a:spcBef>
          <a:spcAft>
            <a:spcPct val="0"/>
          </a:spcAft>
          <a:buClrTx/>
          <a:buSzTx/>
          <a:buFontTx/>
          <a:buNone/>
          <a:defRPr kumimoji="0" lang="en-US" alt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ctr" anchorCtr="false" compatLnSpc="true"/>
      <a:lstStyle>
        <a:defPPr marL="0" marR="0" indent="0" algn="l" defTabSz="914400" rtl="0" eaLnBrk="0" fontAlgn="base" latinLnBrk="0" hangingPunct="0">
          <a:lnSpc>
            <a:spcPct val="100000"/>
          </a:lnSpc>
          <a:spcBef>
            <a:spcPct val="0"/>
          </a:spcBef>
          <a:spcAft>
            <a:spcPct val="0"/>
          </a:spcAft>
          <a:buClrTx/>
          <a:buSzTx/>
          <a:buFontTx/>
          <a:buNone/>
          <a:defRPr kumimoji="0" lang="en-US" alt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Pixel">
  <a:themeElements>
    <a:clrScheme name="Custom 33">
      <a:dk1>
        <a:sysClr val="windowText" lastClr="000000"/>
      </a:dk1>
      <a:lt1>
        <a:sysClr val="window" lastClr="FFFFFF"/>
      </a:lt1>
      <a:dk2>
        <a:srgbClr val="304157"/>
      </a:dk2>
      <a:lt2>
        <a:srgbClr val="E7E6E6"/>
      </a:lt2>
      <a:accent1>
        <a:srgbClr val="197883"/>
      </a:accent1>
      <a:accent2>
        <a:srgbClr val="C4600E"/>
      </a:accent2>
      <a:accent3>
        <a:srgbClr val="EF4755"/>
      </a:accent3>
      <a:accent4>
        <a:srgbClr val="FFC000"/>
      </a:accent4>
      <a:accent5>
        <a:srgbClr val="176795"/>
      </a:accent5>
      <a:accent6>
        <a:srgbClr val="C2DBDC"/>
      </a:accent6>
      <a:hlink>
        <a:srgbClr val="F78F2F"/>
      </a:hlink>
      <a:folHlink>
        <a:srgbClr val="F78F2F"/>
      </a:folHlink>
    </a:clrScheme>
    <a:fontScheme name="Custom 3">
      <a:majorFont>
        <a:latin typeface="Arial"/>
        <a:ea typeface=""/>
        <a:cs typeface=""/>
      </a:majorFont>
      <a:minorFont>
        <a:latin typeface="Microsoft Sans Serif"/>
        <a:ea typeface=""/>
        <a:cs typeface=""/>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ctr" anchorCtr="false" compatLnSpc="true"/>
      <a:lstStyle>
        <a:defPPr marL="0" marR="0" indent="0" algn="l" defTabSz="914400" rtl="0" eaLnBrk="0" fontAlgn="base" latinLnBrk="0" hangingPunct="0">
          <a:lnSpc>
            <a:spcPct val="100000"/>
          </a:lnSpc>
          <a:spcBef>
            <a:spcPct val="0"/>
          </a:spcBef>
          <a:spcAft>
            <a:spcPct val="0"/>
          </a:spcAft>
          <a:buClrTx/>
          <a:buSzTx/>
          <a:buFontTx/>
          <a:buNone/>
          <a:defRPr kumimoji="0" lang="en-US" alt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ctr" anchorCtr="false" compatLnSpc="true"/>
      <a:lstStyle>
        <a:defPPr marL="0" marR="0" indent="0" algn="l" defTabSz="914400" rtl="0" eaLnBrk="0" fontAlgn="base" latinLnBrk="0" hangingPunct="0">
          <a:lnSpc>
            <a:spcPct val="100000"/>
          </a:lnSpc>
          <a:spcBef>
            <a:spcPct val="0"/>
          </a:spcBef>
          <a:spcAft>
            <a:spcPct val="0"/>
          </a:spcAft>
          <a:buClrTx/>
          <a:buSzTx/>
          <a:buFontTx/>
          <a:buNone/>
          <a:defRPr kumimoji="0" lang="en-US" alt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0.xml><?xml version="1.0" encoding="utf-8"?>
<a:theme xmlns:a="http://schemas.openxmlformats.org/drawingml/2006/main" name="23_Pixel">
  <a:themeElements>
    <a:clrScheme name="Custom 33">
      <a:dk1>
        <a:sysClr val="windowText" lastClr="000000"/>
      </a:dk1>
      <a:lt1>
        <a:sysClr val="window" lastClr="FFFFFF"/>
      </a:lt1>
      <a:dk2>
        <a:srgbClr val="304157"/>
      </a:dk2>
      <a:lt2>
        <a:srgbClr val="E7E6E6"/>
      </a:lt2>
      <a:accent1>
        <a:srgbClr val="197883"/>
      </a:accent1>
      <a:accent2>
        <a:srgbClr val="C4600E"/>
      </a:accent2>
      <a:accent3>
        <a:srgbClr val="EF4755"/>
      </a:accent3>
      <a:accent4>
        <a:srgbClr val="FFC000"/>
      </a:accent4>
      <a:accent5>
        <a:srgbClr val="176795"/>
      </a:accent5>
      <a:accent6>
        <a:srgbClr val="C2DBDC"/>
      </a:accent6>
      <a:hlink>
        <a:srgbClr val="F78F2F"/>
      </a:hlink>
      <a:folHlink>
        <a:srgbClr val="F78F2F"/>
      </a:folHlink>
    </a:clrScheme>
    <a:fontScheme name="Custom 3">
      <a:majorFont>
        <a:latin typeface="Arial"/>
        <a:ea typeface=""/>
        <a:cs typeface=""/>
      </a:majorFont>
      <a:minorFont>
        <a:latin typeface="Microsoft Sans Serif"/>
        <a:ea typeface=""/>
        <a:cs typeface=""/>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ctr" anchorCtr="false" compatLnSpc="true"/>
      <a:lstStyle>
        <a:defPPr marL="0" marR="0" indent="0" algn="l" defTabSz="914400" rtl="0" eaLnBrk="0" fontAlgn="base" latinLnBrk="0" hangingPunct="0">
          <a:lnSpc>
            <a:spcPct val="100000"/>
          </a:lnSpc>
          <a:spcBef>
            <a:spcPct val="0"/>
          </a:spcBef>
          <a:spcAft>
            <a:spcPct val="0"/>
          </a:spcAft>
          <a:buClrTx/>
          <a:buSzTx/>
          <a:buFontTx/>
          <a:buNone/>
          <a:defRPr kumimoji="0" lang="en-US" alt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ctr" anchorCtr="false" compatLnSpc="true"/>
      <a:lstStyle>
        <a:defPPr marL="0" marR="0" indent="0" algn="l" defTabSz="914400" rtl="0" eaLnBrk="0" fontAlgn="base" latinLnBrk="0" hangingPunct="0">
          <a:lnSpc>
            <a:spcPct val="100000"/>
          </a:lnSpc>
          <a:spcBef>
            <a:spcPct val="0"/>
          </a:spcBef>
          <a:spcAft>
            <a:spcPct val="0"/>
          </a:spcAft>
          <a:buClrTx/>
          <a:buSzTx/>
          <a:buFontTx/>
          <a:buNone/>
          <a:defRPr kumimoji="0" lang="en-US" alt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1.xml><?xml version="1.0" encoding="utf-8"?>
<a:theme xmlns:a="http://schemas.openxmlformats.org/drawingml/2006/main" name="24_Pixel">
  <a:themeElements>
    <a:clrScheme name="Custom 33">
      <a:dk1>
        <a:sysClr val="windowText" lastClr="000000"/>
      </a:dk1>
      <a:lt1>
        <a:sysClr val="window" lastClr="FFFFFF"/>
      </a:lt1>
      <a:dk2>
        <a:srgbClr val="304157"/>
      </a:dk2>
      <a:lt2>
        <a:srgbClr val="E7E6E6"/>
      </a:lt2>
      <a:accent1>
        <a:srgbClr val="197883"/>
      </a:accent1>
      <a:accent2>
        <a:srgbClr val="C4600E"/>
      </a:accent2>
      <a:accent3>
        <a:srgbClr val="EF4755"/>
      </a:accent3>
      <a:accent4>
        <a:srgbClr val="FFC000"/>
      </a:accent4>
      <a:accent5>
        <a:srgbClr val="176795"/>
      </a:accent5>
      <a:accent6>
        <a:srgbClr val="C2DBDC"/>
      </a:accent6>
      <a:hlink>
        <a:srgbClr val="F78F2F"/>
      </a:hlink>
      <a:folHlink>
        <a:srgbClr val="F78F2F"/>
      </a:folHlink>
    </a:clrScheme>
    <a:fontScheme name="Custom 3">
      <a:majorFont>
        <a:latin typeface="Arial"/>
        <a:ea typeface=""/>
        <a:cs typeface=""/>
      </a:majorFont>
      <a:minorFont>
        <a:latin typeface="Microsoft Sans Serif"/>
        <a:ea typeface=""/>
        <a:cs typeface=""/>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ctr" anchorCtr="false" compatLnSpc="true"/>
      <a:lstStyle>
        <a:defPPr marL="0" marR="0" indent="0" algn="l" defTabSz="914400" rtl="0" eaLnBrk="0" fontAlgn="base" latinLnBrk="0" hangingPunct="0">
          <a:lnSpc>
            <a:spcPct val="100000"/>
          </a:lnSpc>
          <a:spcBef>
            <a:spcPct val="0"/>
          </a:spcBef>
          <a:spcAft>
            <a:spcPct val="0"/>
          </a:spcAft>
          <a:buClrTx/>
          <a:buSzTx/>
          <a:buFontTx/>
          <a:buNone/>
          <a:defRPr kumimoji="0" lang="en-US" alt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ctr" anchorCtr="false" compatLnSpc="true"/>
      <a:lstStyle>
        <a:defPPr marL="0" marR="0" indent="0" algn="l" defTabSz="914400" rtl="0" eaLnBrk="0" fontAlgn="base" latinLnBrk="0" hangingPunct="0">
          <a:lnSpc>
            <a:spcPct val="100000"/>
          </a:lnSpc>
          <a:spcBef>
            <a:spcPct val="0"/>
          </a:spcBef>
          <a:spcAft>
            <a:spcPct val="0"/>
          </a:spcAft>
          <a:buClrTx/>
          <a:buSzTx/>
          <a:buFontTx/>
          <a:buNone/>
          <a:defRPr kumimoji="0" lang="en-US" alt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2.xml><?xml version="1.0" encoding="utf-8"?>
<a:theme xmlns:a="http://schemas.openxmlformats.org/drawingml/2006/main" name="25_Pixel">
  <a:themeElements>
    <a:clrScheme name="Custom 33">
      <a:dk1>
        <a:sysClr val="windowText" lastClr="000000"/>
      </a:dk1>
      <a:lt1>
        <a:sysClr val="window" lastClr="FFFFFF"/>
      </a:lt1>
      <a:dk2>
        <a:srgbClr val="304157"/>
      </a:dk2>
      <a:lt2>
        <a:srgbClr val="E7E6E6"/>
      </a:lt2>
      <a:accent1>
        <a:srgbClr val="197883"/>
      </a:accent1>
      <a:accent2>
        <a:srgbClr val="C4600E"/>
      </a:accent2>
      <a:accent3>
        <a:srgbClr val="EF4755"/>
      </a:accent3>
      <a:accent4>
        <a:srgbClr val="FFC000"/>
      </a:accent4>
      <a:accent5>
        <a:srgbClr val="176795"/>
      </a:accent5>
      <a:accent6>
        <a:srgbClr val="C2DBDC"/>
      </a:accent6>
      <a:hlink>
        <a:srgbClr val="F78F2F"/>
      </a:hlink>
      <a:folHlink>
        <a:srgbClr val="F78F2F"/>
      </a:folHlink>
    </a:clrScheme>
    <a:fontScheme name="Custom 3">
      <a:majorFont>
        <a:latin typeface="Arial"/>
        <a:ea typeface=""/>
        <a:cs typeface=""/>
      </a:majorFont>
      <a:minorFont>
        <a:latin typeface="Microsoft Sans Serif"/>
        <a:ea typeface=""/>
        <a:cs typeface=""/>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ctr" anchorCtr="false" compatLnSpc="true"/>
      <a:lstStyle>
        <a:defPPr marL="0" marR="0" indent="0" algn="l" defTabSz="914400" rtl="0" eaLnBrk="0" fontAlgn="base" latinLnBrk="0" hangingPunct="0">
          <a:lnSpc>
            <a:spcPct val="100000"/>
          </a:lnSpc>
          <a:spcBef>
            <a:spcPct val="0"/>
          </a:spcBef>
          <a:spcAft>
            <a:spcPct val="0"/>
          </a:spcAft>
          <a:buClrTx/>
          <a:buSzTx/>
          <a:buFontTx/>
          <a:buNone/>
          <a:defRPr kumimoji="0" lang="en-US" alt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ctr" anchorCtr="false" compatLnSpc="true"/>
      <a:lstStyle>
        <a:defPPr marL="0" marR="0" indent="0" algn="l" defTabSz="914400" rtl="0" eaLnBrk="0" fontAlgn="base" latinLnBrk="0" hangingPunct="0">
          <a:lnSpc>
            <a:spcPct val="100000"/>
          </a:lnSpc>
          <a:spcBef>
            <a:spcPct val="0"/>
          </a:spcBef>
          <a:spcAft>
            <a:spcPct val="0"/>
          </a:spcAft>
          <a:buClrTx/>
          <a:buSzTx/>
          <a:buFontTx/>
          <a:buNone/>
          <a:defRPr kumimoji="0" lang="en-US" alt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3.xml><?xml version="1.0" encoding="utf-8"?>
<a:theme xmlns:a="http://schemas.openxmlformats.org/drawingml/2006/main" name="27_Pixel">
  <a:themeElements>
    <a:clrScheme name="Custom 33">
      <a:dk1>
        <a:sysClr val="windowText" lastClr="000000"/>
      </a:dk1>
      <a:lt1>
        <a:sysClr val="window" lastClr="FFFFFF"/>
      </a:lt1>
      <a:dk2>
        <a:srgbClr val="304157"/>
      </a:dk2>
      <a:lt2>
        <a:srgbClr val="E7E6E6"/>
      </a:lt2>
      <a:accent1>
        <a:srgbClr val="197883"/>
      </a:accent1>
      <a:accent2>
        <a:srgbClr val="C4600E"/>
      </a:accent2>
      <a:accent3>
        <a:srgbClr val="EF4755"/>
      </a:accent3>
      <a:accent4>
        <a:srgbClr val="FFC000"/>
      </a:accent4>
      <a:accent5>
        <a:srgbClr val="176795"/>
      </a:accent5>
      <a:accent6>
        <a:srgbClr val="C2DBDC"/>
      </a:accent6>
      <a:hlink>
        <a:srgbClr val="F78F2F"/>
      </a:hlink>
      <a:folHlink>
        <a:srgbClr val="F78F2F"/>
      </a:folHlink>
    </a:clrScheme>
    <a:fontScheme name="Custom 3">
      <a:majorFont>
        <a:latin typeface="Arial"/>
        <a:ea typeface=""/>
        <a:cs typeface=""/>
      </a:majorFont>
      <a:minorFont>
        <a:latin typeface="Microsoft Sans Serif"/>
        <a:ea typeface=""/>
        <a:cs typeface=""/>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ctr" anchorCtr="false" compatLnSpc="true"/>
      <a:lstStyle>
        <a:defPPr marL="0" marR="0" indent="0" algn="l" defTabSz="914400" rtl="0" eaLnBrk="0" fontAlgn="base" latinLnBrk="0" hangingPunct="0">
          <a:lnSpc>
            <a:spcPct val="100000"/>
          </a:lnSpc>
          <a:spcBef>
            <a:spcPct val="0"/>
          </a:spcBef>
          <a:spcAft>
            <a:spcPct val="0"/>
          </a:spcAft>
          <a:buClrTx/>
          <a:buSzTx/>
          <a:buFontTx/>
          <a:buNone/>
          <a:defRPr kumimoji="0" lang="en-US" alt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ctr" anchorCtr="false" compatLnSpc="true"/>
      <a:lstStyle>
        <a:defPPr marL="0" marR="0" indent="0" algn="l" defTabSz="914400" rtl="0" eaLnBrk="0" fontAlgn="base" latinLnBrk="0" hangingPunct="0">
          <a:lnSpc>
            <a:spcPct val="100000"/>
          </a:lnSpc>
          <a:spcBef>
            <a:spcPct val="0"/>
          </a:spcBef>
          <a:spcAft>
            <a:spcPct val="0"/>
          </a:spcAft>
          <a:buClrTx/>
          <a:buSzTx/>
          <a:buFontTx/>
          <a:buNone/>
          <a:defRPr kumimoji="0" lang="en-US" alt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4.xml><?xml version="1.0" encoding="utf-8"?>
<a:theme xmlns:a="http://schemas.openxmlformats.org/drawingml/2006/main" name="28_Pixel">
  <a:themeElements>
    <a:clrScheme name="Custom 33">
      <a:dk1>
        <a:sysClr val="windowText" lastClr="000000"/>
      </a:dk1>
      <a:lt1>
        <a:sysClr val="window" lastClr="FFFFFF"/>
      </a:lt1>
      <a:dk2>
        <a:srgbClr val="304157"/>
      </a:dk2>
      <a:lt2>
        <a:srgbClr val="E7E6E6"/>
      </a:lt2>
      <a:accent1>
        <a:srgbClr val="197883"/>
      </a:accent1>
      <a:accent2>
        <a:srgbClr val="C4600E"/>
      </a:accent2>
      <a:accent3>
        <a:srgbClr val="EF4755"/>
      </a:accent3>
      <a:accent4>
        <a:srgbClr val="FFC000"/>
      </a:accent4>
      <a:accent5>
        <a:srgbClr val="176795"/>
      </a:accent5>
      <a:accent6>
        <a:srgbClr val="C2DBDC"/>
      </a:accent6>
      <a:hlink>
        <a:srgbClr val="F78F2F"/>
      </a:hlink>
      <a:folHlink>
        <a:srgbClr val="F78F2F"/>
      </a:folHlink>
    </a:clrScheme>
    <a:fontScheme name="Custom 3">
      <a:majorFont>
        <a:latin typeface="Arial"/>
        <a:ea typeface=""/>
        <a:cs typeface=""/>
      </a:majorFont>
      <a:minorFont>
        <a:latin typeface="Microsoft Sans Serif"/>
        <a:ea typeface=""/>
        <a:cs typeface=""/>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ctr" anchorCtr="false" compatLnSpc="true"/>
      <a:lstStyle>
        <a:defPPr marL="0" marR="0" indent="0" algn="l" defTabSz="914400" rtl="0" eaLnBrk="0" fontAlgn="base" latinLnBrk="0" hangingPunct="0">
          <a:lnSpc>
            <a:spcPct val="100000"/>
          </a:lnSpc>
          <a:spcBef>
            <a:spcPct val="0"/>
          </a:spcBef>
          <a:spcAft>
            <a:spcPct val="0"/>
          </a:spcAft>
          <a:buClrTx/>
          <a:buSzTx/>
          <a:buFontTx/>
          <a:buNone/>
          <a:defRPr kumimoji="0" lang="en-US" alt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ctr" anchorCtr="false" compatLnSpc="true"/>
      <a:lstStyle>
        <a:defPPr marL="0" marR="0" indent="0" algn="l" defTabSz="914400" rtl="0" eaLnBrk="0" fontAlgn="base" latinLnBrk="0" hangingPunct="0">
          <a:lnSpc>
            <a:spcPct val="100000"/>
          </a:lnSpc>
          <a:spcBef>
            <a:spcPct val="0"/>
          </a:spcBef>
          <a:spcAft>
            <a:spcPct val="0"/>
          </a:spcAft>
          <a:buClrTx/>
          <a:buSzTx/>
          <a:buFontTx/>
          <a:buNone/>
          <a:defRPr kumimoji="0" lang="en-US" alt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5.xml><?xml version="1.0" encoding="utf-8"?>
<a:theme xmlns:a="http://schemas.openxmlformats.org/drawingml/2006/main" name="30_Pixel">
  <a:themeElements>
    <a:clrScheme name="Custom 33">
      <a:dk1>
        <a:sysClr val="windowText" lastClr="000000"/>
      </a:dk1>
      <a:lt1>
        <a:sysClr val="window" lastClr="FFFFFF"/>
      </a:lt1>
      <a:dk2>
        <a:srgbClr val="304157"/>
      </a:dk2>
      <a:lt2>
        <a:srgbClr val="E7E6E6"/>
      </a:lt2>
      <a:accent1>
        <a:srgbClr val="197883"/>
      </a:accent1>
      <a:accent2>
        <a:srgbClr val="C4600E"/>
      </a:accent2>
      <a:accent3>
        <a:srgbClr val="EF4755"/>
      </a:accent3>
      <a:accent4>
        <a:srgbClr val="FFC000"/>
      </a:accent4>
      <a:accent5>
        <a:srgbClr val="176795"/>
      </a:accent5>
      <a:accent6>
        <a:srgbClr val="C2DBDC"/>
      </a:accent6>
      <a:hlink>
        <a:srgbClr val="F78F2F"/>
      </a:hlink>
      <a:folHlink>
        <a:srgbClr val="F78F2F"/>
      </a:folHlink>
    </a:clrScheme>
    <a:fontScheme name="Custom 3">
      <a:majorFont>
        <a:latin typeface="Arial"/>
        <a:ea typeface=""/>
        <a:cs typeface=""/>
      </a:majorFont>
      <a:minorFont>
        <a:latin typeface="Microsoft Sans Serif"/>
        <a:ea typeface=""/>
        <a:cs typeface=""/>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ctr" anchorCtr="false" compatLnSpc="true"/>
      <a:lstStyle>
        <a:defPPr marL="0" marR="0" indent="0" algn="l" defTabSz="914400" rtl="0" eaLnBrk="0" fontAlgn="base" latinLnBrk="0" hangingPunct="0">
          <a:lnSpc>
            <a:spcPct val="100000"/>
          </a:lnSpc>
          <a:spcBef>
            <a:spcPct val="0"/>
          </a:spcBef>
          <a:spcAft>
            <a:spcPct val="0"/>
          </a:spcAft>
          <a:buClrTx/>
          <a:buSzTx/>
          <a:buFontTx/>
          <a:buNone/>
          <a:defRPr kumimoji="0" lang="en-US" alt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ctr" anchorCtr="false" compatLnSpc="true"/>
      <a:lstStyle>
        <a:defPPr marL="0" marR="0" indent="0" algn="l" defTabSz="914400" rtl="0" eaLnBrk="0" fontAlgn="base" latinLnBrk="0" hangingPunct="0">
          <a:lnSpc>
            <a:spcPct val="100000"/>
          </a:lnSpc>
          <a:spcBef>
            <a:spcPct val="0"/>
          </a:spcBef>
          <a:spcAft>
            <a:spcPct val="0"/>
          </a:spcAft>
          <a:buClrTx/>
          <a:buSzTx/>
          <a:buFontTx/>
          <a:buNone/>
          <a:defRPr kumimoji="0" lang="en-US" alt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6.xml><?xml version="1.0" encoding="utf-8"?>
<a:theme xmlns:a="http://schemas.openxmlformats.org/drawingml/2006/main" name="32_Pixel">
  <a:themeElements>
    <a:clrScheme name="Custom 33">
      <a:dk1>
        <a:sysClr val="windowText" lastClr="000000"/>
      </a:dk1>
      <a:lt1>
        <a:sysClr val="window" lastClr="FFFFFF"/>
      </a:lt1>
      <a:dk2>
        <a:srgbClr val="304157"/>
      </a:dk2>
      <a:lt2>
        <a:srgbClr val="E7E6E6"/>
      </a:lt2>
      <a:accent1>
        <a:srgbClr val="197883"/>
      </a:accent1>
      <a:accent2>
        <a:srgbClr val="C4600E"/>
      </a:accent2>
      <a:accent3>
        <a:srgbClr val="EF4755"/>
      </a:accent3>
      <a:accent4>
        <a:srgbClr val="FFC000"/>
      </a:accent4>
      <a:accent5>
        <a:srgbClr val="176795"/>
      </a:accent5>
      <a:accent6>
        <a:srgbClr val="C2DBDC"/>
      </a:accent6>
      <a:hlink>
        <a:srgbClr val="F78F2F"/>
      </a:hlink>
      <a:folHlink>
        <a:srgbClr val="F78F2F"/>
      </a:folHlink>
    </a:clrScheme>
    <a:fontScheme name="Custom 3">
      <a:majorFont>
        <a:latin typeface="Arial"/>
        <a:ea typeface=""/>
        <a:cs typeface=""/>
      </a:majorFont>
      <a:minorFont>
        <a:latin typeface="Microsoft Sans Serif"/>
        <a:ea typeface=""/>
        <a:cs typeface=""/>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ctr" anchorCtr="false" compatLnSpc="true"/>
      <a:lstStyle>
        <a:defPPr marL="0" marR="0" indent="0" algn="l" defTabSz="914400" rtl="0" eaLnBrk="0" fontAlgn="base" latinLnBrk="0" hangingPunct="0">
          <a:lnSpc>
            <a:spcPct val="100000"/>
          </a:lnSpc>
          <a:spcBef>
            <a:spcPct val="0"/>
          </a:spcBef>
          <a:spcAft>
            <a:spcPct val="0"/>
          </a:spcAft>
          <a:buClrTx/>
          <a:buSzTx/>
          <a:buFontTx/>
          <a:buNone/>
          <a:defRPr kumimoji="0" lang="en-US" alt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ctr" anchorCtr="false" compatLnSpc="true"/>
      <a:lstStyle>
        <a:defPPr marL="0" marR="0" indent="0" algn="l" defTabSz="914400" rtl="0" eaLnBrk="0" fontAlgn="base" latinLnBrk="0" hangingPunct="0">
          <a:lnSpc>
            <a:spcPct val="100000"/>
          </a:lnSpc>
          <a:spcBef>
            <a:spcPct val="0"/>
          </a:spcBef>
          <a:spcAft>
            <a:spcPct val="0"/>
          </a:spcAft>
          <a:buClrTx/>
          <a:buSzTx/>
          <a:buFontTx/>
          <a:buNone/>
          <a:defRPr kumimoji="0" lang="en-US" alt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7.xml><?xml version="1.0" encoding="utf-8"?>
<a:theme xmlns:a="http://schemas.openxmlformats.org/drawingml/2006/main" name="34_Pixel">
  <a:themeElements>
    <a:clrScheme name="Custom 33">
      <a:dk1>
        <a:sysClr val="windowText" lastClr="000000"/>
      </a:dk1>
      <a:lt1>
        <a:sysClr val="window" lastClr="FFFFFF"/>
      </a:lt1>
      <a:dk2>
        <a:srgbClr val="304157"/>
      </a:dk2>
      <a:lt2>
        <a:srgbClr val="E7E6E6"/>
      </a:lt2>
      <a:accent1>
        <a:srgbClr val="197883"/>
      </a:accent1>
      <a:accent2>
        <a:srgbClr val="C4600E"/>
      </a:accent2>
      <a:accent3>
        <a:srgbClr val="EF4755"/>
      </a:accent3>
      <a:accent4>
        <a:srgbClr val="FFC000"/>
      </a:accent4>
      <a:accent5>
        <a:srgbClr val="176795"/>
      </a:accent5>
      <a:accent6>
        <a:srgbClr val="C2DBDC"/>
      </a:accent6>
      <a:hlink>
        <a:srgbClr val="F78F2F"/>
      </a:hlink>
      <a:folHlink>
        <a:srgbClr val="F78F2F"/>
      </a:folHlink>
    </a:clrScheme>
    <a:fontScheme name="Custom 3">
      <a:majorFont>
        <a:latin typeface="Arial"/>
        <a:ea typeface=""/>
        <a:cs typeface=""/>
      </a:majorFont>
      <a:minorFont>
        <a:latin typeface="Microsoft Sans Serif"/>
        <a:ea typeface=""/>
        <a:cs typeface=""/>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ctr" anchorCtr="false" compatLnSpc="true"/>
      <a:lstStyle>
        <a:defPPr marL="0" marR="0" indent="0" algn="l" defTabSz="914400" rtl="0" eaLnBrk="0" fontAlgn="base" latinLnBrk="0" hangingPunct="0">
          <a:lnSpc>
            <a:spcPct val="100000"/>
          </a:lnSpc>
          <a:spcBef>
            <a:spcPct val="0"/>
          </a:spcBef>
          <a:spcAft>
            <a:spcPct val="0"/>
          </a:spcAft>
          <a:buClrTx/>
          <a:buSzTx/>
          <a:buFontTx/>
          <a:buNone/>
          <a:defRPr kumimoji="0" lang="en-US" alt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ctr" anchorCtr="false" compatLnSpc="true"/>
      <a:lstStyle>
        <a:defPPr marL="0" marR="0" indent="0" algn="l" defTabSz="914400" rtl="0" eaLnBrk="0" fontAlgn="base" latinLnBrk="0" hangingPunct="0">
          <a:lnSpc>
            <a:spcPct val="100000"/>
          </a:lnSpc>
          <a:spcBef>
            <a:spcPct val="0"/>
          </a:spcBef>
          <a:spcAft>
            <a:spcPct val="0"/>
          </a:spcAft>
          <a:buClrTx/>
          <a:buSzTx/>
          <a:buFontTx/>
          <a:buNone/>
          <a:defRPr kumimoji="0" lang="en-US" alt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8.xml><?xml version="1.0" encoding="utf-8"?>
<a:theme xmlns:a="http://schemas.openxmlformats.org/drawingml/2006/main" name="13_Pixel">
  <a:themeElements>
    <a:clrScheme name="Custom 33">
      <a:dk1>
        <a:sysClr val="windowText" lastClr="000000"/>
      </a:dk1>
      <a:lt1>
        <a:sysClr val="window" lastClr="FFFFFF"/>
      </a:lt1>
      <a:dk2>
        <a:srgbClr val="304157"/>
      </a:dk2>
      <a:lt2>
        <a:srgbClr val="E7E6E6"/>
      </a:lt2>
      <a:accent1>
        <a:srgbClr val="197883"/>
      </a:accent1>
      <a:accent2>
        <a:srgbClr val="C4600E"/>
      </a:accent2>
      <a:accent3>
        <a:srgbClr val="EF4755"/>
      </a:accent3>
      <a:accent4>
        <a:srgbClr val="FFC000"/>
      </a:accent4>
      <a:accent5>
        <a:srgbClr val="176795"/>
      </a:accent5>
      <a:accent6>
        <a:srgbClr val="C2DBDC"/>
      </a:accent6>
      <a:hlink>
        <a:srgbClr val="F78F2F"/>
      </a:hlink>
      <a:folHlink>
        <a:srgbClr val="F78F2F"/>
      </a:folHlink>
    </a:clrScheme>
    <a:fontScheme name="Custom 3">
      <a:majorFont>
        <a:latin typeface="Arial"/>
        <a:ea typeface=""/>
        <a:cs typeface=""/>
      </a:majorFont>
      <a:minorFont>
        <a:latin typeface="Microsoft Sans Serif"/>
        <a:ea typeface=""/>
        <a:cs typeface=""/>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ctr" anchorCtr="false" compatLnSpc="true"/>
      <a:lstStyle>
        <a:defPPr marL="0" marR="0" indent="0" algn="l" defTabSz="914400" rtl="0" eaLnBrk="0" fontAlgn="base" latinLnBrk="0" hangingPunct="0">
          <a:lnSpc>
            <a:spcPct val="100000"/>
          </a:lnSpc>
          <a:spcBef>
            <a:spcPct val="0"/>
          </a:spcBef>
          <a:spcAft>
            <a:spcPct val="0"/>
          </a:spcAft>
          <a:buClrTx/>
          <a:buSzTx/>
          <a:buFontTx/>
          <a:buNone/>
          <a:defRPr kumimoji="0" lang="en-US" alt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ctr" anchorCtr="false" compatLnSpc="true"/>
      <a:lstStyle>
        <a:defPPr marL="0" marR="0" indent="0" algn="l" defTabSz="914400" rtl="0" eaLnBrk="0" fontAlgn="base" latinLnBrk="0" hangingPunct="0">
          <a:lnSpc>
            <a:spcPct val="100000"/>
          </a:lnSpc>
          <a:spcBef>
            <a:spcPct val="0"/>
          </a:spcBef>
          <a:spcAft>
            <a:spcPct val="0"/>
          </a:spcAft>
          <a:buClrTx/>
          <a:buSzTx/>
          <a:buFontTx/>
          <a:buNone/>
          <a:defRPr kumimoji="0" lang="en-US" alt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9.xml><?xml version="1.0" encoding="utf-8"?>
<a:theme xmlns:a="http://schemas.openxmlformats.org/drawingml/2006/main" name="15_Pixel">
  <a:themeElements>
    <a:clrScheme name="Custom 33">
      <a:dk1>
        <a:sysClr val="windowText" lastClr="000000"/>
      </a:dk1>
      <a:lt1>
        <a:sysClr val="window" lastClr="FFFFFF"/>
      </a:lt1>
      <a:dk2>
        <a:srgbClr val="304157"/>
      </a:dk2>
      <a:lt2>
        <a:srgbClr val="E7E6E6"/>
      </a:lt2>
      <a:accent1>
        <a:srgbClr val="197883"/>
      </a:accent1>
      <a:accent2>
        <a:srgbClr val="C4600E"/>
      </a:accent2>
      <a:accent3>
        <a:srgbClr val="EF4755"/>
      </a:accent3>
      <a:accent4>
        <a:srgbClr val="FFC000"/>
      </a:accent4>
      <a:accent5>
        <a:srgbClr val="176795"/>
      </a:accent5>
      <a:accent6>
        <a:srgbClr val="C2DBDC"/>
      </a:accent6>
      <a:hlink>
        <a:srgbClr val="F78F2F"/>
      </a:hlink>
      <a:folHlink>
        <a:srgbClr val="F78F2F"/>
      </a:folHlink>
    </a:clrScheme>
    <a:fontScheme name="Custom 3">
      <a:majorFont>
        <a:latin typeface="Arial"/>
        <a:ea typeface=""/>
        <a:cs typeface=""/>
      </a:majorFont>
      <a:minorFont>
        <a:latin typeface="Microsoft Sans Serif"/>
        <a:ea typeface=""/>
        <a:cs typeface=""/>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ctr" anchorCtr="false" compatLnSpc="true"/>
      <a:lstStyle>
        <a:defPPr marL="0" marR="0" indent="0" algn="l" defTabSz="914400" rtl="0" eaLnBrk="0" fontAlgn="base" latinLnBrk="0" hangingPunct="0">
          <a:lnSpc>
            <a:spcPct val="100000"/>
          </a:lnSpc>
          <a:spcBef>
            <a:spcPct val="0"/>
          </a:spcBef>
          <a:spcAft>
            <a:spcPct val="0"/>
          </a:spcAft>
          <a:buClrTx/>
          <a:buSzTx/>
          <a:buFontTx/>
          <a:buNone/>
          <a:defRPr kumimoji="0" lang="en-US" alt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ctr" anchorCtr="false" compatLnSpc="true"/>
      <a:lstStyle>
        <a:defPPr marL="0" marR="0" indent="0" algn="l" defTabSz="914400" rtl="0" eaLnBrk="0" fontAlgn="base" latinLnBrk="0" hangingPunct="0">
          <a:lnSpc>
            <a:spcPct val="100000"/>
          </a:lnSpc>
          <a:spcBef>
            <a:spcPct val="0"/>
          </a:spcBef>
          <a:spcAft>
            <a:spcPct val="0"/>
          </a:spcAft>
          <a:buClrTx/>
          <a:buSzTx/>
          <a:buFontTx/>
          <a:buNone/>
          <a:defRPr kumimoji="0" lang="en-US" alt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3_Pixel">
  <a:themeElements>
    <a:clrScheme name="Custom 33">
      <a:dk1>
        <a:sysClr val="windowText" lastClr="000000"/>
      </a:dk1>
      <a:lt1>
        <a:sysClr val="window" lastClr="FFFFFF"/>
      </a:lt1>
      <a:dk2>
        <a:srgbClr val="304157"/>
      </a:dk2>
      <a:lt2>
        <a:srgbClr val="E7E6E6"/>
      </a:lt2>
      <a:accent1>
        <a:srgbClr val="197883"/>
      </a:accent1>
      <a:accent2>
        <a:srgbClr val="C4600E"/>
      </a:accent2>
      <a:accent3>
        <a:srgbClr val="EF4755"/>
      </a:accent3>
      <a:accent4>
        <a:srgbClr val="FFC000"/>
      </a:accent4>
      <a:accent5>
        <a:srgbClr val="176795"/>
      </a:accent5>
      <a:accent6>
        <a:srgbClr val="C2DBDC"/>
      </a:accent6>
      <a:hlink>
        <a:srgbClr val="F78F2F"/>
      </a:hlink>
      <a:folHlink>
        <a:srgbClr val="F78F2F"/>
      </a:folHlink>
    </a:clrScheme>
    <a:fontScheme name="Custom 3">
      <a:majorFont>
        <a:latin typeface="Arial"/>
        <a:ea typeface=""/>
        <a:cs typeface=""/>
      </a:majorFont>
      <a:minorFont>
        <a:latin typeface="Microsoft Sans Serif"/>
        <a:ea typeface=""/>
        <a:cs typeface=""/>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ctr" anchorCtr="false" compatLnSpc="true"/>
      <a:lstStyle>
        <a:defPPr marL="0" marR="0" indent="0" algn="l" defTabSz="914400" rtl="0" eaLnBrk="0" fontAlgn="base" latinLnBrk="0" hangingPunct="0">
          <a:lnSpc>
            <a:spcPct val="100000"/>
          </a:lnSpc>
          <a:spcBef>
            <a:spcPct val="0"/>
          </a:spcBef>
          <a:spcAft>
            <a:spcPct val="0"/>
          </a:spcAft>
          <a:buClrTx/>
          <a:buSzTx/>
          <a:buFontTx/>
          <a:buNone/>
          <a:defRPr kumimoji="0" lang="en-US" alt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ctr" anchorCtr="false" compatLnSpc="true"/>
      <a:lstStyle>
        <a:defPPr marL="0" marR="0" indent="0" algn="l" defTabSz="914400" rtl="0" eaLnBrk="0" fontAlgn="base" latinLnBrk="0" hangingPunct="0">
          <a:lnSpc>
            <a:spcPct val="100000"/>
          </a:lnSpc>
          <a:spcBef>
            <a:spcPct val="0"/>
          </a:spcBef>
          <a:spcAft>
            <a:spcPct val="0"/>
          </a:spcAft>
          <a:buClrTx/>
          <a:buSzTx/>
          <a:buFontTx/>
          <a:buNone/>
          <a:defRPr kumimoji="0" lang="en-US" alt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0.xml><?xml version="1.0" encoding="utf-8"?>
<a:theme xmlns:a="http://schemas.openxmlformats.org/drawingml/2006/main" name="7_Pixel">
  <a:themeElements>
    <a:clrScheme name="Custom 33">
      <a:dk1>
        <a:sysClr val="windowText" lastClr="000000"/>
      </a:dk1>
      <a:lt1>
        <a:sysClr val="window" lastClr="FFFFFF"/>
      </a:lt1>
      <a:dk2>
        <a:srgbClr val="304157"/>
      </a:dk2>
      <a:lt2>
        <a:srgbClr val="E7E6E6"/>
      </a:lt2>
      <a:accent1>
        <a:srgbClr val="197883"/>
      </a:accent1>
      <a:accent2>
        <a:srgbClr val="C4600E"/>
      </a:accent2>
      <a:accent3>
        <a:srgbClr val="EF4755"/>
      </a:accent3>
      <a:accent4>
        <a:srgbClr val="FFC000"/>
      </a:accent4>
      <a:accent5>
        <a:srgbClr val="176795"/>
      </a:accent5>
      <a:accent6>
        <a:srgbClr val="C2DBDC"/>
      </a:accent6>
      <a:hlink>
        <a:srgbClr val="F78F2F"/>
      </a:hlink>
      <a:folHlink>
        <a:srgbClr val="F78F2F"/>
      </a:folHlink>
    </a:clrScheme>
    <a:fontScheme name="Custom 3">
      <a:majorFont>
        <a:latin typeface="Arial"/>
        <a:ea typeface=""/>
        <a:cs typeface=""/>
      </a:majorFont>
      <a:minorFont>
        <a:latin typeface="Microsoft Sans Serif"/>
        <a:ea typeface=""/>
        <a:cs typeface=""/>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ctr" anchorCtr="false" compatLnSpc="true"/>
      <a:lstStyle>
        <a:defPPr marL="0" marR="0" indent="0" algn="l" defTabSz="914400" rtl="0" eaLnBrk="0" fontAlgn="base" latinLnBrk="0" hangingPunct="0">
          <a:lnSpc>
            <a:spcPct val="100000"/>
          </a:lnSpc>
          <a:spcBef>
            <a:spcPct val="0"/>
          </a:spcBef>
          <a:spcAft>
            <a:spcPct val="0"/>
          </a:spcAft>
          <a:buClrTx/>
          <a:buSzTx/>
          <a:buFontTx/>
          <a:buNone/>
          <a:defRPr kumimoji="0" lang="en-US" alt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ctr" anchorCtr="false" compatLnSpc="true"/>
      <a:lstStyle>
        <a:defPPr marL="0" marR="0" indent="0" algn="l" defTabSz="914400" rtl="0" eaLnBrk="0" fontAlgn="base" latinLnBrk="0" hangingPunct="0">
          <a:lnSpc>
            <a:spcPct val="100000"/>
          </a:lnSpc>
          <a:spcBef>
            <a:spcPct val="0"/>
          </a:spcBef>
          <a:spcAft>
            <a:spcPct val="0"/>
          </a:spcAft>
          <a:buClrTx/>
          <a:buSzTx/>
          <a:buFontTx/>
          <a:buNone/>
          <a:defRPr kumimoji="0" lang="en-US" alt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1.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1_Pixel">
  <a:themeElements>
    <a:clrScheme name="Custom 33">
      <a:dk1>
        <a:sysClr val="windowText" lastClr="000000"/>
      </a:dk1>
      <a:lt1>
        <a:sysClr val="window" lastClr="FFFFFF"/>
      </a:lt1>
      <a:dk2>
        <a:srgbClr val="304157"/>
      </a:dk2>
      <a:lt2>
        <a:srgbClr val="E7E6E6"/>
      </a:lt2>
      <a:accent1>
        <a:srgbClr val="197883"/>
      </a:accent1>
      <a:accent2>
        <a:srgbClr val="C4600E"/>
      </a:accent2>
      <a:accent3>
        <a:srgbClr val="EF4755"/>
      </a:accent3>
      <a:accent4>
        <a:srgbClr val="FFC000"/>
      </a:accent4>
      <a:accent5>
        <a:srgbClr val="176795"/>
      </a:accent5>
      <a:accent6>
        <a:srgbClr val="C2DBDC"/>
      </a:accent6>
      <a:hlink>
        <a:srgbClr val="F78F2F"/>
      </a:hlink>
      <a:folHlink>
        <a:srgbClr val="F78F2F"/>
      </a:folHlink>
    </a:clrScheme>
    <a:fontScheme name="Custom 3">
      <a:majorFont>
        <a:latin typeface="Arial"/>
        <a:ea typeface=""/>
        <a:cs typeface=""/>
      </a:majorFont>
      <a:minorFont>
        <a:latin typeface="Microsoft Sans Serif"/>
        <a:ea typeface=""/>
        <a:cs typeface=""/>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ctr" anchorCtr="false" compatLnSpc="true"/>
      <a:lstStyle>
        <a:defPPr marL="0" marR="0" indent="0" algn="l" defTabSz="914400" rtl="0" eaLnBrk="0" fontAlgn="base" latinLnBrk="0" hangingPunct="0">
          <a:lnSpc>
            <a:spcPct val="100000"/>
          </a:lnSpc>
          <a:spcBef>
            <a:spcPct val="0"/>
          </a:spcBef>
          <a:spcAft>
            <a:spcPct val="0"/>
          </a:spcAft>
          <a:buClrTx/>
          <a:buSzTx/>
          <a:buFontTx/>
          <a:buNone/>
          <a:defRPr kumimoji="0" lang="en-US" alt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ctr" anchorCtr="false" compatLnSpc="true"/>
      <a:lstStyle>
        <a:defPPr marL="0" marR="0" indent="0" algn="l" defTabSz="914400" rtl="0" eaLnBrk="0" fontAlgn="base" latinLnBrk="0" hangingPunct="0">
          <a:lnSpc>
            <a:spcPct val="100000"/>
          </a:lnSpc>
          <a:spcBef>
            <a:spcPct val="0"/>
          </a:spcBef>
          <a:spcAft>
            <a:spcPct val="0"/>
          </a:spcAft>
          <a:buClrTx/>
          <a:buSzTx/>
          <a:buFontTx/>
          <a:buNone/>
          <a:defRPr kumimoji="0" lang="en-US" alt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4_Pixel">
  <a:themeElements>
    <a:clrScheme name="Custom 33">
      <a:dk1>
        <a:sysClr val="windowText" lastClr="000000"/>
      </a:dk1>
      <a:lt1>
        <a:sysClr val="window" lastClr="FFFFFF"/>
      </a:lt1>
      <a:dk2>
        <a:srgbClr val="304157"/>
      </a:dk2>
      <a:lt2>
        <a:srgbClr val="E7E6E6"/>
      </a:lt2>
      <a:accent1>
        <a:srgbClr val="197883"/>
      </a:accent1>
      <a:accent2>
        <a:srgbClr val="C4600E"/>
      </a:accent2>
      <a:accent3>
        <a:srgbClr val="EF4755"/>
      </a:accent3>
      <a:accent4>
        <a:srgbClr val="FFC000"/>
      </a:accent4>
      <a:accent5>
        <a:srgbClr val="176795"/>
      </a:accent5>
      <a:accent6>
        <a:srgbClr val="C2DBDC"/>
      </a:accent6>
      <a:hlink>
        <a:srgbClr val="F78F2F"/>
      </a:hlink>
      <a:folHlink>
        <a:srgbClr val="F78F2F"/>
      </a:folHlink>
    </a:clrScheme>
    <a:fontScheme name="Custom 3">
      <a:majorFont>
        <a:latin typeface="Arial"/>
        <a:ea typeface=""/>
        <a:cs typeface=""/>
      </a:majorFont>
      <a:minorFont>
        <a:latin typeface="Microsoft Sans Serif"/>
        <a:ea typeface=""/>
        <a:cs typeface=""/>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ctr" anchorCtr="false" compatLnSpc="true"/>
      <a:lstStyle>
        <a:defPPr marL="0" marR="0" indent="0" algn="l" defTabSz="914400" rtl="0" eaLnBrk="0" fontAlgn="base" latinLnBrk="0" hangingPunct="0">
          <a:lnSpc>
            <a:spcPct val="100000"/>
          </a:lnSpc>
          <a:spcBef>
            <a:spcPct val="0"/>
          </a:spcBef>
          <a:spcAft>
            <a:spcPct val="0"/>
          </a:spcAft>
          <a:buClrTx/>
          <a:buSzTx/>
          <a:buFontTx/>
          <a:buNone/>
          <a:defRPr kumimoji="0" lang="en-US" alt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ctr" anchorCtr="false" compatLnSpc="true"/>
      <a:lstStyle>
        <a:defPPr marL="0" marR="0" indent="0" algn="l" defTabSz="914400" rtl="0" eaLnBrk="0" fontAlgn="base" latinLnBrk="0" hangingPunct="0">
          <a:lnSpc>
            <a:spcPct val="100000"/>
          </a:lnSpc>
          <a:spcBef>
            <a:spcPct val="0"/>
          </a:spcBef>
          <a:spcAft>
            <a:spcPct val="0"/>
          </a:spcAft>
          <a:buClrTx/>
          <a:buSzTx/>
          <a:buFontTx/>
          <a:buNone/>
          <a:defRPr kumimoji="0" lang="en-US" alt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5_Pixel">
  <a:themeElements>
    <a:clrScheme name="Custom 33">
      <a:dk1>
        <a:sysClr val="windowText" lastClr="000000"/>
      </a:dk1>
      <a:lt1>
        <a:sysClr val="window" lastClr="FFFFFF"/>
      </a:lt1>
      <a:dk2>
        <a:srgbClr val="304157"/>
      </a:dk2>
      <a:lt2>
        <a:srgbClr val="E7E6E6"/>
      </a:lt2>
      <a:accent1>
        <a:srgbClr val="197883"/>
      </a:accent1>
      <a:accent2>
        <a:srgbClr val="C4600E"/>
      </a:accent2>
      <a:accent3>
        <a:srgbClr val="EF4755"/>
      </a:accent3>
      <a:accent4>
        <a:srgbClr val="FFC000"/>
      </a:accent4>
      <a:accent5>
        <a:srgbClr val="176795"/>
      </a:accent5>
      <a:accent6>
        <a:srgbClr val="C2DBDC"/>
      </a:accent6>
      <a:hlink>
        <a:srgbClr val="F78F2F"/>
      </a:hlink>
      <a:folHlink>
        <a:srgbClr val="F78F2F"/>
      </a:folHlink>
    </a:clrScheme>
    <a:fontScheme name="Custom 3">
      <a:majorFont>
        <a:latin typeface="Arial"/>
        <a:ea typeface=""/>
        <a:cs typeface=""/>
      </a:majorFont>
      <a:minorFont>
        <a:latin typeface="Microsoft Sans Serif"/>
        <a:ea typeface=""/>
        <a:cs typeface=""/>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ctr" anchorCtr="false" compatLnSpc="true"/>
      <a:lstStyle>
        <a:defPPr marL="0" marR="0" indent="0" algn="l" defTabSz="914400" rtl="0" eaLnBrk="0" fontAlgn="base" latinLnBrk="0" hangingPunct="0">
          <a:lnSpc>
            <a:spcPct val="100000"/>
          </a:lnSpc>
          <a:spcBef>
            <a:spcPct val="0"/>
          </a:spcBef>
          <a:spcAft>
            <a:spcPct val="0"/>
          </a:spcAft>
          <a:buClrTx/>
          <a:buSzTx/>
          <a:buFontTx/>
          <a:buNone/>
          <a:defRPr kumimoji="0" lang="en-US" alt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ctr" anchorCtr="false" compatLnSpc="true"/>
      <a:lstStyle>
        <a:defPPr marL="0" marR="0" indent="0" algn="l" defTabSz="914400" rtl="0" eaLnBrk="0" fontAlgn="base" latinLnBrk="0" hangingPunct="0">
          <a:lnSpc>
            <a:spcPct val="100000"/>
          </a:lnSpc>
          <a:spcBef>
            <a:spcPct val="0"/>
          </a:spcBef>
          <a:spcAft>
            <a:spcPct val="0"/>
          </a:spcAft>
          <a:buClrTx/>
          <a:buSzTx/>
          <a:buFontTx/>
          <a:buNone/>
          <a:defRPr kumimoji="0" lang="en-US" alt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6_Pixel">
  <a:themeElements>
    <a:clrScheme name="Custom 33">
      <a:dk1>
        <a:sysClr val="windowText" lastClr="000000"/>
      </a:dk1>
      <a:lt1>
        <a:sysClr val="window" lastClr="FFFFFF"/>
      </a:lt1>
      <a:dk2>
        <a:srgbClr val="304157"/>
      </a:dk2>
      <a:lt2>
        <a:srgbClr val="E7E6E6"/>
      </a:lt2>
      <a:accent1>
        <a:srgbClr val="197883"/>
      </a:accent1>
      <a:accent2>
        <a:srgbClr val="C4600E"/>
      </a:accent2>
      <a:accent3>
        <a:srgbClr val="EF4755"/>
      </a:accent3>
      <a:accent4>
        <a:srgbClr val="FFC000"/>
      </a:accent4>
      <a:accent5>
        <a:srgbClr val="176795"/>
      </a:accent5>
      <a:accent6>
        <a:srgbClr val="C2DBDC"/>
      </a:accent6>
      <a:hlink>
        <a:srgbClr val="F78F2F"/>
      </a:hlink>
      <a:folHlink>
        <a:srgbClr val="F78F2F"/>
      </a:folHlink>
    </a:clrScheme>
    <a:fontScheme name="Custom 3">
      <a:majorFont>
        <a:latin typeface="Arial"/>
        <a:ea typeface=""/>
        <a:cs typeface=""/>
      </a:majorFont>
      <a:minorFont>
        <a:latin typeface="Microsoft Sans Serif"/>
        <a:ea typeface=""/>
        <a:cs typeface=""/>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ctr" anchorCtr="false" compatLnSpc="true"/>
      <a:lstStyle>
        <a:defPPr marL="0" marR="0" indent="0" algn="l" defTabSz="914400" rtl="0" eaLnBrk="0" fontAlgn="base" latinLnBrk="0" hangingPunct="0">
          <a:lnSpc>
            <a:spcPct val="100000"/>
          </a:lnSpc>
          <a:spcBef>
            <a:spcPct val="0"/>
          </a:spcBef>
          <a:spcAft>
            <a:spcPct val="0"/>
          </a:spcAft>
          <a:buClrTx/>
          <a:buSzTx/>
          <a:buFontTx/>
          <a:buNone/>
          <a:defRPr kumimoji="0" lang="en-US" alt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ctr" anchorCtr="false" compatLnSpc="true"/>
      <a:lstStyle>
        <a:defPPr marL="0" marR="0" indent="0" algn="l" defTabSz="914400" rtl="0" eaLnBrk="0" fontAlgn="base" latinLnBrk="0" hangingPunct="0">
          <a:lnSpc>
            <a:spcPct val="100000"/>
          </a:lnSpc>
          <a:spcBef>
            <a:spcPct val="0"/>
          </a:spcBef>
          <a:spcAft>
            <a:spcPct val="0"/>
          </a:spcAft>
          <a:buClrTx/>
          <a:buSzTx/>
          <a:buFontTx/>
          <a:buNone/>
          <a:defRPr kumimoji="0" lang="en-US" alt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8_Pixel">
  <a:themeElements>
    <a:clrScheme name="Custom 33">
      <a:dk1>
        <a:sysClr val="windowText" lastClr="000000"/>
      </a:dk1>
      <a:lt1>
        <a:sysClr val="window" lastClr="FFFFFF"/>
      </a:lt1>
      <a:dk2>
        <a:srgbClr val="304157"/>
      </a:dk2>
      <a:lt2>
        <a:srgbClr val="E7E6E6"/>
      </a:lt2>
      <a:accent1>
        <a:srgbClr val="197883"/>
      </a:accent1>
      <a:accent2>
        <a:srgbClr val="C4600E"/>
      </a:accent2>
      <a:accent3>
        <a:srgbClr val="EF4755"/>
      </a:accent3>
      <a:accent4>
        <a:srgbClr val="FFC000"/>
      </a:accent4>
      <a:accent5>
        <a:srgbClr val="176795"/>
      </a:accent5>
      <a:accent6>
        <a:srgbClr val="C2DBDC"/>
      </a:accent6>
      <a:hlink>
        <a:srgbClr val="F78F2F"/>
      </a:hlink>
      <a:folHlink>
        <a:srgbClr val="F78F2F"/>
      </a:folHlink>
    </a:clrScheme>
    <a:fontScheme name="Custom 3">
      <a:majorFont>
        <a:latin typeface="Arial"/>
        <a:ea typeface=""/>
        <a:cs typeface=""/>
      </a:majorFont>
      <a:minorFont>
        <a:latin typeface="Microsoft Sans Serif"/>
        <a:ea typeface=""/>
        <a:cs typeface=""/>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ctr" anchorCtr="false" compatLnSpc="true"/>
      <a:lstStyle>
        <a:defPPr marL="0" marR="0" indent="0" algn="l" defTabSz="914400" rtl="0" eaLnBrk="0" fontAlgn="base" latinLnBrk="0" hangingPunct="0">
          <a:lnSpc>
            <a:spcPct val="100000"/>
          </a:lnSpc>
          <a:spcBef>
            <a:spcPct val="0"/>
          </a:spcBef>
          <a:spcAft>
            <a:spcPct val="0"/>
          </a:spcAft>
          <a:buClrTx/>
          <a:buSzTx/>
          <a:buFontTx/>
          <a:buNone/>
          <a:defRPr kumimoji="0" lang="en-US" alt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ctr" anchorCtr="false" compatLnSpc="true"/>
      <a:lstStyle>
        <a:defPPr marL="0" marR="0" indent="0" algn="l" defTabSz="914400" rtl="0" eaLnBrk="0" fontAlgn="base" latinLnBrk="0" hangingPunct="0">
          <a:lnSpc>
            <a:spcPct val="100000"/>
          </a:lnSpc>
          <a:spcBef>
            <a:spcPct val="0"/>
          </a:spcBef>
          <a:spcAft>
            <a:spcPct val="0"/>
          </a:spcAft>
          <a:buClrTx/>
          <a:buSzTx/>
          <a:buFontTx/>
          <a:buNone/>
          <a:defRPr kumimoji="0" lang="en-US" alt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9_Pixel">
  <a:themeElements>
    <a:clrScheme name="Custom 33">
      <a:dk1>
        <a:sysClr val="windowText" lastClr="000000"/>
      </a:dk1>
      <a:lt1>
        <a:sysClr val="window" lastClr="FFFFFF"/>
      </a:lt1>
      <a:dk2>
        <a:srgbClr val="304157"/>
      </a:dk2>
      <a:lt2>
        <a:srgbClr val="E7E6E6"/>
      </a:lt2>
      <a:accent1>
        <a:srgbClr val="197883"/>
      </a:accent1>
      <a:accent2>
        <a:srgbClr val="C4600E"/>
      </a:accent2>
      <a:accent3>
        <a:srgbClr val="EF4755"/>
      </a:accent3>
      <a:accent4>
        <a:srgbClr val="FFC000"/>
      </a:accent4>
      <a:accent5>
        <a:srgbClr val="176795"/>
      </a:accent5>
      <a:accent6>
        <a:srgbClr val="C2DBDC"/>
      </a:accent6>
      <a:hlink>
        <a:srgbClr val="F78F2F"/>
      </a:hlink>
      <a:folHlink>
        <a:srgbClr val="F78F2F"/>
      </a:folHlink>
    </a:clrScheme>
    <a:fontScheme name="Custom 3">
      <a:majorFont>
        <a:latin typeface="Arial"/>
        <a:ea typeface=""/>
        <a:cs typeface=""/>
      </a:majorFont>
      <a:minorFont>
        <a:latin typeface="Microsoft Sans Serif"/>
        <a:ea typeface=""/>
        <a:cs typeface=""/>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ctr" anchorCtr="false" compatLnSpc="true"/>
      <a:lstStyle>
        <a:defPPr marL="0" marR="0" indent="0" algn="l" defTabSz="914400" rtl="0" eaLnBrk="0" fontAlgn="base" latinLnBrk="0" hangingPunct="0">
          <a:lnSpc>
            <a:spcPct val="100000"/>
          </a:lnSpc>
          <a:spcBef>
            <a:spcPct val="0"/>
          </a:spcBef>
          <a:spcAft>
            <a:spcPct val="0"/>
          </a:spcAft>
          <a:buClrTx/>
          <a:buSzTx/>
          <a:buFontTx/>
          <a:buNone/>
          <a:defRPr kumimoji="0" lang="en-US" alt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ctr" anchorCtr="false" compatLnSpc="true"/>
      <a:lstStyle>
        <a:defPPr marL="0" marR="0" indent="0" algn="l" defTabSz="914400" rtl="0" eaLnBrk="0" fontAlgn="base" latinLnBrk="0" hangingPunct="0">
          <a:lnSpc>
            <a:spcPct val="100000"/>
          </a:lnSpc>
          <a:spcBef>
            <a:spcPct val="0"/>
          </a:spcBef>
          <a:spcAft>
            <a:spcPct val="0"/>
          </a:spcAft>
          <a:buClrTx/>
          <a:buSzTx/>
          <a:buFontTx/>
          <a:buNone/>
          <a:defRPr kumimoji="0" lang="en-US" alt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22756</Words>
  <Application>WPS Presentation</Application>
  <PresentationFormat>On-screen Show (4:3)</PresentationFormat>
  <Paragraphs>316</Paragraphs>
  <Slides>31</Slides>
  <Notes>2</Notes>
  <HiddenSlides>0</HiddenSlides>
  <MMClips>0</MMClips>
  <ScaleCrop>false</ScaleCrop>
  <HeadingPairs>
    <vt:vector size="6" baseType="variant">
      <vt:variant>
        <vt:lpstr>已用的字体</vt:lpstr>
      </vt:variant>
      <vt:variant>
        <vt:i4>16</vt:i4>
      </vt:variant>
      <vt:variant>
        <vt:lpstr>主题</vt:lpstr>
      </vt:variant>
      <vt:variant>
        <vt:i4>30</vt:i4>
      </vt:variant>
      <vt:variant>
        <vt:lpstr>幻灯片标题</vt:lpstr>
      </vt:variant>
      <vt:variant>
        <vt:i4>31</vt:i4>
      </vt:variant>
    </vt:vector>
  </HeadingPairs>
  <TitlesOfParts>
    <vt:vector size="77" baseType="lpstr">
      <vt:lpstr>Arial</vt:lpstr>
      <vt:lpstr>SimSun</vt:lpstr>
      <vt:lpstr>Wingdings</vt:lpstr>
      <vt:lpstr>Arial Black</vt:lpstr>
      <vt:lpstr>Lucida Console</vt:lpstr>
      <vt:lpstr>Open Sans</vt:lpstr>
      <vt:lpstr>Complex</vt:lpstr>
      <vt:lpstr>Bookman Old Style</vt:lpstr>
      <vt:lpstr>Droid Serif</vt:lpstr>
      <vt:lpstr>Times New Roman</vt:lpstr>
      <vt:lpstr>Wingdings</vt:lpstr>
      <vt:lpstr>Baskerville [unknown]</vt:lpstr>
      <vt:lpstr>微软雅黑</vt:lpstr>
      <vt:lpstr>Arial Unicode MS</vt:lpstr>
      <vt:lpstr>Microsoft Sans Serif</vt:lpstr>
      <vt:lpstr>Batang</vt:lpstr>
      <vt:lpstr>Pixel</vt:lpstr>
      <vt:lpstr>2_Pixel</vt:lpstr>
      <vt:lpstr>3_Pixel</vt:lpstr>
      <vt:lpstr>1_Pixel</vt:lpstr>
      <vt:lpstr>4_Pixel</vt:lpstr>
      <vt:lpstr>5_Pixel</vt:lpstr>
      <vt:lpstr>6_Pixel</vt:lpstr>
      <vt:lpstr>8_Pixel</vt:lpstr>
      <vt:lpstr>9_Pixel</vt:lpstr>
      <vt:lpstr>10_Pixel</vt:lpstr>
      <vt:lpstr>12_Pixel</vt:lpstr>
      <vt:lpstr>14_Pixel</vt:lpstr>
      <vt:lpstr>11_Pixel</vt:lpstr>
      <vt:lpstr>16_Pixel</vt:lpstr>
      <vt:lpstr>17_Pixel</vt:lpstr>
      <vt:lpstr>19_Pixel</vt:lpstr>
      <vt:lpstr>22_Pixel</vt:lpstr>
      <vt:lpstr>20_Pixel</vt:lpstr>
      <vt:lpstr>21_Pixel</vt:lpstr>
      <vt:lpstr>23_Pixel</vt:lpstr>
      <vt:lpstr>24_Pixel</vt:lpstr>
      <vt:lpstr>25_Pixel</vt:lpstr>
      <vt:lpstr>27_Pixel</vt:lpstr>
      <vt:lpstr>28_Pixel</vt:lpstr>
      <vt:lpstr>30_Pixel</vt:lpstr>
      <vt:lpstr>32_Pixel</vt:lpstr>
      <vt:lpstr>34_Pixel</vt:lpstr>
      <vt:lpstr>13_Pixel</vt:lpstr>
      <vt:lpstr>15_Pixel</vt:lpstr>
      <vt:lpstr>7_Pixel</vt:lpstr>
      <vt:lpstr>Probabilistic Fracture Simulation of Materials</vt:lpstr>
      <vt:lpstr>Introduction</vt:lpstr>
      <vt:lpstr>Fundamental Basis Of Fracture Mechanics</vt:lpstr>
      <vt:lpstr>Defining Fracture</vt:lpstr>
      <vt:lpstr>Griffith Criterion</vt:lpstr>
      <vt:lpstr>Global Energy Balance Theory</vt:lpstr>
      <vt:lpstr>Global Energy Balance Theory</vt:lpstr>
      <vt:lpstr>Sharp Notch Analysis</vt:lpstr>
      <vt:lpstr>Fracture Process Zone</vt:lpstr>
      <vt:lpstr>Fracture Toughness And Fracture Ductility</vt:lpstr>
      <vt:lpstr>Numerical Methods For Solution Of Fracture Problems</vt:lpstr>
      <vt:lpstr>Numerical Methods For Solution Of Fracture Problems</vt:lpstr>
      <vt:lpstr>Numerical Methods For Solution Of Fracture Problems</vt:lpstr>
      <vt:lpstr>Probabilistic Fracture Mechanics</vt:lpstr>
      <vt:lpstr>Statistical Basis Of PFM</vt:lpstr>
      <vt:lpstr>Statistical Basis Of PFM</vt:lpstr>
      <vt:lpstr>PFM by using Monte Carlo simulation and Scaled Boundary Finite Element Method</vt:lpstr>
      <vt:lpstr>Scaled Boundary Finite Element Method</vt:lpstr>
      <vt:lpstr>Scaled Boundary Finite Element Method</vt:lpstr>
      <vt:lpstr>Scaled Boundary Finite Element Method</vt:lpstr>
      <vt:lpstr>Scaled Boundary Finite Element Method</vt:lpstr>
      <vt:lpstr>Scaled Boundary Finite Element Method</vt:lpstr>
      <vt:lpstr>Fracture Failure Criteria</vt:lpstr>
      <vt:lpstr>Scaled Boundary Finite Element Method</vt:lpstr>
      <vt:lpstr>Monte-Carlo Simulation</vt:lpstr>
      <vt:lpstr>Monte-Carlo Simulation</vt:lpstr>
      <vt:lpstr>Monte-Carlo Simulation</vt:lpstr>
      <vt:lpstr>Monte-Carlo Simulation</vt:lpstr>
      <vt:lpstr>Monte-Carlo Simulation</vt:lpstr>
      <vt:lpstr>Monte-Carlo Simulation</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Grant Proposal  for Project Name</dc:title>
  <dc:creator/>
  <cp:lastModifiedBy>abhinandan</cp:lastModifiedBy>
  <cp:revision>334</cp:revision>
  <cp:lastPrinted>2021-06-19T13:11:42Z</cp:lastPrinted>
  <dcterms:created xsi:type="dcterms:W3CDTF">2021-06-19T13:11:42Z</dcterms:created>
  <dcterms:modified xsi:type="dcterms:W3CDTF">2021-06-19T13:11:42Z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TC060891601033</vt:lpwstr>
  </property>
  <property fmtid="{D5CDD505-2E9C-101B-9397-08002B2CF9AE}" pid="3" name="KSOProductBuildVer">
    <vt:lpwstr>1033-11.1.0.9604</vt:lpwstr>
  </property>
</Properties>
</file>