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 id="2147483682" r:id="rId4"/>
    <p:sldMasterId id="2147483699" r:id="rId5"/>
    <p:sldMasterId id="2147483716" r:id="rId6"/>
    <p:sldMasterId id="2147483733" r:id="rId7"/>
    <p:sldMasterId id="2147483750" r:id="rId8"/>
    <p:sldMasterId id="2147483767" r:id="rId9"/>
    <p:sldMasterId id="2147483784" r:id="rId10"/>
    <p:sldMasterId id="2147483801" r:id="rId11"/>
    <p:sldMasterId id="2147483818" r:id="rId12"/>
    <p:sldMasterId id="2147483835" r:id="rId13"/>
    <p:sldMasterId id="2147483852" r:id="rId14"/>
    <p:sldMasterId id="2147483869" r:id="rId15"/>
    <p:sldMasterId id="2147483886" r:id="rId16"/>
    <p:sldMasterId id="2147483903" r:id="rId17"/>
    <p:sldMasterId id="2147483920" r:id="rId18"/>
    <p:sldMasterId id="2147483937" r:id="rId19"/>
    <p:sldMasterId id="2147483954" r:id="rId20"/>
    <p:sldMasterId id="2147483971" r:id="rId21"/>
  </p:sldMasterIdLst>
  <p:notesMasterIdLst>
    <p:notesMasterId r:id="rId23"/>
  </p:notesMasterIdLst>
  <p:handoutMasterIdLst>
    <p:handoutMasterId r:id="rId44"/>
  </p:handoutMasterIdLst>
  <p:sldIdLst>
    <p:sldId id="264" r:id="rId22"/>
    <p:sldId id="265" r:id="rId24"/>
    <p:sldId id="296" r:id="rId25"/>
    <p:sldId id="297" r:id="rId26"/>
    <p:sldId id="298" r:id="rId27"/>
    <p:sldId id="299" r:id="rId28"/>
    <p:sldId id="300" r:id="rId29"/>
    <p:sldId id="302" r:id="rId30"/>
    <p:sldId id="303" r:id="rId31"/>
    <p:sldId id="304" r:id="rId32"/>
    <p:sldId id="305" r:id="rId33"/>
    <p:sldId id="306" r:id="rId34"/>
    <p:sldId id="308" r:id="rId35"/>
    <p:sldId id="313" r:id="rId36"/>
    <p:sldId id="314" r:id="rId37"/>
    <p:sldId id="316" r:id="rId38"/>
    <p:sldId id="317" r:id="rId39"/>
    <p:sldId id="318" r:id="rId40"/>
    <p:sldId id="320" r:id="rId41"/>
    <p:sldId id="321" r:id="rId42"/>
    <p:sldId id="319" r:id="rId43"/>
  </p:sldIdLst>
  <p:sldSz cx="9144000" cy="6858000" type="screen4x3"/>
  <p:notesSz cx="6934200" cy="9220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009999"/>
    <a:srgbClr val="FF3300"/>
    <a:srgbClr val="FF6633"/>
    <a:srgbClr val="F8F8F8"/>
    <a:srgbClr val="FFFF99"/>
    <a:srgbClr val="B1A9CF"/>
    <a:srgbClr val="988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144" y="102"/>
      </p:cViewPr>
      <p:guideLst>
        <p:guide orient="horz" pos="2171"/>
        <p:guide pos="2880"/>
      </p:guideLst>
    </p:cSldViewPr>
  </p:slideViewPr>
  <p:notesTextViewPr>
    <p:cViewPr>
      <p:scale>
        <a:sx n="100" d="100"/>
        <a:sy n="100" d="100"/>
      </p:scale>
      <p:origin x="0" y="0"/>
    </p:cViewPr>
  </p:notesTextViewPr>
  <p:notesViewPr>
    <p:cSldViewPr>
      <p:cViewPr varScale="1">
        <p:scale>
          <a:sx n="48" d="100"/>
          <a:sy n="48" d="100"/>
        </p:scale>
        <p:origin x="-1950" y="-90"/>
      </p:cViewPr>
      <p:guideLst>
        <p:guide orient="horz" pos="2918"/>
        <p:guide pos="218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21.xml"/><Relationship Id="rId42" Type="http://schemas.openxmlformats.org/officeDocument/2006/relationships/slide" Target="slides/slide20.xml"/><Relationship Id="rId41" Type="http://schemas.openxmlformats.org/officeDocument/2006/relationships/slide" Target="slides/slide19.xml"/><Relationship Id="rId40" Type="http://schemas.openxmlformats.org/officeDocument/2006/relationships/slide" Target="slides/slide18.xml"/><Relationship Id="rId4" Type="http://schemas.openxmlformats.org/officeDocument/2006/relationships/slideMaster" Target="slideMasters/slideMaster3.xml"/><Relationship Id="rId39" Type="http://schemas.openxmlformats.org/officeDocument/2006/relationships/slide" Target="slides/slide17.xml"/><Relationship Id="rId38" Type="http://schemas.openxmlformats.org/officeDocument/2006/relationships/slide" Target="slides/slide16.xml"/><Relationship Id="rId37" Type="http://schemas.openxmlformats.org/officeDocument/2006/relationships/slide" Target="slides/slide15.xml"/><Relationship Id="rId36" Type="http://schemas.openxmlformats.org/officeDocument/2006/relationships/slide" Target="slides/slide14.xml"/><Relationship Id="rId35" Type="http://schemas.openxmlformats.org/officeDocument/2006/relationships/slide" Target="slides/slide13.xml"/><Relationship Id="rId34" Type="http://schemas.openxmlformats.org/officeDocument/2006/relationships/slide" Target="slides/slide12.xml"/><Relationship Id="rId33" Type="http://schemas.openxmlformats.org/officeDocument/2006/relationships/slide" Target="slides/slide11.xml"/><Relationship Id="rId32" Type="http://schemas.openxmlformats.org/officeDocument/2006/relationships/slide" Target="slides/slide10.xml"/><Relationship Id="rId31" Type="http://schemas.openxmlformats.org/officeDocument/2006/relationships/slide" Target="slides/slide9.xml"/><Relationship Id="rId30" Type="http://schemas.openxmlformats.org/officeDocument/2006/relationships/slide" Target="slides/slide8.xml"/><Relationship Id="rId3" Type="http://schemas.openxmlformats.org/officeDocument/2006/relationships/slideMaster" Target="slideMasters/slideMaster2.xml"/><Relationship Id="rId29" Type="http://schemas.openxmlformats.org/officeDocument/2006/relationships/slide" Target="slides/slide7.xml"/><Relationship Id="rId28" Type="http://schemas.openxmlformats.org/officeDocument/2006/relationships/slide" Target="slides/slide6.xml"/><Relationship Id="rId27" Type="http://schemas.openxmlformats.org/officeDocument/2006/relationships/slide" Target="slides/slide5.xml"/><Relationship Id="rId26" Type="http://schemas.openxmlformats.org/officeDocument/2006/relationships/slide" Target="slides/slide4.xml"/><Relationship Id="rId25" Type="http://schemas.openxmlformats.org/officeDocument/2006/relationships/slide" Target="slides/slide3.xml"/><Relationship Id="rId24" Type="http://schemas.openxmlformats.org/officeDocument/2006/relationships/slide" Target="slides/slide2.xml"/><Relationship Id="rId23" Type="http://schemas.openxmlformats.org/officeDocument/2006/relationships/notesMaster" Target="notesMasters/notesMaster1.xml"/><Relationship Id="rId22" Type="http://schemas.openxmlformats.org/officeDocument/2006/relationships/slide" Target="slides/slide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defTabSz="922655" eaLnBrk="1" hangingPunct="1">
              <a:defRPr kumimoji="1" sz="1200"/>
            </a:lvl1pPr>
          </a:lstStyle>
          <a:p>
            <a:endParaRPr lang="en-US" altLang="en-US"/>
          </a:p>
        </p:txBody>
      </p:sp>
      <p:sp>
        <p:nvSpPr>
          <p:cNvPr id="39939" name="Rectangle 3"/>
          <p:cNvSpPr>
            <a:spLocks noGrp="true" noChangeArrowheads="true"/>
          </p:cNvSpPr>
          <p:nvPr>
            <p:ph type="dt" sz="quarter" idx="1"/>
          </p:nvPr>
        </p:nvSpPr>
        <p:spPr bwMode="auto">
          <a:xfrm>
            <a:off x="3927475"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algn="r" defTabSz="922655" eaLnBrk="1" hangingPunct="1">
              <a:defRPr kumimoji="1" sz="1200"/>
            </a:lvl1pPr>
          </a:lstStyle>
          <a:p>
            <a:endParaRPr lang="en-US" altLang="en-US"/>
          </a:p>
        </p:txBody>
      </p:sp>
      <p:sp>
        <p:nvSpPr>
          <p:cNvPr id="39940" name="Rectangle 4"/>
          <p:cNvSpPr>
            <a:spLocks noGrp="true" noChangeArrowheads="true"/>
          </p:cNvSpPr>
          <p:nvPr>
            <p:ph type="ftr" sz="quarter" idx="2"/>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eaLnBrk="1" hangingPunct="1">
              <a:defRPr kumimoji="1" sz="1200"/>
            </a:lvl1pPr>
          </a:lstStyle>
          <a:p>
            <a:endParaRPr lang="en-US" altLang="en-US"/>
          </a:p>
        </p:txBody>
      </p:sp>
      <p:sp>
        <p:nvSpPr>
          <p:cNvPr id="39941" name="Rectangle 5"/>
          <p:cNvSpPr>
            <a:spLocks noGrp="true" noChangeArrowheads="true"/>
          </p:cNvSpPr>
          <p:nvPr>
            <p:ph type="sldNum" sz="quarter" idx="3"/>
          </p:nvPr>
        </p:nvSpPr>
        <p:spPr bwMode="auto">
          <a:xfrm>
            <a:off x="3927475"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algn="r" defTabSz="922655" eaLnBrk="1" hangingPunct="1">
              <a:defRPr kumimoji="1" sz="1200">
                <a:latin typeface="Arial Black" panose="020B0A04020102020204" pitchFamily="34" charset="0"/>
              </a:defRPr>
            </a:lvl1pPr>
          </a:lstStyle>
          <a:p>
            <a:fld id="{D9BEC05E-BFAF-4310-AC41-ADBFA8DC75B7}"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ctr" anchorCtr="false" compatLnSpc="true"/>
          <a:lstStyle>
            <a:lvl1pPr defTabSz="922655">
              <a:defRPr sz="1200"/>
            </a:lvl1pPr>
          </a:lstStyle>
          <a:p>
            <a:endParaRPr lang="en-US" altLang="en-US"/>
          </a:p>
        </p:txBody>
      </p:sp>
      <p:sp>
        <p:nvSpPr>
          <p:cNvPr id="1027" name="Rectangle 3"/>
          <p:cNvSpPr>
            <a:spLocks noGrp="true" noChangeArrowheads="true"/>
          </p:cNvSpPr>
          <p:nvPr>
            <p:ph type="dt" idx="1"/>
          </p:nvPr>
        </p:nvSpPr>
        <p:spPr bwMode="auto">
          <a:xfrm>
            <a:off x="3929063" y="0"/>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ctr" anchorCtr="false" compatLnSpc="true"/>
          <a:lstStyle>
            <a:lvl1pPr algn="r" defTabSz="922655">
              <a:defRPr sz="1200"/>
            </a:lvl1pPr>
          </a:lstStyle>
          <a:p>
            <a:endParaRPr lang="en-US" altLang="en-US"/>
          </a:p>
        </p:txBody>
      </p:sp>
      <p:sp>
        <p:nvSpPr>
          <p:cNvPr id="1028" name="Rectangle 4"/>
          <p:cNvSpPr>
            <a:spLocks noGrp="true" noRot="true" noChangeAspect="true" noChangeArrowheads="true" noTextEdit="true"/>
          </p:cNvSpPr>
          <p:nvPr>
            <p:ph type="sldImg" idx="2"/>
          </p:nvPr>
        </p:nvSpPr>
        <p:spPr bwMode="auto">
          <a:xfrm>
            <a:off x="1162050" y="692150"/>
            <a:ext cx="4610100" cy="3457575"/>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9" name="Rectangle 5"/>
          <p:cNvSpPr>
            <a:spLocks noGrp="true" noChangeArrowheads="true"/>
          </p:cNvSpPr>
          <p:nvPr>
            <p:ph type="body" sz="quarter" idx="3"/>
          </p:nvPr>
        </p:nvSpPr>
        <p:spPr bwMode="auto">
          <a:xfrm>
            <a:off x="923925" y="4379913"/>
            <a:ext cx="5086350"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30" name="Rectangle 6"/>
          <p:cNvSpPr>
            <a:spLocks noGrp="true" noChangeArrowheads="true"/>
          </p:cNvSpPr>
          <p:nvPr>
            <p:ph type="ftr" sz="quarter" idx="4"/>
          </p:nvPr>
        </p:nvSpPr>
        <p:spPr bwMode="auto">
          <a:xfrm>
            <a:off x="0" y="8759825"/>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a:defRPr sz="1200"/>
            </a:lvl1pPr>
          </a:lstStyle>
          <a:p>
            <a:endParaRPr lang="en-US" altLang="en-US"/>
          </a:p>
        </p:txBody>
      </p:sp>
      <p:sp>
        <p:nvSpPr>
          <p:cNvPr id="1031" name="Rectangle 7"/>
          <p:cNvSpPr>
            <a:spLocks noGrp="true" noChangeArrowheads="true"/>
          </p:cNvSpPr>
          <p:nvPr>
            <p:ph type="sldNum" sz="quarter" idx="5"/>
          </p:nvPr>
        </p:nvSpPr>
        <p:spPr bwMode="auto">
          <a:xfrm>
            <a:off x="3929063" y="8759825"/>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b" anchorCtr="false" compatLnSpc="true"/>
          <a:lstStyle>
            <a:lvl1pPr algn="r" defTabSz="922655">
              <a:defRPr sz="1200">
                <a:latin typeface="Arial Black" panose="020B0A04020102020204" pitchFamily="34" charset="0"/>
              </a:defRPr>
            </a:lvl1pPr>
          </a:lstStyle>
          <a:p>
            <a:fld id="{32D83F28-F387-4D2E-B1FE-6B124E408331}"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true" noChangeArrowheads="true"/>
          </p:cNvSpPr>
          <p:nvPr>
            <p:ph type="sldNum" sz="quarter" idx="5"/>
          </p:nvPr>
        </p:nvSpPr>
        <p:spPr/>
        <p:txBody>
          <a:bodyPr/>
          <a:lstStyle/>
          <a:p>
            <a:fld id="{532EB1C4-FCAF-4F8E-A66A-81F1702FD6C2}" type="slidenum">
              <a:rPr lang="en-US" altLang="en-US"/>
            </a:fld>
            <a:endParaRPr lang="en-US" altLang="en-US"/>
          </a:p>
        </p:txBody>
      </p:sp>
      <p:sp>
        <p:nvSpPr>
          <p:cNvPr id="38914" name="Rectangle 2"/>
          <p:cNvSpPr>
            <a:spLocks noGrp="true" noRot="true" noChangeAspect="true" noChangeArrowheads="true" noTextEdit="true"/>
          </p:cNvSpPr>
          <p:nvPr>
            <p:ph type="sldImg"/>
          </p:nvPr>
        </p:nvSpPr>
        <p:spPr/>
      </p:sp>
      <p:sp>
        <p:nvSpPr>
          <p:cNvPr id="38915" name="Rectangle 3"/>
          <p:cNvSpPr>
            <a:spLocks noGrp="true" noChangeArrowheads="true"/>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5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7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9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3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3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9.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0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78.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79.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53.xml"/><Relationship Id="rId8" Type="http://schemas.openxmlformats.org/officeDocument/2006/relationships/slideLayout" Target="../slideLayouts/slideLayout152.xml"/><Relationship Id="rId7" Type="http://schemas.openxmlformats.org/officeDocument/2006/relationships/slideLayout" Target="../slideLayouts/slideLayout151.xml"/><Relationship Id="rId6" Type="http://schemas.openxmlformats.org/officeDocument/2006/relationships/slideLayout" Target="../slideLayouts/slideLayout150.xml"/><Relationship Id="rId5" Type="http://schemas.openxmlformats.org/officeDocument/2006/relationships/slideLayout" Target="../slideLayouts/slideLayout149.xml"/><Relationship Id="rId4" Type="http://schemas.openxmlformats.org/officeDocument/2006/relationships/slideLayout" Target="../slideLayouts/slideLayout148.xml"/><Relationship Id="rId3" Type="http://schemas.openxmlformats.org/officeDocument/2006/relationships/slideLayout" Target="../slideLayouts/slideLayout147.xml"/><Relationship Id="rId2" Type="http://schemas.openxmlformats.org/officeDocument/2006/relationships/slideLayout" Target="../slideLayouts/slideLayout146.xml"/><Relationship Id="rId17" Type="http://schemas.openxmlformats.org/officeDocument/2006/relationships/theme" Target="../theme/theme10.xml"/><Relationship Id="rId16" Type="http://schemas.openxmlformats.org/officeDocument/2006/relationships/slideLayout" Target="../slideLayouts/slideLayout160.xml"/><Relationship Id="rId15" Type="http://schemas.openxmlformats.org/officeDocument/2006/relationships/slideLayout" Target="../slideLayouts/slideLayout159.xml"/><Relationship Id="rId14" Type="http://schemas.openxmlformats.org/officeDocument/2006/relationships/slideLayout" Target="../slideLayouts/slideLayout158.xml"/><Relationship Id="rId13" Type="http://schemas.openxmlformats.org/officeDocument/2006/relationships/slideLayout" Target="../slideLayouts/slideLayout157.xml"/><Relationship Id="rId12" Type="http://schemas.openxmlformats.org/officeDocument/2006/relationships/slideLayout" Target="../slideLayouts/slideLayout156.xml"/><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 Type="http://schemas.openxmlformats.org/officeDocument/2006/relationships/slideLayout" Target="../slideLayouts/slideLayout145.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69.xml"/><Relationship Id="rId8" Type="http://schemas.openxmlformats.org/officeDocument/2006/relationships/slideLayout" Target="../slideLayouts/slideLayout168.xml"/><Relationship Id="rId7" Type="http://schemas.openxmlformats.org/officeDocument/2006/relationships/slideLayout" Target="../slideLayouts/slideLayout167.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4" Type="http://schemas.openxmlformats.org/officeDocument/2006/relationships/slideLayout" Target="../slideLayouts/slideLayout164.xml"/><Relationship Id="rId3" Type="http://schemas.openxmlformats.org/officeDocument/2006/relationships/slideLayout" Target="../slideLayouts/slideLayout163.xml"/><Relationship Id="rId2" Type="http://schemas.openxmlformats.org/officeDocument/2006/relationships/slideLayout" Target="../slideLayouts/slideLayout162.xml"/><Relationship Id="rId17" Type="http://schemas.openxmlformats.org/officeDocument/2006/relationships/theme" Target="../theme/theme11.xml"/><Relationship Id="rId16" Type="http://schemas.openxmlformats.org/officeDocument/2006/relationships/slideLayout" Target="../slideLayouts/slideLayout176.xml"/><Relationship Id="rId15" Type="http://schemas.openxmlformats.org/officeDocument/2006/relationships/slideLayout" Target="../slideLayouts/slideLayout175.xml"/><Relationship Id="rId14" Type="http://schemas.openxmlformats.org/officeDocument/2006/relationships/slideLayout" Target="../slideLayouts/slideLayout174.xml"/><Relationship Id="rId13" Type="http://schemas.openxmlformats.org/officeDocument/2006/relationships/slideLayout" Target="../slideLayouts/slideLayout173.xml"/><Relationship Id="rId12" Type="http://schemas.openxmlformats.org/officeDocument/2006/relationships/slideLayout" Target="../slideLayouts/slideLayout172.xml"/><Relationship Id="rId11" Type="http://schemas.openxmlformats.org/officeDocument/2006/relationships/slideLayout" Target="../slideLayouts/slideLayout171.xml"/><Relationship Id="rId10" Type="http://schemas.openxmlformats.org/officeDocument/2006/relationships/slideLayout" Target="../slideLayouts/slideLayout170.xml"/><Relationship Id="rId1" Type="http://schemas.openxmlformats.org/officeDocument/2006/relationships/slideLayout" Target="../slideLayouts/slideLayout16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7" Type="http://schemas.openxmlformats.org/officeDocument/2006/relationships/theme" Target="../theme/theme12.xml"/><Relationship Id="rId16" Type="http://schemas.openxmlformats.org/officeDocument/2006/relationships/slideLayout" Target="../slideLayouts/slideLayout192.xml"/><Relationship Id="rId15" Type="http://schemas.openxmlformats.org/officeDocument/2006/relationships/slideLayout" Target="../slideLayouts/slideLayout191.xml"/><Relationship Id="rId14" Type="http://schemas.openxmlformats.org/officeDocument/2006/relationships/slideLayout" Target="../slideLayouts/slideLayout190.xml"/><Relationship Id="rId13" Type="http://schemas.openxmlformats.org/officeDocument/2006/relationships/slideLayout" Target="../slideLayouts/slideLayout189.xml"/><Relationship Id="rId12" Type="http://schemas.openxmlformats.org/officeDocument/2006/relationships/slideLayout" Target="../slideLayouts/slideLayout188.xml"/><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201.xml"/><Relationship Id="rId8" Type="http://schemas.openxmlformats.org/officeDocument/2006/relationships/slideLayout" Target="../slideLayouts/slideLayout200.xml"/><Relationship Id="rId7" Type="http://schemas.openxmlformats.org/officeDocument/2006/relationships/slideLayout" Target="../slideLayouts/slideLayout199.xml"/><Relationship Id="rId6" Type="http://schemas.openxmlformats.org/officeDocument/2006/relationships/slideLayout" Target="../slideLayouts/slideLayout198.xml"/><Relationship Id="rId5" Type="http://schemas.openxmlformats.org/officeDocument/2006/relationships/slideLayout" Target="../slideLayouts/slideLayout197.xml"/><Relationship Id="rId4" Type="http://schemas.openxmlformats.org/officeDocument/2006/relationships/slideLayout" Target="../slideLayouts/slideLayout196.xml"/><Relationship Id="rId3" Type="http://schemas.openxmlformats.org/officeDocument/2006/relationships/slideLayout" Target="../slideLayouts/slideLayout195.xml"/><Relationship Id="rId2" Type="http://schemas.openxmlformats.org/officeDocument/2006/relationships/slideLayout" Target="../slideLayouts/slideLayout194.xml"/><Relationship Id="rId17" Type="http://schemas.openxmlformats.org/officeDocument/2006/relationships/theme" Target="../theme/theme13.xml"/><Relationship Id="rId16" Type="http://schemas.openxmlformats.org/officeDocument/2006/relationships/slideLayout" Target="../slideLayouts/slideLayout208.xml"/><Relationship Id="rId15" Type="http://schemas.openxmlformats.org/officeDocument/2006/relationships/slideLayout" Target="../slideLayouts/slideLayout207.xml"/><Relationship Id="rId14" Type="http://schemas.openxmlformats.org/officeDocument/2006/relationships/slideLayout" Target="../slideLayouts/slideLayout206.xml"/><Relationship Id="rId13" Type="http://schemas.openxmlformats.org/officeDocument/2006/relationships/slideLayout" Target="../slideLayouts/slideLayout205.xml"/><Relationship Id="rId12" Type="http://schemas.openxmlformats.org/officeDocument/2006/relationships/slideLayout" Target="../slideLayouts/slideLayout204.xml"/><Relationship Id="rId11" Type="http://schemas.openxmlformats.org/officeDocument/2006/relationships/slideLayout" Target="../slideLayouts/slideLayout203.xml"/><Relationship Id="rId10" Type="http://schemas.openxmlformats.org/officeDocument/2006/relationships/slideLayout" Target="../slideLayouts/slideLayout202.xml"/><Relationship Id="rId1" Type="http://schemas.openxmlformats.org/officeDocument/2006/relationships/slideLayout" Target="../slideLayouts/slideLayout19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217.xml"/><Relationship Id="rId8" Type="http://schemas.openxmlformats.org/officeDocument/2006/relationships/slideLayout" Target="../slideLayouts/slideLayout216.xml"/><Relationship Id="rId7" Type="http://schemas.openxmlformats.org/officeDocument/2006/relationships/slideLayout" Target="../slideLayouts/slideLayout215.xml"/><Relationship Id="rId6" Type="http://schemas.openxmlformats.org/officeDocument/2006/relationships/slideLayout" Target="../slideLayouts/slideLayout214.xml"/><Relationship Id="rId5" Type="http://schemas.openxmlformats.org/officeDocument/2006/relationships/slideLayout" Target="../slideLayouts/slideLayout213.xml"/><Relationship Id="rId4" Type="http://schemas.openxmlformats.org/officeDocument/2006/relationships/slideLayout" Target="../slideLayouts/slideLayout212.xml"/><Relationship Id="rId3" Type="http://schemas.openxmlformats.org/officeDocument/2006/relationships/slideLayout" Target="../slideLayouts/slideLayout211.xml"/><Relationship Id="rId2" Type="http://schemas.openxmlformats.org/officeDocument/2006/relationships/slideLayout" Target="../slideLayouts/slideLayout210.xml"/><Relationship Id="rId17" Type="http://schemas.openxmlformats.org/officeDocument/2006/relationships/theme" Target="../theme/theme14.xml"/><Relationship Id="rId16" Type="http://schemas.openxmlformats.org/officeDocument/2006/relationships/slideLayout" Target="../slideLayouts/slideLayout224.xml"/><Relationship Id="rId15" Type="http://schemas.openxmlformats.org/officeDocument/2006/relationships/slideLayout" Target="../slideLayouts/slideLayout223.xml"/><Relationship Id="rId14" Type="http://schemas.openxmlformats.org/officeDocument/2006/relationships/slideLayout" Target="../slideLayouts/slideLayout222.xml"/><Relationship Id="rId13" Type="http://schemas.openxmlformats.org/officeDocument/2006/relationships/slideLayout" Target="../slideLayouts/slideLayout221.xml"/><Relationship Id="rId12" Type="http://schemas.openxmlformats.org/officeDocument/2006/relationships/slideLayout" Target="../slideLayouts/slideLayout220.xml"/><Relationship Id="rId11" Type="http://schemas.openxmlformats.org/officeDocument/2006/relationships/slideLayout" Target="../slideLayouts/slideLayout219.xml"/><Relationship Id="rId10" Type="http://schemas.openxmlformats.org/officeDocument/2006/relationships/slideLayout" Target="../slideLayouts/slideLayout218.xml"/><Relationship Id="rId1" Type="http://schemas.openxmlformats.org/officeDocument/2006/relationships/slideLayout" Target="../slideLayouts/slideLayout209.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233.xml"/><Relationship Id="rId8" Type="http://schemas.openxmlformats.org/officeDocument/2006/relationships/slideLayout" Target="../slideLayouts/slideLayout232.xml"/><Relationship Id="rId7" Type="http://schemas.openxmlformats.org/officeDocument/2006/relationships/slideLayout" Target="../slideLayouts/slideLayout231.xml"/><Relationship Id="rId6" Type="http://schemas.openxmlformats.org/officeDocument/2006/relationships/slideLayout" Target="../slideLayouts/slideLayout230.xml"/><Relationship Id="rId5" Type="http://schemas.openxmlformats.org/officeDocument/2006/relationships/slideLayout" Target="../slideLayouts/slideLayout229.xml"/><Relationship Id="rId4" Type="http://schemas.openxmlformats.org/officeDocument/2006/relationships/slideLayout" Target="../slideLayouts/slideLayout228.xml"/><Relationship Id="rId3" Type="http://schemas.openxmlformats.org/officeDocument/2006/relationships/slideLayout" Target="../slideLayouts/slideLayout227.xml"/><Relationship Id="rId2" Type="http://schemas.openxmlformats.org/officeDocument/2006/relationships/slideLayout" Target="../slideLayouts/slideLayout226.xml"/><Relationship Id="rId17" Type="http://schemas.openxmlformats.org/officeDocument/2006/relationships/theme" Target="../theme/theme15.xml"/><Relationship Id="rId16" Type="http://schemas.openxmlformats.org/officeDocument/2006/relationships/slideLayout" Target="../slideLayouts/slideLayout240.xml"/><Relationship Id="rId15" Type="http://schemas.openxmlformats.org/officeDocument/2006/relationships/slideLayout" Target="../slideLayouts/slideLayout239.xml"/><Relationship Id="rId14" Type="http://schemas.openxmlformats.org/officeDocument/2006/relationships/slideLayout" Target="../slideLayouts/slideLayout238.xml"/><Relationship Id="rId13" Type="http://schemas.openxmlformats.org/officeDocument/2006/relationships/slideLayout" Target="../slideLayouts/slideLayout237.xml"/><Relationship Id="rId12" Type="http://schemas.openxmlformats.org/officeDocument/2006/relationships/slideLayout" Target="../slideLayouts/slideLayout236.xml"/><Relationship Id="rId11" Type="http://schemas.openxmlformats.org/officeDocument/2006/relationships/slideLayout" Target="../slideLayouts/slideLayout235.xml"/><Relationship Id="rId10" Type="http://schemas.openxmlformats.org/officeDocument/2006/relationships/slideLayout" Target="../slideLayouts/slideLayout234.xml"/><Relationship Id="rId1" Type="http://schemas.openxmlformats.org/officeDocument/2006/relationships/slideLayout" Target="../slideLayouts/slideLayout22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49.xml"/><Relationship Id="rId8" Type="http://schemas.openxmlformats.org/officeDocument/2006/relationships/slideLayout" Target="../slideLayouts/slideLayout248.xml"/><Relationship Id="rId7" Type="http://schemas.openxmlformats.org/officeDocument/2006/relationships/slideLayout" Target="../slideLayouts/slideLayout247.xml"/><Relationship Id="rId6" Type="http://schemas.openxmlformats.org/officeDocument/2006/relationships/slideLayout" Target="../slideLayouts/slideLayout246.xml"/><Relationship Id="rId5" Type="http://schemas.openxmlformats.org/officeDocument/2006/relationships/slideLayout" Target="../slideLayouts/slideLayout245.xml"/><Relationship Id="rId4" Type="http://schemas.openxmlformats.org/officeDocument/2006/relationships/slideLayout" Target="../slideLayouts/slideLayout244.xml"/><Relationship Id="rId3" Type="http://schemas.openxmlformats.org/officeDocument/2006/relationships/slideLayout" Target="../slideLayouts/slideLayout243.xml"/><Relationship Id="rId2" Type="http://schemas.openxmlformats.org/officeDocument/2006/relationships/slideLayout" Target="../slideLayouts/slideLayout242.xml"/><Relationship Id="rId17" Type="http://schemas.openxmlformats.org/officeDocument/2006/relationships/theme" Target="../theme/theme16.xml"/><Relationship Id="rId16" Type="http://schemas.openxmlformats.org/officeDocument/2006/relationships/slideLayout" Target="../slideLayouts/slideLayout256.xml"/><Relationship Id="rId15" Type="http://schemas.openxmlformats.org/officeDocument/2006/relationships/slideLayout" Target="../slideLayouts/slideLayout255.xml"/><Relationship Id="rId14" Type="http://schemas.openxmlformats.org/officeDocument/2006/relationships/slideLayout" Target="../slideLayouts/slideLayout254.xml"/><Relationship Id="rId13" Type="http://schemas.openxmlformats.org/officeDocument/2006/relationships/slideLayout" Target="../slideLayouts/slideLayout253.xml"/><Relationship Id="rId12" Type="http://schemas.openxmlformats.org/officeDocument/2006/relationships/slideLayout" Target="../slideLayouts/slideLayout252.xml"/><Relationship Id="rId11" Type="http://schemas.openxmlformats.org/officeDocument/2006/relationships/slideLayout" Target="../slideLayouts/slideLayout251.xml"/><Relationship Id="rId10" Type="http://schemas.openxmlformats.org/officeDocument/2006/relationships/slideLayout" Target="../slideLayouts/slideLayout250.xml"/><Relationship Id="rId1" Type="http://schemas.openxmlformats.org/officeDocument/2006/relationships/slideLayout" Target="../slideLayouts/slideLayout241.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65.xml"/><Relationship Id="rId8" Type="http://schemas.openxmlformats.org/officeDocument/2006/relationships/slideLayout" Target="../slideLayouts/slideLayout264.xml"/><Relationship Id="rId7" Type="http://schemas.openxmlformats.org/officeDocument/2006/relationships/slideLayout" Target="../slideLayouts/slideLayout263.xml"/><Relationship Id="rId6" Type="http://schemas.openxmlformats.org/officeDocument/2006/relationships/slideLayout" Target="../slideLayouts/slideLayout262.xml"/><Relationship Id="rId5" Type="http://schemas.openxmlformats.org/officeDocument/2006/relationships/slideLayout" Target="../slideLayouts/slideLayout261.xml"/><Relationship Id="rId4" Type="http://schemas.openxmlformats.org/officeDocument/2006/relationships/slideLayout" Target="../slideLayouts/slideLayout260.xml"/><Relationship Id="rId3" Type="http://schemas.openxmlformats.org/officeDocument/2006/relationships/slideLayout" Target="../slideLayouts/slideLayout259.xml"/><Relationship Id="rId2" Type="http://schemas.openxmlformats.org/officeDocument/2006/relationships/slideLayout" Target="../slideLayouts/slideLayout258.xml"/><Relationship Id="rId17" Type="http://schemas.openxmlformats.org/officeDocument/2006/relationships/theme" Target="../theme/theme17.xml"/><Relationship Id="rId16" Type="http://schemas.openxmlformats.org/officeDocument/2006/relationships/slideLayout" Target="../slideLayouts/slideLayout272.xml"/><Relationship Id="rId15" Type="http://schemas.openxmlformats.org/officeDocument/2006/relationships/slideLayout" Target="../slideLayouts/slideLayout271.xml"/><Relationship Id="rId14" Type="http://schemas.openxmlformats.org/officeDocument/2006/relationships/slideLayout" Target="../slideLayouts/slideLayout270.xml"/><Relationship Id="rId13" Type="http://schemas.openxmlformats.org/officeDocument/2006/relationships/slideLayout" Target="../slideLayouts/slideLayout269.xml"/><Relationship Id="rId12" Type="http://schemas.openxmlformats.org/officeDocument/2006/relationships/slideLayout" Target="../slideLayouts/slideLayout268.xml"/><Relationship Id="rId11" Type="http://schemas.openxmlformats.org/officeDocument/2006/relationships/slideLayout" Target="../slideLayouts/slideLayout267.xml"/><Relationship Id="rId10" Type="http://schemas.openxmlformats.org/officeDocument/2006/relationships/slideLayout" Target="../slideLayouts/slideLayout266.xml"/><Relationship Id="rId1" Type="http://schemas.openxmlformats.org/officeDocument/2006/relationships/slideLayout" Target="../slideLayouts/slideLayout25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81.xml"/><Relationship Id="rId8" Type="http://schemas.openxmlformats.org/officeDocument/2006/relationships/slideLayout" Target="../slideLayouts/slideLayout280.xml"/><Relationship Id="rId7" Type="http://schemas.openxmlformats.org/officeDocument/2006/relationships/slideLayout" Target="../slideLayouts/slideLayout279.xml"/><Relationship Id="rId6" Type="http://schemas.openxmlformats.org/officeDocument/2006/relationships/slideLayout" Target="../slideLayouts/slideLayout278.xml"/><Relationship Id="rId5" Type="http://schemas.openxmlformats.org/officeDocument/2006/relationships/slideLayout" Target="../slideLayouts/slideLayout277.xml"/><Relationship Id="rId4" Type="http://schemas.openxmlformats.org/officeDocument/2006/relationships/slideLayout" Target="../slideLayouts/slideLayout276.xml"/><Relationship Id="rId3" Type="http://schemas.openxmlformats.org/officeDocument/2006/relationships/slideLayout" Target="../slideLayouts/slideLayout275.xml"/><Relationship Id="rId2" Type="http://schemas.openxmlformats.org/officeDocument/2006/relationships/slideLayout" Target="../slideLayouts/slideLayout274.xml"/><Relationship Id="rId17" Type="http://schemas.openxmlformats.org/officeDocument/2006/relationships/theme" Target="../theme/theme18.xml"/><Relationship Id="rId16" Type="http://schemas.openxmlformats.org/officeDocument/2006/relationships/slideLayout" Target="../slideLayouts/slideLayout288.xml"/><Relationship Id="rId15" Type="http://schemas.openxmlformats.org/officeDocument/2006/relationships/slideLayout" Target="../slideLayouts/slideLayout287.xml"/><Relationship Id="rId14" Type="http://schemas.openxmlformats.org/officeDocument/2006/relationships/slideLayout" Target="../slideLayouts/slideLayout286.xml"/><Relationship Id="rId13" Type="http://schemas.openxmlformats.org/officeDocument/2006/relationships/slideLayout" Target="../slideLayouts/slideLayout285.xml"/><Relationship Id="rId12" Type="http://schemas.openxmlformats.org/officeDocument/2006/relationships/slideLayout" Target="../slideLayouts/slideLayout284.xml"/><Relationship Id="rId11" Type="http://schemas.openxmlformats.org/officeDocument/2006/relationships/slideLayout" Target="../slideLayouts/slideLayout283.xml"/><Relationship Id="rId10" Type="http://schemas.openxmlformats.org/officeDocument/2006/relationships/slideLayout" Target="../slideLayouts/slideLayout282.xml"/><Relationship Id="rId1" Type="http://schemas.openxmlformats.org/officeDocument/2006/relationships/slideLayout" Target="../slideLayouts/slideLayout273.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97.xml"/><Relationship Id="rId8" Type="http://schemas.openxmlformats.org/officeDocument/2006/relationships/slideLayout" Target="../slideLayouts/slideLayout296.xml"/><Relationship Id="rId7" Type="http://schemas.openxmlformats.org/officeDocument/2006/relationships/slideLayout" Target="../slideLayouts/slideLayout295.xml"/><Relationship Id="rId6" Type="http://schemas.openxmlformats.org/officeDocument/2006/relationships/slideLayout" Target="../slideLayouts/slideLayout294.xml"/><Relationship Id="rId5" Type="http://schemas.openxmlformats.org/officeDocument/2006/relationships/slideLayout" Target="../slideLayouts/slideLayout293.xml"/><Relationship Id="rId4" Type="http://schemas.openxmlformats.org/officeDocument/2006/relationships/slideLayout" Target="../slideLayouts/slideLayout292.xml"/><Relationship Id="rId3" Type="http://schemas.openxmlformats.org/officeDocument/2006/relationships/slideLayout" Target="../slideLayouts/slideLayout291.xml"/><Relationship Id="rId2" Type="http://schemas.openxmlformats.org/officeDocument/2006/relationships/slideLayout" Target="../slideLayouts/slideLayout290.xml"/><Relationship Id="rId17" Type="http://schemas.openxmlformats.org/officeDocument/2006/relationships/theme" Target="../theme/theme19.xml"/><Relationship Id="rId16" Type="http://schemas.openxmlformats.org/officeDocument/2006/relationships/slideLayout" Target="../slideLayouts/slideLayout304.xml"/><Relationship Id="rId15" Type="http://schemas.openxmlformats.org/officeDocument/2006/relationships/slideLayout" Target="../slideLayouts/slideLayout303.xml"/><Relationship Id="rId14" Type="http://schemas.openxmlformats.org/officeDocument/2006/relationships/slideLayout" Target="../slideLayouts/slideLayout302.xml"/><Relationship Id="rId13" Type="http://schemas.openxmlformats.org/officeDocument/2006/relationships/slideLayout" Target="../slideLayouts/slideLayout301.xml"/><Relationship Id="rId12" Type="http://schemas.openxmlformats.org/officeDocument/2006/relationships/slideLayout" Target="../slideLayouts/slideLayout300.xml"/><Relationship Id="rId11" Type="http://schemas.openxmlformats.org/officeDocument/2006/relationships/slideLayout" Target="../slideLayouts/slideLayout299.xml"/><Relationship Id="rId10" Type="http://schemas.openxmlformats.org/officeDocument/2006/relationships/slideLayout" Target="../slideLayouts/slideLayout298.xml"/><Relationship Id="rId1" Type="http://schemas.openxmlformats.org/officeDocument/2006/relationships/slideLayout" Target="../slideLayouts/slideLayout28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slideLayout" Target="../slideLayouts/slideLayout24.xml"/><Relationship Id="rId7" Type="http://schemas.openxmlformats.org/officeDocument/2006/relationships/slideLayout" Target="../slideLayouts/slideLayout23.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7" Type="http://schemas.openxmlformats.org/officeDocument/2006/relationships/theme" Target="../theme/theme2.xml"/><Relationship Id="rId16" Type="http://schemas.openxmlformats.org/officeDocument/2006/relationships/slideLayout" Target="../slideLayouts/slideLayout32.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 Type="http://schemas.openxmlformats.org/officeDocument/2006/relationships/slideLayout" Target="../slideLayouts/slideLayout17.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313.xml"/><Relationship Id="rId8" Type="http://schemas.openxmlformats.org/officeDocument/2006/relationships/slideLayout" Target="../slideLayouts/slideLayout312.xml"/><Relationship Id="rId7" Type="http://schemas.openxmlformats.org/officeDocument/2006/relationships/slideLayout" Target="../slideLayouts/slideLayout311.xml"/><Relationship Id="rId6" Type="http://schemas.openxmlformats.org/officeDocument/2006/relationships/slideLayout" Target="../slideLayouts/slideLayout310.xml"/><Relationship Id="rId5" Type="http://schemas.openxmlformats.org/officeDocument/2006/relationships/slideLayout" Target="../slideLayouts/slideLayout309.xml"/><Relationship Id="rId4" Type="http://schemas.openxmlformats.org/officeDocument/2006/relationships/slideLayout" Target="../slideLayouts/slideLayout308.xml"/><Relationship Id="rId3" Type="http://schemas.openxmlformats.org/officeDocument/2006/relationships/slideLayout" Target="../slideLayouts/slideLayout307.xml"/><Relationship Id="rId2" Type="http://schemas.openxmlformats.org/officeDocument/2006/relationships/slideLayout" Target="../slideLayouts/slideLayout306.xml"/><Relationship Id="rId17" Type="http://schemas.openxmlformats.org/officeDocument/2006/relationships/theme" Target="../theme/theme20.xml"/><Relationship Id="rId16" Type="http://schemas.openxmlformats.org/officeDocument/2006/relationships/slideLayout" Target="../slideLayouts/slideLayout320.xml"/><Relationship Id="rId15" Type="http://schemas.openxmlformats.org/officeDocument/2006/relationships/slideLayout" Target="../slideLayouts/slideLayout319.xml"/><Relationship Id="rId14" Type="http://schemas.openxmlformats.org/officeDocument/2006/relationships/slideLayout" Target="../slideLayouts/slideLayout318.xml"/><Relationship Id="rId13" Type="http://schemas.openxmlformats.org/officeDocument/2006/relationships/slideLayout" Target="../slideLayouts/slideLayout317.xml"/><Relationship Id="rId12" Type="http://schemas.openxmlformats.org/officeDocument/2006/relationships/slideLayout" Target="../slideLayouts/slideLayout316.xml"/><Relationship Id="rId11" Type="http://schemas.openxmlformats.org/officeDocument/2006/relationships/slideLayout" Target="../slideLayouts/slideLayout315.xml"/><Relationship Id="rId10" Type="http://schemas.openxmlformats.org/officeDocument/2006/relationships/slideLayout" Target="../slideLayouts/slideLayout314.xml"/><Relationship Id="rId1" Type="http://schemas.openxmlformats.org/officeDocument/2006/relationships/slideLayout" Target="../slideLayouts/slideLayout30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7" Type="http://schemas.openxmlformats.org/officeDocument/2006/relationships/theme" Target="../theme/theme3.xml"/><Relationship Id="rId16" Type="http://schemas.openxmlformats.org/officeDocument/2006/relationships/slideLayout" Target="../slideLayouts/slideLayout48.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7" Type="http://schemas.openxmlformats.org/officeDocument/2006/relationships/theme" Target="../theme/theme4.xml"/><Relationship Id="rId16" Type="http://schemas.openxmlformats.org/officeDocument/2006/relationships/slideLayout" Target="../slideLayouts/slideLayout64.xml"/><Relationship Id="rId15" Type="http://schemas.openxmlformats.org/officeDocument/2006/relationships/slideLayout" Target="../slideLayouts/slideLayout63.xml"/><Relationship Id="rId14" Type="http://schemas.openxmlformats.org/officeDocument/2006/relationships/slideLayout" Target="../slideLayouts/slideLayout62.xml"/><Relationship Id="rId13" Type="http://schemas.openxmlformats.org/officeDocument/2006/relationships/slideLayout" Target="../slideLayouts/slideLayout61.xml"/><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3.xml"/><Relationship Id="rId8" Type="http://schemas.openxmlformats.org/officeDocument/2006/relationships/slideLayout" Target="../slideLayouts/slideLayout72.xml"/><Relationship Id="rId7" Type="http://schemas.openxmlformats.org/officeDocument/2006/relationships/slideLayout" Target="../slideLayouts/slideLayout71.xml"/><Relationship Id="rId6" Type="http://schemas.openxmlformats.org/officeDocument/2006/relationships/slideLayout" Target="../slideLayouts/slideLayout70.xml"/><Relationship Id="rId5" Type="http://schemas.openxmlformats.org/officeDocument/2006/relationships/slideLayout" Target="../slideLayouts/slideLayout69.xml"/><Relationship Id="rId4" Type="http://schemas.openxmlformats.org/officeDocument/2006/relationships/slideLayout" Target="../slideLayouts/slideLayout68.xml"/><Relationship Id="rId3" Type="http://schemas.openxmlformats.org/officeDocument/2006/relationships/slideLayout" Target="../slideLayouts/slideLayout67.xml"/><Relationship Id="rId2" Type="http://schemas.openxmlformats.org/officeDocument/2006/relationships/slideLayout" Target="../slideLayouts/slideLayout66.xml"/><Relationship Id="rId17" Type="http://schemas.openxmlformats.org/officeDocument/2006/relationships/theme" Target="../theme/theme5.xml"/><Relationship Id="rId16" Type="http://schemas.openxmlformats.org/officeDocument/2006/relationships/slideLayout" Target="../slideLayouts/slideLayout80.xml"/><Relationship Id="rId15" Type="http://schemas.openxmlformats.org/officeDocument/2006/relationships/slideLayout" Target="../slideLayouts/slideLayout79.xml"/><Relationship Id="rId14" Type="http://schemas.openxmlformats.org/officeDocument/2006/relationships/slideLayout" Target="../slideLayouts/slideLayout78.xml"/><Relationship Id="rId13" Type="http://schemas.openxmlformats.org/officeDocument/2006/relationships/slideLayout" Target="../slideLayouts/slideLayout77.xml"/><Relationship Id="rId12" Type="http://schemas.openxmlformats.org/officeDocument/2006/relationships/slideLayout" Target="../slideLayouts/slideLayout76.xml"/><Relationship Id="rId11" Type="http://schemas.openxmlformats.org/officeDocument/2006/relationships/slideLayout" Target="../slideLayouts/slideLayout75.xml"/><Relationship Id="rId10" Type="http://schemas.openxmlformats.org/officeDocument/2006/relationships/slideLayout" Target="../slideLayouts/slideLayout74.xml"/><Relationship Id="rId1"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89.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 Type="http://schemas.openxmlformats.org/officeDocument/2006/relationships/slideLayout" Target="../slideLayouts/slideLayout82.xml"/><Relationship Id="rId17" Type="http://schemas.openxmlformats.org/officeDocument/2006/relationships/theme" Target="../theme/theme6.xml"/><Relationship Id="rId16" Type="http://schemas.openxmlformats.org/officeDocument/2006/relationships/slideLayout" Target="../slideLayouts/slideLayout96.xml"/><Relationship Id="rId15" Type="http://schemas.openxmlformats.org/officeDocument/2006/relationships/slideLayout" Target="../slideLayouts/slideLayout95.xml"/><Relationship Id="rId14" Type="http://schemas.openxmlformats.org/officeDocument/2006/relationships/slideLayout" Target="../slideLayouts/slideLayout94.xml"/><Relationship Id="rId13" Type="http://schemas.openxmlformats.org/officeDocument/2006/relationships/slideLayout" Target="../slideLayouts/slideLayout93.xml"/><Relationship Id="rId12" Type="http://schemas.openxmlformats.org/officeDocument/2006/relationships/slideLayout" Target="../slideLayouts/slideLayout92.xml"/><Relationship Id="rId11" Type="http://schemas.openxmlformats.org/officeDocument/2006/relationships/slideLayout" Target="../slideLayouts/slideLayout91.xml"/><Relationship Id="rId10" Type="http://schemas.openxmlformats.org/officeDocument/2006/relationships/slideLayout" Target="../slideLayouts/slideLayout90.xml"/><Relationship Id="rId1" Type="http://schemas.openxmlformats.org/officeDocument/2006/relationships/slideLayout" Target="../slideLayouts/slideLayout8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05.xml"/><Relationship Id="rId8" Type="http://schemas.openxmlformats.org/officeDocument/2006/relationships/slideLayout" Target="../slideLayouts/slideLayout104.xml"/><Relationship Id="rId7" Type="http://schemas.openxmlformats.org/officeDocument/2006/relationships/slideLayout" Target="../slideLayouts/slideLayout103.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 Id="rId3" Type="http://schemas.openxmlformats.org/officeDocument/2006/relationships/slideLayout" Target="../slideLayouts/slideLayout99.xml"/><Relationship Id="rId2" Type="http://schemas.openxmlformats.org/officeDocument/2006/relationships/slideLayout" Target="../slideLayouts/slideLayout98.xml"/><Relationship Id="rId17" Type="http://schemas.openxmlformats.org/officeDocument/2006/relationships/theme" Target="../theme/theme7.xml"/><Relationship Id="rId16" Type="http://schemas.openxmlformats.org/officeDocument/2006/relationships/slideLayout" Target="../slideLayouts/slideLayout112.xml"/><Relationship Id="rId15" Type="http://schemas.openxmlformats.org/officeDocument/2006/relationships/slideLayout" Target="../slideLayouts/slideLayout111.xml"/><Relationship Id="rId14" Type="http://schemas.openxmlformats.org/officeDocument/2006/relationships/slideLayout" Target="../slideLayouts/slideLayout110.xml"/><Relationship Id="rId13" Type="http://schemas.openxmlformats.org/officeDocument/2006/relationships/slideLayout" Target="../slideLayouts/slideLayout109.xml"/><Relationship Id="rId12" Type="http://schemas.openxmlformats.org/officeDocument/2006/relationships/slideLayout" Target="../slideLayouts/slideLayout108.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 Type="http://schemas.openxmlformats.org/officeDocument/2006/relationships/slideLayout" Target="../slideLayouts/slideLayout9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7" Type="http://schemas.openxmlformats.org/officeDocument/2006/relationships/theme" Target="../theme/theme8.xml"/><Relationship Id="rId16" Type="http://schemas.openxmlformats.org/officeDocument/2006/relationships/slideLayout" Target="../slideLayouts/slideLayout128.xml"/><Relationship Id="rId15" Type="http://schemas.openxmlformats.org/officeDocument/2006/relationships/slideLayout" Target="../slideLayouts/slideLayout127.xml"/><Relationship Id="rId14" Type="http://schemas.openxmlformats.org/officeDocument/2006/relationships/slideLayout" Target="../slideLayouts/slideLayout126.xml"/><Relationship Id="rId13" Type="http://schemas.openxmlformats.org/officeDocument/2006/relationships/slideLayout" Target="../slideLayouts/slideLayout125.xml"/><Relationship Id="rId12" Type="http://schemas.openxmlformats.org/officeDocument/2006/relationships/slideLayout" Target="../slideLayouts/slideLayout124.xml"/><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37.xml"/><Relationship Id="rId8" Type="http://schemas.openxmlformats.org/officeDocument/2006/relationships/slideLayout" Target="../slideLayouts/slideLayout136.xml"/><Relationship Id="rId7" Type="http://schemas.openxmlformats.org/officeDocument/2006/relationships/slideLayout" Target="../slideLayouts/slideLayout135.xml"/><Relationship Id="rId6" Type="http://schemas.openxmlformats.org/officeDocument/2006/relationships/slideLayout" Target="../slideLayouts/slideLayout134.xml"/><Relationship Id="rId5" Type="http://schemas.openxmlformats.org/officeDocument/2006/relationships/slideLayout" Target="../slideLayouts/slideLayout133.xml"/><Relationship Id="rId4" Type="http://schemas.openxmlformats.org/officeDocument/2006/relationships/slideLayout" Target="../slideLayouts/slideLayout132.xml"/><Relationship Id="rId3" Type="http://schemas.openxmlformats.org/officeDocument/2006/relationships/slideLayout" Target="../slideLayouts/slideLayout131.xml"/><Relationship Id="rId2" Type="http://schemas.openxmlformats.org/officeDocument/2006/relationships/slideLayout" Target="../slideLayouts/slideLayout130.xml"/><Relationship Id="rId17" Type="http://schemas.openxmlformats.org/officeDocument/2006/relationships/theme" Target="../theme/theme9.xml"/><Relationship Id="rId16" Type="http://schemas.openxmlformats.org/officeDocument/2006/relationships/slideLayout" Target="../slideLayouts/slideLayout144.xml"/><Relationship Id="rId15" Type="http://schemas.openxmlformats.org/officeDocument/2006/relationships/slideLayout" Target="../slideLayouts/slideLayout143.xml"/><Relationship Id="rId14" Type="http://schemas.openxmlformats.org/officeDocument/2006/relationships/slideLayout" Target="../slideLayouts/slideLayout142.xml"/><Relationship Id="rId13" Type="http://schemas.openxmlformats.org/officeDocument/2006/relationships/slideLayout" Target="../slideLayouts/slideLayout141.xml"/><Relationship Id="rId12" Type="http://schemas.openxmlformats.org/officeDocument/2006/relationships/slideLayout" Target="../slideLayouts/slideLayout140.xml"/><Relationship Id="rId11" Type="http://schemas.openxmlformats.org/officeDocument/2006/relationships/slideLayout" Target="../slideLayouts/slideLayout139.xml"/><Relationship Id="rId10" Type="http://schemas.openxmlformats.org/officeDocument/2006/relationships/slideLayout" Target="../slideLayouts/slideLayout138.xml"/><Relationship Id="rId1" Type="http://schemas.openxmlformats.org/officeDocument/2006/relationships/slideLayout" Target="../slideLayouts/slideLayout1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0.xml"/><Relationship Id="rId2" Type="http://schemas.openxmlformats.org/officeDocument/2006/relationships/image" Target="../media/image5.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6.xml"/><Relationship Id="rId2" Type="http://schemas.openxmlformats.org/officeDocument/2006/relationships/image" Target="../media/image5.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6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78.xml"/><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4.xml"/><Relationship Id="rId2" Type="http://schemas.openxmlformats.org/officeDocument/2006/relationships/image" Target="../media/image21.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10.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26.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58.xml"/><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90.xml"/><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06.xml"/><Relationship Id="rId2" Type="http://schemas.openxmlformats.org/officeDocument/2006/relationships/image" Target="../media/image24.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74.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image" Target="../media/image5.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50.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66.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8.xml"/><Relationship Id="rId2" Type="http://schemas.openxmlformats.org/officeDocument/2006/relationships/image" Target="../media/image15.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4.xml"/><Relationship Id="rId2" Type="http://schemas.openxmlformats.org/officeDocument/2006/relationships/image" Target="../media/image1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office inside, people"/>
          <p:cNvPicPr>
            <a:picLocks noChangeAspect="true"/>
          </p:cNvPicPr>
          <p:nvPr/>
        </p:nvPicPr>
        <p:blipFill>
          <a:blip r:embed="rId1">
            <a:extLst>
              <a:ext uri="{28A0092B-C50C-407E-A947-70E740481C1C}">
                <a14:useLocalDpi xmlns:a14="http://schemas.microsoft.com/office/drawing/2010/main" val="false"/>
              </a:ext>
            </a:extLst>
          </a:blip>
          <a:stretch>
            <a:fillRect/>
          </a:stretch>
        </p:blipFill>
        <p:spPr>
          <a:xfrm>
            <a:off x="3794428" y="1315123"/>
            <a:ext cx="2444828" cy="4267200"/>
          </a:xfrm>
          <a:prstGeom prst="rect">
            <a:avLst/>
          </a:prstGeom>
        </p:spPr>
      </p:pic>
      <p:pic>
        <p:nvPicPr>
          <p:cNvPr id="9" name="Picture 8" descr="people at table with laptop"/>
          <p:cNvPicPr>
            <a:picLocks noChangeAspect="true"/>
          </p:cNvPicPr>
          <p:nvPr/>
        </p:nvPicPr>
        <p:blipFill>
          <a:blip r:embed="rId2">
            <a:extLst>
              <a:ext uri="{28A0092B-C50C-407E-A947-70E740481C1C}">
                <a14:useLocalDpi xmlns:a14="http://schemas.microsoft.com/office/drawing/2010/main" val="false"/>
              </a:ext>
            </a:extLst>
          </a:blip>
          <a:stretch>
            <a:fillRect/>
          </a:stretch>
        </p:blipFill>
        <p:spPr>
          <a:xfrm>
            <a:off x="6345386" y="0"/>
            <a:ext cx="2798614" cy="2412302"/>
          </a:xfrm>
          <a:prstGeom prst="rect">
            <a:avLst/>
          </a:prstGeom>
        </p:spPr>
      </p:pic>
      <p:pic>
        <p:nvPicPr>
          <p:cNvPr id="11" name="Picture 10" descr="working on laptop"/>
          <p:cNvPicPr>
            <a:picLocks noChangeAspect="true"/>
          </p:cNvPicPr>
          <p:nvPr/>
        </p:nvPicPr>
        <p:blipFill>
          <a:blip r:embed="rId3">
            <a:extLst>
              <a:ext uri="{28A0092B-C50C-407E-A947-70E740481C1C}">
                <a14:useLocalDpi xmlns:a14="http://schemas.microsoft.com/office/drawing/2010/main" val="false"/>
              </a:ext>
            </a:extLst>
          </a:blip>
          <a:stretch>
            <a:fillRect/>
          </a:stretch>
        </p:blipFill>
        <p:spPr>
          <a:xfrm>
            <a:off x="6345386" y="2518882"/>
            <a:ext cx="2798613" cy="4358168"/>
          </a:xfrm>
          <a:prstGeom prst="rect">
            <a:avLst/>
          </a:prstGeom>
        </p:spPr>
      </p:pic>
      <p:sp>
        <p:nvSpPr>
          <p:cNvPr id="3" name="Title 2"/>
          <p:cNvSpPr>
            <a:spLocks noGrp="true"/>
          </p:cNvSpPr>
          <p:nvPr>
            <p:ph type="ctrTitle"/>
          </p:nvPr>
        </p:nvSpPr>
        <p:spPr>
          <a:xfrm>
            <a:off x="457200" y="2305722"/>
            <a:ext cx="3429000" cy="3276601"/>
          </a:xfrm>
        </p:spPr>
        <p:txBody>
          <a:bodyPr/>
          <a:lstStyle/>
          <a:p>
            <a:r>
              <a:rPr lang="en-US" dirty="0"/>
              <a:t>Grant Proposal </a:t>
            </a:r>
            <a:br>
              <a:rPr lang="en-US" dirty="0"/>
            </a:br>
            <a:r>
              <a:rPr lang="en-US" dirty="0"/>
              <a:t>for Project Name</a:t>
            </a:r>
            <a:endParaRPr lang="en-US" dirty="0"/>
          </a:p>
        </p:txBody>
      </p:sp>
      <p:sp>
        <p:nvSpPr>
          <p:cNvPr id="12" name="Subtitle 11"/>
          <p:cNvSpPr>
            <a:spLocks noGrp="true"/>
          </p:cNvSpPr>
          <p:nvPr>
            <p:ph type="subTitle" idx="1"/>
          </p:nvPr>
        </p:nvSpPr>
        <p:spPr>
          <a:xfrm>
            <a:off x="457200" y="1341220"/>
            <a:ext cx="2895600" cy="1071082"/>
          </a:xfrm>
        </p:spPr>
        <p:txBody>
          <a:bodyPr/>
          <a:lstStyle/>
          <a:p>
            <a:r>
              <a:rPr lang="en-US" altLang="en-US" b="1" dirty="0"/>
              <a:t>Organization Name</a:t>
            </a:r>
            <a:endParaRPr lang="en-US" altLang="en-US" b="1" dirty="0"/>
          </a:p>
          <a:p>
            <a:endParaRPr lang="en-US" dirty="0"/>
          </a:p>
        </p:txBody>
      </p:sp>
      <p:sp>
        <p:nvSpPr>
          <p:cNvPr id="13" name="Rectangle 12" descr="rectangle"/>
          <p:cNvSpPr/>
          <p:nvPr/>
        </p:nvSpPr>
        <p:spPr bwMode="auto">
          <a:xfrm>
            <a:off x="3794428" y="1"/>
            <a:ext cx="2444828" cy="1219199"/>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solidFill>
                <a:schemeClr val="bg2"/>
              </a:solidFill>
              <a:effectLst/>
              <a:latin typeface="Arial" panose="020B0604020202020204" pitchFamily="34" charset="0"/>
            </a:endParaRPr>
          </a:p>
        </p:txBody>
      </p:sp>
      <p:sp>
        <p:nvSpPr>
          <p:cNvPr id="16" name="Rectangle 15" descr="rectangle"/>
          <p:cNvSpPr/>
          <p:nvPr/>
        </p:nvSpPr>
        <p:spPr bwMode="auto">
          <a:xfrm>
            <a:off x="3794428" y="5678246"/>
            <a:ext cx="2444828" cy="1179754"/>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solidFill>
                <a:schemeClr val="bg2"/>
              </a:solidFill>
              <a:effectLst/>
              <a:latin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2795270" y="4713605"/>
            <a:ext cx="3554095" cy="179959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Fracture Process Zone</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Materials are inhomogeneous. They contain brittle and ductile phases, inclusion particles, grain boundaries, etc. Fracture initiation in a cracked solid is often in the interior of a specimen, where the high tensile stress exists at the locations of brittle and weak materials. Once a local fracture is initiated, it spreads out. For example, local fracture may start at inclusion 1 (Figure below). The fracture at inclusion I increases the stress at inclusion 2, and the increased stress causes the fracture of inclusion 2. Ductile fracture takes place be tween the brittle particles. If the brittle inclusions are large and closely spaced, it may cause an avalanche effect, one particle fracturing rapidly after the other. The fracturing process stops when the crack is out of the zone of the high tensile stress in the plane strain triaxial state of tension. The crack extension could be sizable and could cause noticeable load drop. This is the well known phenomenon of pop-in and is a local instability. Hence, K</a:t>
            </a:r>
            <a:r>
              <a:rPr lang="en-US" altLang="en-US" sz="1600" baseline="-25000">
                <a:latin typeface="Times New Roman" panose="02020603050405020304" charset="0"/>
                <a:cs typeface="Times New Roman" panose="02020603050405020304" charset="0"/>
              </a:rPr>
              <a:t>lc</a:t>
            </a:r>
            <a:r>
              <a:rPr lang="en-US" altLang="en-US" sz="1600">
                <a:latin typeface="Times New Roman" panose="02020603050405020304" charset="0"/>
                <a:cs typeface="Times New Roman" panose="02020603050405020304" charset="0"/>
              </a:rPr>
              <a:t> is the result of a local instability phenomenon, not a global instability.</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rcRect t="6192"/>
          <a:stretch>
            <a:fillRect/>
          </a:stretch>
        </p:blipFill>
        <p:spPr>
          <a:xfrm>
            <a:off x="1390015" y="5029835"/>
            <a:ext cx="6363335" cy="184848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pPr algn="l"/>
            <a:r>
              <a:rPr lang="en-US" altLang="en-US" sz="2000" dirty="0">
                <a:sym typeface="+mn-ea"/>
              </a:rPr>
              <a:t>Fracture Toughness And Fracure Ductility</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t>The initiated local fracture will continue to propagate. The extent of fracture propagation varies according to the “brittleness” of the material. The fracturing processes can be classified in three categories.</a:t>
            </a:r>
            <a:endParaRPr lang="en-US" altLang="en-US" sz="1600"/>
          </a:p>
          <a:p>
            <a:pPr algn="just"/>
            <a:r>
              <a:rPr lang="en-US" altLang="en-US" sz="1600"/>
              <a:t>(1) Once initiated, the localized fracture will continue to grow rapidly across the specimen without further increase in σ</a:t>
            </a:r>
            <a:r>
              <a:rPr lang="en-US" altLang="en-US" sz="1600" baseline="-25000"/>
              <a:t>∞</a:t>
            </a:r>
            <a:r>
              <a:rPr lang="en-US" altLang="en-US" sz="1600"/>
              <a:t> or K. It is very brittle . </a:t>
            </a:r>
            <a:endParaRPr lang="en-US" altLang="en-US" sz="1600"/>
          </a:p>
          <a:p>
            <a:pPr algn="just"/>
            <a:r>
              <a:rPr lang="en-US" altLang="en-US" sz="1600"/>
              <a:t>(2) Once initiated, the localized fracture will continue to grow to a sizable extent in a rapid manner while (σ</a:t>
            </a:r>
            <a:r>
              <a:rPr lang="en-US" altLang="en-US" sz="1600" baseline="-25000"/>
              <a:t>∞</a:t>
            </a:r>
            <a:r>
              <a:rPr lang="en-US" altLang="en-US" sz="1600"/>
              <a:t> and K drop. After the initial fracture, it needs to increase K in order to continue to grow further. Fracture is initiated in the interior in the plane strain region, and the initial fracturing process will stop when the crack is out of the zone of triaxial state of tension.</a:t>
            </a:r>
            <a:endParaRPr lang="en-US" altLang="en-US" sz="1600"/>
          </a:p>
          <a:p>
            <a:pPr algn="just"/>
            <a:r>
              <a:rPr lang="en-US" altLang="en-US" sz="1600"/>
              <a:t>(3) If fracture initiation is caused by brittle particles and if the brittle particles are small and far apart, once the local fracture is initiated, it needs a considerable amount of plastic deformation to grow across the regions</a:t>
            </a:r>
            <a:endParaRPr lang="en-US" altLang="en-US" sz="16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090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The problems may involve both material and geometric non-linearities, which complicate the formulation and render prediction of convergence extremely difficult. Because little can be done with these problems analytically, numerical methodologies are required.</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The </a:t>
            </a:r>
            <a:r>
              <a:rPr lang="en-US" altLang="en-US" sz="1600" i="1">
                <a:latin typeface="Times New Roman" panose="02020603050405020304" charset="0"/>
                <a:cs typeface="Times New Roman" panose="02020603050405020304" charset="0"/>
              </a:rPr>
              <a:t>finite difference </a:t>
            </a:r>
            <a:r>
              <a:rPr lang="en-US" altLang="en-US" sz="1600">
                <a:latin typeface="Times New Roman" panose="02020603050405020304" charset="0"/>
                <a:cs typeface="Times New Roman" panose="02020603050405020304" charset="0"/>
              </a:rPr>
              <a:t>method is the oldest technique for the solution of boundary value problems. The method directly involves the solution of the governing differential system in an approximate manner by subdividing the domain of interest into a connected series of discrete points called nodes. These nodes are the sampling points for the solution and are linked using the finite difference operators to the governing equations. Employment of the finite difference operators results in a system of algebraic equations for the discrete nodal values of the field variable. The finite difference method can be used to discretize both space and time. The finite difference method is difficult to use for irregularly shaped domains or for problems involving singularities, because the fine meshing required near a singularity cannot easily be reduced for the rest of the domain</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2342515" y="5756275"/>
            <a:ext cx="4458970" cy="109728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217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i="1">
                <a:latin typeface="Times New Roman" panose="02020603050405020304" charset="0"/>
                <a:cs typeface="Times New Roman" panose="02020603050405020304" charset="0"/>
              </a:rPr>
              <a:t>Integral equation</a:t>
            </a:r>
            <a:r>
              <a:rPr lang="en-US" altLang="en-US" sz="1600">
                <a:latin typeface="Times New Roman" panose="02020603050405020304" charset="0"/>
                <a:cs typeface="Times New Roman" panose="02020603050405020304" charset="0"/>
              </a:rPr>
              <a:t> methods basic approach employed involves an analytic formulation of the elasticity problem to the point of a singular integral equation. The singularity is then extracted and the result is a non-singular integral equation which can be solved quite accurately with any number of techniques. This approach yields excellent solutions; however, it requires an extensive analytic formulation which is different for each new problem. The method is quite useful, nonetheless, for establishing benchmark solutions to compare with other methods as the degree of accuracy can be guaranteed. The method is only applicable to elasticity problems (without non-linearities). For three-dimensional problems, th++e derivation of the integral equations becomes quite laborious.</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The </a:t>
            </a:r>
            <a:r>
              <a:rPr lang="en-US" altLang="en-US" sz="1600" i="1">
                <a:latin typeface="Times New Roman" panose="02020603050405020304" charset="0"/>
                <a:cs typeface="Times New Roman" panose="02020603050405020304" charset="0"/>
              </a:rPr>
              <a:t>Boundary Integral Equation Method </a:t>
            </a:r>
            <a:r>
              <a:rPr lang="en-US" altLang="en-US" sz="1600">
                <a:latin typeface="Times New Roman" panose="02020603050405020304" charset="0"/>
                <a:cs typeface="Times New Roman" panose="02020603050405020304" charset="0"/>
              </a:rPr>
              <a:t>(BIEM) is a numerical approach to the solution of linear boundary value problems with known Green’s function solutions. The boundary of the domain of interest is discretized using ”elements” which are interconnected at discrete points called nodes.</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The Finite Element Method is the most widely employed numerical method for fracture mechanics problems. The formulation of the FEM is based on a variational statement of the governing physics. For the problems of linear elasticity, the Principle of Virtual Work, given by</a:t>
            </a:r>
            <a:endParaRPr lang="en-US" altLang="en-US" sz="1600">
              <a:latin typeface="Times New Roman" panose="02020603050405020304" charset="0"/>
              <a:cs typeface="Times New Roman" panose="02020603050405020304" charset="0"/>
            </a:endParaRPr>
          </a:p>
        </p:txBody>
      </p:sp>
      <p:pic>
        <p:nvPicPr>
          <p:cNvPr id="3" name="Picture 2"/>
          <p:cNvPicPr>
            <a:picLocks noChangeAspect="true"/>
          </p:cNvPicPr>
          <p:nvPr/>
        </p:nvPicPr>
        <p:blipFill>
          <a:blip r:embed="rId3"/>
          <a:stretch>
            <a:fillRect/>
          </a:stretch>
        </p:blipFill>
        <p:spPr>
          <a:xfrm>
            <a:off x="2598420" y="7121525"/>
            <a:ext cx="5343525" cy="31432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090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2" name="Content Placeholder 1"/>
          <p:cNvPicPr>
            <a:picLocks noChangeAspect="true"/>
          </p:cNvPicPr>
          <p:nvPr>
            <p:ph sz="half" idx="2"/>
          </p:nvPr>
        </p:nvPicPr>
        <p:blipFill>
          <a:blip r:embed="rId2"/>
          <a:stretch>
            <a:fillRect/>
          </a:stretch>
        </p:blipFill>
        <p:spPr>
          <a:xfrm>
            <a:off x="344170" y="1626870"/>
            <a:ext cx="8455660" cy="482282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Probabilistic Fracture Mechanics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The interest in applying statistics to assess structural reliability has continued to increase. This is evident from the large amount of work in probabilistic fracture mechanics (PFM) and associated topics. Many factors contribute to reliability and these often change both systematically and at random. In the past, structures have been designed using a simple factor of safety approach to calculate a safe lifetime over which the applied loads will be sustained. Each variable in the equations governing the operation of the system was given a reasonable value drawn from past results or even just human intuition, and a predicted life obtained. This was then divided by a factor of safety which reduced it to give a ’safe’ maximum operating life. It is conceivable that this is unrealistically conservative but simple.</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So that there is a demand, particularly from industry, for a statistical justification behind the calculations, since many parameters may influence the behaviour of a structure and in practice each will be subject to both random and systematic variations.</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One approach is to use historical data from past failures and non-failures to evaluate the reliability of current productions.</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An alternative approach has been sought, namely the development and application of engineering models based on an understanding of the failure modes and statistical distributions of the controlling parameters.</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Probabilistic Fracture Mechanics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Ideally, a combination of the two methods is necessary so that past experience and results plus specially designed laboratory tests can be used to obtain statistical distributions which best fit these data, but also, hopefully provide predictions about altered or new systems. The problem is then divided:</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1. </a:t>
            </a:r>
            <a:r>
              <a:rPr lang="en-US" altLang="en-US" sz="1600" i="1">
                <a:latin typeface="Times New Roman" panose="02020603050405020304" charset="0"/>
                <a:cs typeface="Times New Roman" panose="02020603050405020304" charset="0"/>
              </a:rPr>
              <a:t>The basic problem</a:t>
            </a:r>
            <a:r>
              <a:rPr lang="en-US" altLang="en-US" sz="1600">
                <a:latin typeface="Times New Roman" panose="02020603050405020304" charset="0"/>
                <a:cs typeface="Times New Roman" panose="02020603050405020304" charset="0"/>
              </a:rPr>
              <a:t>: The two main considerations are the distribution of crack-like defects (or flaws) introduced during the fabrication of a structure and the critical crack length distribution for the material under service conditions, the latter being controlled primarily by the fracture toughness.In general, there is a lack of data for the initial distribution of defects in a structure so the distribution is often assumed to be lognormal or exponential. From a failure point of view, it is importanl to know how this distribution compares with that of the critical crack size, which is controlled by the material properties, and applied loading. The probability of failure is then given by the probability of interaction of the actual crack or flaw a</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and a critical crack length a</a:t>
            </a:r>
            <a:r>
              <a:rPr lang="en-US" altLang="en-US" sz="1600" baseline="-25000">
                <a:latin typeface="Times New Roman" panose="02020603050405020304" charset="0"/>
                <a:cs typeface="Times New Roman" panose="02020603050405020304" charset="0"/>
              </a:rPr>
              <a:t>c</a:t>
            </a:r>
            <a:r>
              <a:rPr lang="en-US" altLang="en-US" sz="1600">
                <a:latin typeface="Times New Roman" panose="02020603050405020304" charset="0"/>
                <a:cs typeface="Times New Roman" panose="02020603050405020304" charset="0"/>
              </a:rPr>
              <a:t>.</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2.</a:t>
            </a:r>
            <a:r>
              <a:rPr lang="en-US" altLang="en-US" sz="1600" i="1">
                <a:latin typeface="Times New Roman" panose="02020603050405020304" charset="0"/>
                <a:cs typeface="Times New Roman" panose="02020603050405020304" charset="0"/>
              </a:rPr>
              <a:t> Further considerations: </a:t>
            </a:r>
            <a:r>
              <a:rPr lang="en-US" altLang="en-US" sz="1600">
                <a:latin typeface="Times New Roman" panose="02020603050405020304" charset="0"/>
                <a:cs typeface="Times New Roman" panose="02020603050405020304" charset="0"/>
              </a:rPr>
              <a:t>Closely linked with the as-fabricated flaw size distribution is the role played by non-destructive testing in detecting defects which may, or may not, be repaired.</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In situations where fatigue cracking occurs, the defect distribution will tend to alter with the number ofapplied cycles.This problem may be reduced by in-service inspection at fixed intervals of time, and by repairing the defects so found.</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Probabilistic Fracture Mechanics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In the probabilistic treatment, the random variations are described using distributions of values for the parameters rather than one deterministic value. The distribution may be thought of as a curve combining the possible values and the likelihood (probability) they will occur. The introduction of distributions of values necessarily complicates an analysis, but the end result is likely to be more accurate and hence of more use. In some cases, neat analytical expressions for the reliability are impossible and numerical approximations are required. Approximate interactive algebraic procedures are used to determine an estimate of the failure probability ( = 1 - reliability), whereas in the latter, the approximation is at a later stage, after all the exact probabilistic expressions have been obtained for the complete system; this ibe justified by the improvement gained.s, of course, much harder, and the work involved may not be justified by the improvement gained.</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13"/>
          <p:cNvPicPr>
            <a:picLocks noChangeAspect="true"/>
          </p:cNvPicPr>
          <p:nvPr/>
        </p:nvPicPr>
        <p:blipFill>
          <a:blip r:embed="rId1"/>
          <a:srcRect t="6370" b="2440"/>
          <a:stretch>
            <a:fillRect/>
          </a:stretch>
        </p:blipFill>
        <p:spPr>
          <a:xfrm>
            <a:off x="2275840" y="4302125"/>
            <a:ext cx="4592320" cy="256921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Statistical Basis Of PFM</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The basis of PFM is the simple axiom that a given mode of failure event E will occur when the stress σ</a:t>
            </a:r>
            <a:r>
              <a:rPr lang="en-US" altLang="en-US" sz="1600" baseline="-25000">
                <a:latin typeface="Times New Roman" panose="02020603050405020304" charset="0"/>
                <a:cs typeface="Times New Roman" panose="02020603050405020304" charset="0"/>
              </a:rPr>
              <a:t>w</a:t>
            </a:r>
            <a:r>
              <a:rPr lang="en-US" altLang="en-US" sz="1600">
                <a:latin typeface="Times New Roman" panose="02020603050405020304" charset="0"/>
                <a:cs typeface="Times New Roman" panose="02020603050405020304" charset="0"/>
              </a:rPr>
              <a:t> associated with the failure mode exceeds the mode governing strength σ</a:t>
            </a:r>
            <a:r>
              <a:rPr lang="en-US" altLang="en-US" sz="1600" baseline="-25000">
                <a:latin typeface="Times New Roman" panose="02020603050405020304" charset="0"/>
                <a:cs typeface="Times New Roman" panose="02020603050405020304" charset="0"/>
              </a:rPr>
              <a:t>f</a:t>
            </a:r>
            <a:r>
              <a:rPr lang="en-US" altLang="en-US" sz="1600">
                <a:latin typeface="Times New Roman" panose="02020603050405020304" charset="0"/>
                <a:cs typeface="Times New Roman" panose="02020603050405020304" charset="0"/>
              </a:rPr>
              <a:t> . The probability of failure mode E is given by</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with i = 1.....n</a:t>
            </a:r>
            <a:r>
              <a:rPr lang="en-US" altLang="en-US" sz="1600" baseline="-25000">
                <a:latin typeface="Times New Roman" panose="02020603050405020304" charset="0"/>
                <a:cs typeface="Times New Roman" panose="02020603050405020304" charset="0"/>
              </a:rPr>
              <a:t>x</a:t>
            </a:r>
            <a:r>
              <a:rPr lang="en-US" altLang="en-US" sz="1600">
                <a:latin typeface="Times New Roman" panose="02020603050405020304" charset="0"/>
                <a:cs typeface="Times New Roman" panose="02020603050405020304" charset="0"/>
              </a:rPr>
              <a:t> , depends on input variables that at affect component stress or strength or both. An alternative definition in terms of a strength ratio Y = σ</a:t>
            </a:r>
            <a:r>
              <a:rPr lang="en-US" altLang="en-US" sz="1600" baseline="-25000">
                <a:latin typeface="Times New Roman" panose="02020603050405020304" charset="0"/>
                <a:cs typeface="Times New Roman" panose="02020603050405020304" charset="0"/>
              </a:rPr>
              <a:t>f</a:t>
            </a:r>
            <a:r>
              <a:rPr lang="en-US" altLang="en-US" sz="1600">
                <a:latin typeface="Times New Roman" panose="02020603050405020304" charset="0"/>
                <a:cs typeface="Times New Roman" panose="02020603050405020304" charset="0"/>
              </a:rPr>
              <a:t> /σ</a:t>
            </a:r>
            <a:r>
              <a:rPr lang="en-US" altLang="en-US" sz="1600" baseline="-25000">
                <a:latin typeface="Times New Roman" panose="02020603050405020304" charset="0"/>
                <a:cs typeface="Times New Roman" panose="02020603050405020304" charset="0"/>
              </a:rPr>
              <a:t>w</a:t>
            </a:r>
            <a:r>
              <a:rPr lang="en-US" altLang="en-US" sz="1600">
                <a:latin typeface="Times New Roman" panose="02020603050405020304" charset="0"/>
                <a:cs typeface="Times New Roman" panose="02020603050405020304" charset="0"/>
              </a:rPr>
              <a:t> is equally valid and leads to P(E)=P((Y )&lt; 1)</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3"/>
          <a:stretch>
            <a:fillRect/>
          </a:stretch>
        </p:blipFill>
        <p:spPr>
          <a:xfrm>
            <a:off x="2484755" y="2691765"/>
            <a:ext cx="4173855" cy="963295"/>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13"/>
          <p:cNvPicPr>
            <a:picLocks noChangeAspect="true"/>
          </p:cNvPicPr>
          <p:nvPr/>
        </p:nvPicPr>
        <p:blipFill>
          <a:blip r:embed="rId1"/>
          <a:srcRect t="6370" b="2440"/>
          <a:stretch>
            <a:fillRect/>
          </a:stretch>
        </p:blipFill>
        <p:spPr>
          <a:xfrm>
            <a:off x="2275840" y="4302125"/>
            <a:ext cx="4592320" cy="256921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Statistical Basis Of PFM</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The basis of PFM is the simple axiom that a given mode of failure event E will occur when the stress σ</a:t>
            </a:r>
            <a:r>
              <a:rPr lang="en-US" altLang="en-US" sz="1600" baseline="-25000">
                <a:latin typeface="Times New Roman" panose="02020603050405020304" charset="0"/>
                <a:cs typeface="Times New Roman" panose="02020603050405020304" charset="0"/>
              </a:rPr>
              <a:t>w</a:t>
            </a:r>
            <a:r>
              <a:rPr lang="en-US" altLang="en-US" sz="1600">
                <a:latin typeface="Times New Roman" panose="02020603050405020304" charset="0"/>
                <a:cs typeface="Times New Roman" panose="02020603050405020304" charset="0"/>
              </a:rPr>
              <a:t> associated with the failure mode exceeds the mode governing strength σ</a:t>
            </a:r>
            <a:r>
              <a:rPr lang="en-US" altLang="en-US" sz="1600" baseline="-25000">
                <a:latin typeface="Times New Roman" panose="02020603050405020304" charset="0"/>
                <a:cs typeface="Times New Roman" panose="02020603050405020304" charset="0"/>
              </a:rPr>
              <a:t>f</a:t>
            </a:r>
            <a:r>
              <a:rPr lang="en-US" altLang="en-US" sz="1600">
                <a:latin typeface="Times New Roman" panose="02020603050405020304" charset="0"/>
                <a:cs typeface="Times New Roman" panose="02020603050405020304" charset="0"/>
              </a:rPr>
              <a:t> . The probability of failure mode E is given by</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with i = 1.....n</a:t>
            </a:r>
            <a:r>
              <a:rPr lang="en-US" altLang="en-US" sz="1600" baseline="-25000">
                <a:latin typeface="Times New Roman" panose="02020603050405020304" charset="0"/>
                <a:cs typeface="Times New Roman" panose="02020603050405020304" charset="0"/>
              </a:rPr>
              <a:t>x</a:t>
            </a:r>
            <a:r>
              <a:rPr lang="en-US" altLang="en-US" sz="1600">
                <a:latin typeface="Times New Roman" panose="02020603050405020304" charset="0"/>
                <a:cs typeface="Times New Roman" panose="02020603050405020304" charset="0"/>
              </a:rPr>
              <a:t> , depends on input variables that at affect component stress or strength or both. An alternative definition in terms of a strength ratio Y = σ</a:t>
            </a:r>
            <a:r>
              <a:rPr lang="en-US" altLang="en-US" sz="1600" baseline="-25000">
                <a:latin typeface="Times New Roman" panose="02020603050405020304" charset="0"/>
                <a:cs typeface="Times New Roman" panose="02020603050405020304" charset="0"/>
              </a:rPr>
              <a:t>f</a:t>
            </a:r>
            <a:r>
              <a:rPr lang="en-US" altLang="en-US" sz="1600">
                <a:latin typeface="Times New Roman" panose="02020603050405020304" charset="0"/>
                <a:cs typeface="Times New Roman" panose="02020603050405020304" charset="0"/>
              </a:rPr>
              <a:t> /σ</a:t>
            </a:r>
            <a:r>
              <a:rPr lang="en-US" altLang="en-US" sz="1600" baseline="-25000">
                <a:latin typeface="Times New Roman" panose="02020603050405020304" charset="0"/>
                <a:cs typeface="Times New Roman" panose="02020603050405020304" charset="0"/>
              </a:rPr>
              <a:t>w</a:t>
            </a:r>
            <a:r>
              <a:rPr lang="en-US" altLang="en-US" sz="1600">
                <a:latin typeface="Times New Roman" panose="02020603050405020304" charset="0"/>
                <a:cs typeface="Times New Roman" panose="02020603050405020304" charset="0"/>
              </a:rPr>
              <a:t> is equally valid and leads to P(E)=P((Y )&lt; 1)</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3"/>
          <a:stretch>
            <a:fillRect/>
          </a:stretch>
        </p:blipFill>
        <p:spPr>
          <a:xfrm>
            <a:off x="2484755" y="2691765"/>
            <a:ext cx="4173855" cy="96329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1800" dirty="0"/>
              <a:t>Introduction</a:t>
            </a:r>
            <a:endParaRPr lang="en-US" altLang="en-US" sz="18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This seminar topic focuses on :</a:t>
            </a:r>
            <a:endParaRPr lang="en-US" altLang="en-US" sz="1600">
              <a:latin typeface="Times New Roman" panose="02020603050405020304" charset="0"/>
              <a:cs typeface="Times New Roman" panose="02020603050405020304" charset="0"/>
            </a:endParaRPr>
          </a:p>
          <a:p>
            <a:pPr marL="285750" indent="-285750">
              <a:buFont typeface="Wingdings" panose="05000000000000000000" charset="0"/>
              <a:buChar char=""/>
            </a:pPr>
            <a:r>
              <a:rPr lang="en-US" altLang="en-US" sz="1600">
                <a:latin typeface="Times New Roman" panose="02020603050405020304" charset="0"/>
                <a:cs typeface="Times New Roman" panose="02020603050405020304" charset="0"/>
              </a:rPr>
              <a:t>The Fundamentals of the fracture mechanics based on the crack tip stress and strain fields and the non-linear fracture mechanics have been developed. Their applications to the studiesof fracture initiation and stable crack growth may differ because of the difference in the basic postulates of various fracture theories.</a:t>
            </a:r>
            <a:endParaRPr lang="en-US" altLang="en-US" sz="1600">
              <a:latin typeface="Times New Roman" panose="02020603050405020304" charset="0"/>
              <a:cs typeface="Times New Roman" panose="02020603050405020304" charset="0"/>
            </a:endParaRPr>
          </a:p>
          <a:p>
            <a:pPr marL="285750" indent="-285750">
              <a:buFont typeface="Wingdings" panose="05000000000000000000" charset="0"/>
              <a:buChar char=""/>
            </a:pPr>
            <a:r>
              <a:rPr lang="en-US" altLang="en-US" sz="1600">
                <a:latin typeface="Times New Roman" panose="02020603050405020304" charset="0"/>
                <a:cs typeface="Times New Roman" panose="02020603050405020304" charset="0"/>
              </a:rPr>
              <a:t> The impact of computational methodology on furthering the understanding of fundamental fracture phenomena. The current numerical approaches to the solution of fracture mechanics problems. </a:t>
            </a:r>
            <a:endParaRPr lang="en-US" altLang="en-US" sz="1600">
              <a:latin typeface="Times New Roman" panose="02020603050405020304" charset="0"/>
              <a:cs typeface="Times New Roman" panose="02020603050405020304" charset="0"/>
            </a:endParaRPr>
          </a:p>
          <a:p>
            <a:pPr marL="285750" indent="-285750">
              <a:buFont typeface="Wingdings" panose="05000000000000000000" charset="0"/>
              <a:buChar char=""/>
            </a:pPr>
            <a:r>
              <a:rPr lang="en-US" altLang="en-US" sz="1600">
                <a:latin typeface="Times New Roman" panose="02020603050405020304" charset="0"/>
                <a:cs typeface="Times New Roman" panose="02020603050405020304" charset="0"/>
              </a:rPr>
              <a:t>The methodology for probabilistic fracture mechanics analysis (PFM) of structural components with crack-like imperfections. Details are given for the development and application of both a simple nomographic method and a basic numerical tool for PFM application</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Statistical Basis Of PFM</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Here, G is a concise deterministic summary of all prior engineering experience, models, and assumptions. If the engineering analysis does not lead to an obvious functional form, G may be obtained from standard least- squares fitting of the engineering data or by the repetitive analysis procedure.the x</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are most realistically described as ran dom variables X</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rather than single assigned deterministic values. Statistical interpretation of the X</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results in the interpretation of strength margin as a random variable. The statistical interpretation also allows the analyst to quantify his uncertainty of the engineering model G based on judgement, and his previous record of predictive success and failure. This error quantification is done by introducing one or more additional X</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to serve as ’error terms’. The cumulative distribution functions of the X</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represented by</a:t>
            </a:r>
            <a:endParaRPr lang="en-US" altLang="en-US" sz="1600">
              <a:latin typeface="Times New Roman" panose="02020603050405020304" charset="0"/>
              <a:cs typeface="Times New Roman" panose="02020603050405020304" charset="0"/>
            </a:endParaRPr>
          </a:p>
        </p:txBody>
      </p:sp>
      <p:pic>
        <p:nvPicPr>
          <p:cNvPr id="6" name="Picture 5" descr="s14"/>
          <p:cNvPicPr>
            <a:picLocks noChangeAspect="true"/>
          </p:cNvPicPr>
          <p:nvPr/>
        </p:nvPicPr>
        <p:blipFill>
          <a:blip r:embed="rId2"/>
          <a:stretch>
            <a:fillRect/>
          </a:stretch>
        </p:blipFill>
        <p:spPr>
          <a:xfrm>
            <a:off x="2895600" y="4343400"/>
            <a:ext cx="3352800" cy="253365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PFM by using Monte 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In PFM, the sensitivity of the stress intensity stresses are more often than not required to predict the reliability or probability of fracture initiation.</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 For </a:t>
            </a:r>
            <a:r>
              <a:rPr lang="en-US" altLang="en-US" sz="1600">
                <a:latin typeface="Times New Roman" panose="02020603050405020304" charset="0"/>
                <a:cs typeface="Times New Roman" panose="02020603050405020304" charset="0"/>
                <a:sym typeface="+mn-ea"/>
              </a:rPr>
              <a:t>Monte Carlo simulation (MCS) method </a:t>
            </a:r>
            <a:r>
              <a:rPr lang="en-US" altLang="en-US" sz="1600">
                <a:latin typeface="Times New Roman" panose="02020603050405020304" charset="0"/>
                <a:cs typeface="Times New Roman" panose="02020603050405020304" charset="0"/>
              </a:rPr>
              <a:t>,</a:t>
            </a:r>
            <a:r>
              <a:rPr lang=""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uncertainties in the applied load, material properties, and crack geometry are modeled as random variables</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described by specific probability distribution functions. In the MCS methodology, these random variables are</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generated many times from its distribution function. For each of the Monte Carlo samples, the SIFs, which</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are sensitive to the randomness of the variables, are computed. The resulting SIFs are compared with the</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material toughness to evaluate whether failure will occur.</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Fundamental Basis Of Fracture Mechanics</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688840"/>
          </a:xfrm>
        </p:spPr>
        <p:txBody>
          <a:bodyPr/>
          <a:p>
            <a:pPr>
              <a:lnSpc>
                <a:spcPct val="100000"/>
              </a:lnSpc>
            </a:pPr>
            <a:r>
              <a:rPr lang="en-US" altLang="en-US" sz="1600">
                <a:latin typeface="Times New Roman" panose="02020603050405020304" charset="0"/>
                <a:cs typeface="Times New Roman" panose="02020603050405020304" charset="0"/>
              </a:rPr>
              <a:t>At the fracture initiation of a cracked brittle solid in the condition of fixed grip, the release rate of the stored strain energy equals or exceeds the dissipative surface energy rate. ∂U</a:t>
            </a:r>
            <a:r>
              <a:rPr lang="en-US" altLang="en-US" sz="1600" baseline="-25000">
                <a:latin typeface="Times New Roman" panose="02020603050405020304" charset="0"/>
                <a:cs typeface="Times New Roman" panose="02020603050405020304" charset="0"/>
              </a:rPr>
              <a:t>ε</a:t>
            </a:r>
            <a:r>
              <a:rPr lang="en-US" altLang="en-US" sz="1600">
                <a:latin typeface="Times New Roman" panose="02020603050405020304" charset="0"/>
                <a:cs typeface="Times New Roman" panose="02020603050405020304" charset="0"/>
              </a:rPr>
              <a:t> /∂a ≥ ∂U</a:t>
            </a:r>
            <a:r>
              <a:rPr lang="en-US" altLang="en-US" sz="1600" baseline="-25000">
                <a:latin typeface="Times New Roman" panose="02020603050405020304" charset="0"/>
                <a:cs typeface="Times New Roman" panose="02020603050405020304" charset="0"/>
              </a:rPr>
              <a:t>s</a:t>
            </a:r>
            <a:r>
              <a:rPr lang="en-US" altLang="en-US" sz="1600">
                <a:latin typeface="Times New Roman" panose="02020603050405020304" charset="0"/>
                <a:cs typeface="Times New Roman" panose="02020603050405020304" charset="0"/>
              </a:rPr>
              <a:t> /∂a = 2γ, where U</a:t>
            </a:r>
            <a:r>
              <a:rPr lang="en-US" altLang="en-US" sz="1600" baseline="-25000">
                <a:latin typeface="Times New Roman" panose="02020603050405020304" charset="0"/>
                <a:cs typeface="Times New Roman" panose="02020603050405020304" charset="0"/>
              </a:rPr>
              <a:t> d</a:t>
            </a:r>
            <a:r>
              <a:rPr lang="en-US" altLang="en-US" sz="1600">
                <a:latin typeface="Times New Roman" panose="02020603050405020304" charset="0"/>
                <a:cs typeface="Times New Roman" panose="02020603050405020304" charset="0"/>
              </a:rPr>
              <a:t> and U</a:t>
            </a:r>
            <a:r>
              <a:rPr lang="en-US" altLang="en-US" sz="1600" baseline="-25000">
                <a:latin typeface="Times New Roman" panose="02020603050405020304" charset="0"/>
                <a:cs typeface="Times New Roman" panose="02020603050405020304" charset="0"/>
              </a:rPr>
              <a:t>S</a:t>
            </a:r>
            <a:r>
              <a:rPr lang="en-US" altLang="en-US" sz="1600">
                <a:latin typeface="Times New Roman" panose="02020603050405020304" charset="0"/>
                <a:cs typeface="Times New Roman" panose="02020603050405020304" charset="0"/>
              </a:rPr>
              <a:t> are strain energy and surface energy; γ, the surface energy per unit area; and a, crack length.γ is constant for a given material. Assuming a constant dissipative rate of plastic energy Γ , Irwin and Orowan extended the energy criterion to metallic solids, where plastic deformation takes place at crack tips.</a:t>
            </a:r>
            <a:endParaRPr lang="en-US" altLang="en-US" sz="1600">
              <a:latin typeface="Times New Roman" panose="02020603050405020304" charset="0"/>
              <a:cs typeface="Times New Roman" panose="02020603050405020304" charset="0"/>
            </a:endParaRPr>
          </a:p>
          <a:p>
            <a:pPr>
              <a:lnSpc>
                <a:spcPct val="100000"/>
              </a:lnSpc>
            </a:pPr>
            <a:r>
              <a:rPr lang="en-US" altLang="en-US" sz="1600">
                <a:latin typeface="Times New Roman" panose="02020603050405020304" charset="0"/>
                <a:cs typeface="Times New Roman" panose="02020603050405020304" charset="0"/>
              </a:rPr>
              <a:t>The crack tip elastic stresses, strains and displacements are characterized by the stress intensity factor, K.K characterizes crack tip stresses, strains and displacements forms the fundamental basis of the linear elastic fracture mechanics rather than the global energy balance. So, recently crack tip stress, strain and displacement fields can be characterized by J, which is a contour independent integral.J is also the rate of potential energy change during the cracking process ina non-linear elastic solid. J has been widely used to study non-linear fracture mechanics.</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true"/>
          </p:cNvPicPr>
          <p:nvPr/>
        </p:nvPicPr>
        <p:blipFill>
          <a:blip r:embed="rId1"/>
          <a:srcRect/>
          <a:stretch>
            <a:fillRect/>
          </a:stretch>
        </p:blipFill>
        <p:spPr>
          <a:xfrm>
            <a:off x="2030730" y="4269105"/>
            <a:ext cx="5082540" cy="2349500"/>
          </a:xfrm>
          <a:prstGeom prst="rect">
            <a:avLst/>
          </a:prstGeom>
        </p:spPr>
      </p:pic>
      <p:sp>
        <p:nvSpPr>
          <p:cNvPr id="8" name="Content Placeholder 7"/>
          <p:cNvSpPr>
            <a:spLocks noGrp="true"/>
          </p:cNvSpPr>
          <p:nvPr>
            <p:ph sz="half" idx="2"/>
          </p:nvPr>
        </p:nvSpPr>
        <p:spPr>
          <a:xfrm>
            <a:off x="457200" y="1785620"/>
            <a:ext cx="8318500" cy="4081780"/>
          </a:xfrm>
        </p:spPr>
        <p:txBody>
          <a:bodyPr wrap="square"/>
          <a:p>
            <a:pPr algn="l"/>
            <a:r>
              <a:rPr lang="en-US" altLang="en-US" sz="1600">
                <a:latin typeface="Times New Roman" panose="02020603050405020304" charset="0"/>
                <a:cs typeface="Times New Roman" panose="02020603050405020304" charset="0"/>
              </a:rPr>
              <a:t>Figure shows a cracked sample and its load P vs load point displacement,δ. The “crack” suddenly starts to propagate internally at A. The increased crack length increases the compliance of the specimen and causesthe sudden load drop from A to A’. As the load increases, the crack continues its internal growth. At B, thecrack front at the specimen surface starts to move forward, and the crack continues to grow in a “stable”manner to the maximum load C. D is the point of final separation, fracture mechanics studies the fracture initiation at A and the stable crack growth from A’ to B and onwards. Often the point of fracture initiation is not so clearly defined as shown in the figure. In this case, certain degree of arbitrariness has to be introduced in order to define fracture initiation. Fracture can bedefined interms of the above described macrofeatures or in terms of the micro-structural features such as fracture of brittle inclusions, etc</a:t>
            </a: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Defining Fracture</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Griffith proposed the criterion of brittle fracture based on the principle of global energy balance.</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where U</a:t>
            </a:r>
            <a:r>
              <a:rPr lang="en-US" altLang="en-US" sz="1600" baseline="-25000">
                <a:latin typeface="Times New Roman" panose="02020603050405020304" charset="0"/>
                <a:cs typeface="Times New Roman" panose="02020603050405020304" charset="0"/>
              </a:rPr>
              <a:t> ε</a:t>
            </a:r>
            <a:r>
              <a:rPr lang="en-US" altLang="en-US" sz="1600">
                <a:latin typeface="Times New Roman" panose="02020603050405020304" charset="0"/>
                <a:cs typeface="Times New Roman" panose="02020603050405020304" charset="0"/>
              </a:rPr>
              <a:t> is the strain energy and U</a:t>
            </a:r>
            <a:r>
              <a:rPr lang="en-US" altLang="en-US" sz="1600" baseline="-25000">
                <a:latin typeface="Times New Roman" panose="02020603050405020304" charset="0"/>
                <a:cs typeface="Times New Roman" panose="02020603050405020304" charset="0"/>
              </a:rPr>
              <a:t> γ</a:t>
            </a:r>
            <a:r>
              <a:rPr lang="en-US" altLang="en-US" sz="1600">
                <a:latin typeface="Times New Roman" panose="02020603050405020304" charset="0"/>
                <a:cs typeface="Times New Roman" panose="02020603050405020304" charset="0"/>
              </a:rPr>
              <a:t> is the surface energy.</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which is constant. For a small crack in a large plate, we habbve, at fracture.</a:t>
            </a:r>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1"/>
          <a:stretch>
            <a:fillRect/>
          </a:stretch>
        </p:blipFill>
        <p:spPr>
          <a:xfrm>
            <a:off x="3787140" y="2752725"/>
            <a:ext cx="1569720" cy="64516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Griffith Criterion</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3" name="Picture 2"/>
          <p:cNvPicPr>
            <a:picLocks noChangeAspect="true"/>
          </p:cNvPicPr>
          <p:nvPr/>
        </p:nvPicPr>
        <p:blipFill>
          <a:blip r:embed="rId3"/>
          <a:stretch>
            <a:fillRect/>
          </a:stretch>
        </p:blipFill>
        <p:spPr>
          <a:xfrm>
            <a:off x="3960495" y="3193415"/>
            <a:ext cx="1009015" cy="1226820"/>
          </a:xfrm>
          <a:prstGeom prst="rect">
            <a:avLst/>
          </a:prstGeom>
        </p:spPr>
      </p:pic>
      <p:pic>
        <p:nvPicPr>
          <p:cNvPr id="7" name="Picture 6"/>
          <p:cNvPicPr>
            <a:picLocks noChangeAspect="true"/>
          </p:cNvPicPr>
          <p:nvPr/>
        </p:nvPicPr>
        <p:blipFill>
          <a:blip r:embed="rId4"/>
          <a:stretch>
            <a:fillRect/>
          </a:stretch>
        </p:blipFill>
        <p:spPr>
          <a:xfrm>
            <a:off x="3587115" y="6177915"/>
            <a:ext cx="2181225" cy="361950"/>
          </a:xfrm>
          <a:prstGeom prst="rect">
            <a:avLst/>
          </a:prstGeom>
        </p:spPr>
      </p:pic>
      <p:pic>
        <p:nvPicPr>
          <p:cNvPr id="9" name="Picture 8"/>
          <p:cNvPicPr>
            <a:picLocks noChangeAspect="true"/>
          </p:cNvPicPr>
          <p:nvPr/>
        </p:nvPicPr>
        <p:blipFill>
          <a:blip r:embed="rId5"/>
          <a:stretch>
            <a:fillRect/>
          </a:stretch>
        </p:blipFill>
        <p:spPr>
          <a:xfrm>
            <a:off x="3587115" y="4725035"/>
            <a:ext cx="2203450" cy="145288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518160"/>
            <a:ext cx="6629400" cy="666750"/>
          </a:xfrm>
        </p:spPr>
        <p:txBody>
          <a:bodyPr/>
          <a:lstStyle/>
          <a:p>
            <a:r>
              <a:rPr lang="en-US" altLang="en-US" sz="2000" dirty="0"/>
              <a:t>Global Energy Balance Theory</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At fracture we have:</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U γ is surface energy; U</a:t>
            </a:r>
            <a:r>
              <a:rPr lang="en-US" altLang="en-US" sz="1600" baseline="-25000">
                <a:latin typeface="Times New Roman" panose="02020603050405020304" charset="0"/>
                <a:cs typeface="Times New Roman" panose="02020603050405020304" charset="0"/>
              </a:rPr>
              <a:t>ε</a:t>
            </a:r>
            <a:r>
              <a:rPr lang="en-US" altLang="en-US" sz="1600">
                <a:latin typeface="Times New Roman" panose="02020603050405020304" charset="0"/>
                <a:cs typeface="Times New Roman" panose="02020603050405020304" charset="0"/>
              </a:rPr>
              <a:t> is strain energy; and U</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is plastic work. It is known that U</a:t>
            </a:r>
            <a:r>
              <a:rPr lang="en-US" altLang="en-US" sz="1600" baseline="-25000">
                <a:latin typeface="Times New Roman" panose="02020603050405020304" charset="0"/>
                <a:cs typeface="Times New Roman" panose="02020603050405020304" charset="0"/>
              </a:rPr>
              <a:t>γ</a:t>
            </a:r>
            <a:r>
              <a:rPr lang="en-US" altLang="en-US" sz="1600">
                <a:latin typeface="Times New Roman" panose="02020603050405020304" charset="0"/>
                <a:cs typeface="Times New Roman" panose="02020603050405020304" charset="0"/>
              </a:rPr>
              <a:t> ≪ U</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 Neglect U</a:t>
            </a:r>
            <a:r>
              <a:rPr lang="en-US" altLang="en-US" sz="1600" baseline="-25000">
                <a:latin typeface="Times New Roman" panose="02020603050405020304" charset="0"/>
                <a:cs typeface="Times New Roman" panose="02020603050405020304" charset="0"/>
              </a:rPr>
              <a:t>γ</a:t>
            </a:r>
            <a:r>
              <a:rPr lang="en-US" altLang="en-US" sz="1600">
                <a:latin typeface="Times New Roman" panose="02020603050405020304" charset="0"/>
                <a:cs typeface="Times New Roman" panose="02020603050405020304" charset="0"/>
              </a:rPr>
              <a:t> , we get:</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This leads to </a:t>
            </a:r>
            <a:r>
              <a:rPr lang="en-US" altLang="en-US" sz="1600" i="1">
                <a:latin typeface="Times New Roman" panose="02020603050405020304" charset="0"/>
                <a:cs typeface="Times New Roman" panose="02020603050405020304" charset="0"/>
              </a:rPr>
              <a:t>G</a:t>
            </a:r>
            <a:r>
              <a:rPr lang="en-US" altLang="en-US" sz="1600" i="1" baseline="-25000">
                <a:latin typeface="Times New Roman" panose="02020603050405020304" charset="0"/>
                <a:cs typeface="Times New Roman" panose="02020603050405020304" charset="0"/>
              </a:rPr>
              <a:t>c</a:t>
            </a:r>
            <a:r>
              <a:rPr lang="en-US" altLang="en-US" sz="1600" i="1">
                <a:latin typeface="Times New Roman" panose="02020603050405020304" charset="0"/>
                <a:cs typeface="Times New Roman" panose="02020603050405020304" charset="0"/>
              </a:rPr>
              <a:t> = (∂U</a:t>
            </a:r>
            <a:r>
              <a:rPr lang="en-US" altLang="en-US" sz="1600" i="1" baseline="-25000">
                <a:latin typeface="Times New Roman" panose="02020603050405020304" charset="0"/>
                <a:cs typeface="Times New Roman" panose="02020603050405020304" charset="0"/>
              </a:rPr>
              <a:t>p</a:t>
            </a:r>
            <a:r>
              <a:rPr lang="en-US" altLang="en-US" sz="1600" i="1">
                <a:latin typeface="Times New Roman" panose="02020603050405020304" charset="0"/>
                <a:cs typeface="Times New Roman" panose="02020603050405020304" charset="0"/>
              </a:rPr>
              <a:t> /∂a)</a:t>
            </a:r>
            <a:r>
              <a:rPr lang="en-US" altLang="en-US" sz="1600">
                <a:latin typeface="Times New Roman" panose="02020603050405020304" charset="0"/>
                <a:cs typeface="Times New Roman" panose="02020603050405020304" charset="0"/>
              </a:rPr>
              <a:t>. In infinite metallic plate in the condition that strain prevails due to enough thickness. As cracks extend under σ∞ , the relation between work dissipation U p and crack lengh ”2</a:t>
            </a:r>
            <a:r>
              <a:rPr lang="en-US" altLang="en-US" sz="1600" i="1">
                <a:latin typeface="Times New Roman" panose="02020603050405020304" charset="0"/>
                <a:cs typeface="Times New Roman" panose="02020603050405020304" charset="0"/>
              </a:rPr>
              <a:t>a</a:t>
            </a:r>
            <a:r>
              <a:rPr lang="en-US" altLang="en-US" sz="1600">
                <a:latin typeface="Times New Roman" panose="02020603050405020304" charset="0"/>
                <a:cs typeface="Times New Roman" panose="02020603050405020304" charset="0"/>
              </a:rPr>
              <a:t>” can be found. The classic plasticity theory shows, r</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 a , and U</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 r</a:t>
            </a:r>
            <a:r>
              <a:rPr lang="en-US" altLang="en-US" sz="1600" baseline="-25000">
                <a:latin typeface="Times New Roman" panose="02020603050405020304" charset="0"/>
                <a:cs typeface="Times New Roman" panose="02020603050405020304" charset="0"/>
              </a:rPr>
              <a:t>p</a:t>
            </a:r>
            <a:r>
              <a:rPr lang="en-US" altLang="en-US" sz="1600" baseline="30000">
                <a:latin typeface="Times New Roman" panose="02020603050405020304" charset="0"/>
                <a:cs typeface="Times New Roman" panose="02020603050405020304" charset="0"/>
              </a:rPr>
              <a:t>2 </a:t>
            </a:r>
            <a:r>
              <a:rPr lang="en-US" altLang="en-US" sz="1600">
                <a:latin typeface="Times New Roman" panose="02020603050405020304" charset="0"/>
                <a:cs typeface="Times New Roman" panose="02020603050405020304" charset="0"/>
              </a:rPr>
              <a:t>which gives</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C is proportionality constant, which gives:</a:t>
            </a:r>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2"/>
          <a:stretch>
            <a:fillRect/>
          </a:stretch>
        </p:blipFill>
        <p:spPr>
          <a:xfrm>
            <a:off x="3429000" y="2017395"/>
            <a:ext cx="2286000" cy="672465"/>
          </a:xfrm>
          <a:prstGeom prst="rect">
            <a:avLst/>
          </a:prstGeom>
        </p:spPr>
      </p:pic>
      <p:pic>
        <p:nvPicPr>
          <p:cNvPr id="3" name="Picture 2"/>
          <p:cNvPicPr>
            <a:picLocks noChangeAspect="true"/>
          </p:cNvPicPr>
          <p:nvPr/>
        </p:nvPicPr>
        <p:blipFill>
          <a:blip r:embed="rId3"/>
          <a:stretch>
            <a:fillRect/>
          </a:stretch>
        </p:blipFill>
        <p:spPr>
          <a:xfrm>
            <a:off x="3745865" y="3048635"/>
            <a:ext cx="1651635" cy="760095"/>
          </a:xfrm>
          <a:prstGeom prst="rect">
            <a:avLst/>
          </a:prstGeom>
        </p:spPr>
      </p:pic>
      <p:pic>
        <p:nvPicPr>
          <p:cNvPr id="6" name="Picture 5"/>
          <p:cNvPicPr>
            <a:picLocks noChangeAspect="true"/>
          </p:cNvPicPr>
          <p:nvPr/>
        </p:nvPicPr>
        <p:blipFill>
          <a:blip r:embed="rId4"/>
          <a:stretch>
            <a:fillRect/>
          </a:stretch>
        </p:blipFill>
        <p:spPr>
          <a:xfrm>
            <a:off x="4065270" y="4710430"/>
            <a:ext cx="1014095" cy="601345"/>
          </a:xfrm>
          <a:prstGeom prst="rect">
            <a:avLst/>
          </a:prstGeom>
        </p:spPr>
      </p:pic>
      <p:pic>
        <p:nvPicPr>
          <p:cNvPr id="7" name="Picture 6"/>
          <p:cNvPicPr>
            <a:picLocks noChangeAspect="true"/>
          </p:cNvPicPr>
          <p:nvPr/>
        </p:nvPicPr>
        <p:blipFill>
          <a:blip r:embed="rId5"/>
          <a:stretch>
            <a:fillRect/>
          </a:stretch>
        </p:blipFill>
        <p:spPr>
          <a:xfrm>
            <a:off x="1973580" y="5727065"/>
            <a:ext cx="5195570" cy="76898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Global Energy Balance Theory</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The experimental evidences that demonstrate the failure of the global energy balance are well known. But they have not been recognized as such. Figure shows the thickness effects on fracture toughness. The fracture toughness varies from 40 MPa</a:t>
            </a:r>
            <a:r>
              <a:rPr lang="en-US" altLang="en-US" sz="1600">
                <a:latin typeface="Times New Roman" panose="02020603050405020304" charset="0"/>
                <a:cs typeface="Times New Roman" panose="02020603050405020304" charset="0"/>
                <a:sym typeface="+mn-ea"/>
              </a:rPr>
              <a:t>√</a:t>
            </a:r>
            <a:r>
              <a:rPr lang="en-US" altLang="en-US" sz="1600">
                <a:latin typeface="Times New Roman" panose="02020603050405020304" charset="0"/>
                <a:cs typeface="Times New Roman" panose="02020603050405020304" charset="0"/>
              </a:rPr>
              <a:t>m for K</a:t>
            </a:r>
            <a:r>
              <a:rPr lang="en-US" altLang="en-US" sz="1600" baseline="-25000">
                <a:latin typeface="Times New Roman" panose="02020603050405020304" charset="0"/>
                <a:cs typeface="Times New Roman" panose="02020603050405020304" charset="0"/>
              </a:rPr>
              <a:t>Ic</a:t>
            </a:r>
            <a:r>
              <a:rPr lang="en-US" altLang="en-US" sz="1600">
                <a:latin typeface="Times New Roman" panose="02020603050405020304" charset="0"/>
                <a:cs typeface="Times New Roman" panose="02020603050405020304" charset="0"/>
              </a:rPr>
              <a:t> , to the maximum value of 107 MPa</a:t>
            </a:r>
            <a:r>
              <a:rPr lang="en-US" altLang="en-US" sz="1600">
                <a:latin typeface="Times New Roman" panose="02020603050405020304" charset="0"/>
                <a:cs typeface="Times New Roman" panose="02020603050405020304" charset="0"/>
                <a:sym typeface="+mn-ea"/>
              </a:rPr>
              <a:t>√</a:t>
            </a:r>
            <a:r>
              <a:rPr lang="en-US" altLang="en-US" sz="1600">
                <a:latin typeface="Times New Roman" panose="02020603050405020304" charset="0"/>
                <a:cs typeface="Times New Roman" panose="02020603050405020304" charset="0"/>
              </a:rPr>
              <a:t>m. The strain energy release rates of the two limiting cases of plane strain and plane stress states differ by a factor of (1 − ν</a:t>
            </a:r>
            <a:r>
              <a:rPr lang="en-US" altLang="en-US" sz="1600" baseline="30000">
                <a:latin typeface="Times New Roman" panose="02020603050405020304" charset="0"/>
                <a:cs typeface="Times New Roman" panose="02020603050405020304" charset="0"/>
              </a:rPr>
              <a:t>2 </a:t>
            </a:r>
            <a:r>
              <a:rPr lang="en-US" altLang="en-US" sz="1600">
                <a:latin typeface="Times New Roman" panose="02020603050405020304" charset="0"/>
                <a:cs typeface="Times New Roman" panose="02020603050405020304" charset="0"/>
              </a:rPr>
              <a:t>).v is Poisson’s ratio. The difference is approximately 10%. If the plastic energy dissipation rate is constant, the difference in fracture toughnesses should not be more than 10%.</a:t>
            </a:r>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In order to explain the observed experimental phenomena, it is necessary to resort to the difference in the state of crack tip stress field. The lower plastic energy dissipation rate in the state of plane strain is caused by the triaxial state of tensile stress, which causes reductions in effective stress, plastic deformation, and plastic energy dissipation; and it causes an increase in maximum tensile stress and an earlier fracture initiation. The data clearly indicate that when the crack tip fields of the effective stress and the maximum tensile stress change, the fracture toughness will vary.</a:t>
            </a:r>
            <a:endParaRPr lang="en-US" altLang="en-US" sz="1600">
              <a:latin typeface="Times New Roman" panose="02020603050405020304" charset="0"/>
              <a:cs typeface="Times New Roman" panose="0202060305040502030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Sharp Notch Analysis</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All crack tips are “blunted,” so sharp notches and cracks can be considered as equivalents. We will consider sharp elleptical notches in large plates under tensile loading in a direction perpendicular to the major axis.</a:t>
            </a:r>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The fracture stress of a notched specimen depends on notch root radius, R, as shown schematically in Figure. σ</a:t>
            </a:r>
            <a:r>
              <a:rPr lang="en-US" altLang="en-US" sz="1600" baseline="-25000">
                <a:latin typeface="Times New Roman" panose="02020603050405020304" charset="0"/>
                <a:cs typeface="Times New Roman" panose="02020603050405020304" charset="0"/>
              </a:rPr>
              <a:t>c</a:t>
            </a:r>
            <a:r>
              <a:rPr lang="en-US" altLang="en-US" sz="1600">
                <a:latin typeface="Times New Roman" panose="02020603050405020304" charset="0"/>
                <a:cs typeface="Times New Roman" panose="02020603050405020304" charset="0"/>
              </a:rPr>
              <a:t> decreases with R. However, if the notch root radius is less than a certain value R</a:t>
            </a:r>
            <a:r>
              <a:rPr lang="en-US" altLang="en-US" sz="1600" baseline="-25000">
                <a:latin typeface="Times New Roman" panose="02020603050405020304" charset="0"/>
                <a:cs typeface="Times New Roman" panose="02020603050405020304" charset="0"/>
              </a:rPr>
              <a:t>c</a:t>
            </a:r>
            <a:r>
              <a:rPr lang="en-US" altLang="en-US" sz="1600">
                <a:latin typeface="Times New Roman" panose="02020603050405020304" charset="0"/>
                <a:cs typeface="Times New Roman" panose="02020603050405020304" charset="0"/>
              </a:rPr>
              <a:t> ,σ</a:t>
            </a:r>
            <a:r>
              <a:rPr lang="en-US" altLang="en-US" sz="1600" baseline="-25000">
                <a:latin typeface="Times New Roman" panose="02020603050405020304" charset="0"/>
                <a:cs typeface="Times New Roman" panose="02020603050405020304" charset="0"/>
              </a:rPr>
              <a:t>c</a:t>
            </a:r>
            <a:r>
              <a:rPr lang="en-US" altLang="en-US" sz="1600">
                <a:latin typeface="Times New Roman" panose="02020603050405020304" charset="0"/>
                <a:cs typeface="Times New Roman" panose="02020603050405020304" charset="0"/>
              </a:rPr>
              <a:t> is no longer R dependent. When a solid contains a sharp notch of initial root radius R</a:t>
            </a:r>
            <a:r>
              <a:rPr lang="en-US" altLang="en-US" sz="1600" i="1">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the radius increases with the applied load. If the root radius increment, ∆R is much larger than R</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the fracture stress σ</a:t>
            </a:r>
            <a:r>
              <a:rPr lang="en-US" altLang="en-US" sz="1600" baseline="-25000">
                <a:latin typeface="Times New Roman" panose="02020603050405020304" charset="0"/>
                <a:cs typeface="Times New Roman" panose="02020603050405020304" charset="0"/>
              </a:rPr>
              <a:t>c</a:t>
            </a:r>
            <a:r>
              <a:rPr lang="en-US" altLang="en-US" sz="1600">
                <a:latin typeface="Times New Roman" panose="02020603050405020304" charset="0"/>
                <a:cs typeface="Times New Roman" panose="02020603050405020304" charset="0"/>
              </a:rPr>
              <a:t> is independent of R</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If the size of the fracture process zone, ρ F is much larger than R</a:t>
            </a:r>
            <a:r>
              <a:rPr lang="en-US" altLang="en-US" sz="1600" baseline="-25000">
                <a:latin typeface="Times New Roman" panose="02020603050405020304" charset="0"/>
                <a:cs typeface="Times New Roman" panose="02020603050405020304" charset="0"/>
              </a:rPr>
              <a:t>i </a:t>
            </a:r>
            <a:r>
              <a:rPr lang="en-US" altLang="en-US" sz="1600">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sym typeface="+mn-ea"/>
              </a:rPr>
              <a:t>σ</a:t>
            </a:r>
            <a:r>
              <a:rPr lang="en-US" altLang="en-US" sz="1600" baseline="-25000">
                <a:latin typeface="Times New Roman" panose="02020603050405020304" charset="0"/>
                <a:cs typeface="Times New Roman" panose="02020603050405020304" charset="0"/>
                <a:sym typeface="+mn-ea"/>
              </a:rPr>
              <a:t>c</a:t>
            </a:r>
            <a:r>
              <a:rPr lang="en-US" altLang="en-US" sz="1600">
                <a:latin typeface="Times New Roman" panose="02020603050405020304" charset="0"/>
                <a:cs typeface="Times New Roman" panose="02020603050405020304" charset="0"/>
              </a:rPr>
              <a:t> will also be independent of R</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In our analysis, we assume R is always less than R</a:t>
            </a:r>
            <a:r>
              <a:rPr lang="en-US" altLang="en-US" sz="1600" baseline="-25000">
                <a:latin typeface="Times New Roman" panose="02020603050405020304" charset="0"/>
                <a:cs typeface="Times New Roman" panose="02020603050405020304" charset="0"/>
              </a:rPr>
              <a:t>c</a:t>
            </a:r>
            <a:endParaRPr lang="en-US" altLang="en-US" sz="1600" baseline="-250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2"/>
          <a:stretch>
            <a:fillRect/>
          </a:stretch>
        </p:blipFill>
        <p:spPr>
          <a:xfrm>
            <a:off x="2499995" y="4112895"/>
            <a:ext cx="4143375" cy="237744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The Theory Of K-characterization</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Under the condition of small scale yielding, SSY, K characterizes the crack tip stresses and strains even within r</a:t>
            </a:r>
            <a:r>
              <a:rPr lang="en-US" altLang="en-US" sz="1600" baseline="-25000">
                <a:latin typeface="Times New Roman" panose="02020603050405020304" charset="0"/>
                <a:cs typeface="Times New Roman" panose="02020603050405020304" charset="0"/>
              </a:rPr>
              <a:t>p </a:t>
            </a:r>
            <a:r>
              <a:rPr lang="en-US" altLang="en-US" sz="1600">
                <a:latin typeface="Times New Roman" panose="02020603050405020304" charset="0"/>
                <a:cs typeface="Times New Roman" panose="02020603050405020304" charset="0"/>
              </a:rPr>
              <a:t>. Let us illustrate this with two samples of different geometry but they are loaded to the same K-value. These samples are made of the same material and have the same thickness</a:t>
            </a:r>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The crack tip σ</a:t>
            </a:r>
            <a:r>
              <a:rPr lang="en-US" altLang="en-US" sz="1600" baseline="-25000">
                <a:latin typeface="Times New Roman" panose="02020603050405020304" charset="0"/>
                <a:cs typeface="Times New Roman" panose="02020603050405020304" charset="0"/>
              </a:rPr>
              <a:t>ij</a:t>
            </a:r>
            <a:r>
              <a:rPr lang="en-US" altLang="en-US" sz="1600">
                <a:latin typeface="Times New Roman" panose="02020603050405020304" charset="0"/>
                <a:cs typeface="Times New Roman" panose="02020603050405020304" charset="0"/>
              </a:rPr>
              <a:t> and ε</a:t>
            </a:r>
            <a:r>
              <a:rPr lang="en-US" altLang="en-US" sz="1600" baseline="-25000">
                <a:latin typeface="Times New Roman" panose="02020603050405020304" charset="0"/>
                <a:cs typeface="Times New Roman" panose="02020603050405020304" charset="0"/>
              </a:rPr>
              <a:t>ij</a:t>
            </a:r>
            <a:r>
              <a:rPr lang="en-US" altLang="en-US" sz="1600">
                <a:latin typeface="Times New Roman" panose="02020603050405020304" charset="0"/>
                <a:cs typeface="Times New Roman" panose="02020603050405020304" charset="0"/>
              </a:rPr>
              <a:t> are not only affected by the planar dimensions of “a” and “L”. They are also strongly affected by the specimen thickness, t.The size requirements needed to satisfy the condition of SSY and that of plane strain are</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2"/>
          <a:stretch>
            <a:fillRect/>
          </a:stretch>
        </p:blipFill>
        <p:spPr>
          <a:xfrm>
            <a:off x="3465830" y="3306445"/>
            <a:ext cx="2212340" cy="1609090"/>
          </a:xfrm>
          <a:prstGeom prst="rect">
            <a:avLst/>
          </a:prstGeom>
        </p:spPr>
      </p:pic>
    </p:spTree>
  </p:cSld>
  <p:clrMapOvr>
    <a:masterClrMapping/>
  </p:clrMapOvr>
  <p:transition spd="med"/>
</p:sld>
</file>

<file path=ppt/theme/theme1.xml><?xml version="1.0" encoding="utf-8"?>
<a:theme xmlns:a="http://schemas.openxmlformats.org/drawingml/2006/main" name="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5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9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17660</Words>
  <Application>WPS Presentation</Application>
  <PresentationFormat>On-screen Show (4:3)</PresentationFormat>
  <Paragraphs>140</Paragraphs>
  <Slides>21</Slides>
  <Notes>2</Notes>
  <HiddenSlides>0</HiddenSlides>
  <MMClips>0</MMClips>
  <ScaleCrop>false</ScaleCrop>
  <HeadingPairs>
    <vt:vector size="6" baseType="variant">
      <vt:variant>
        <vt:lpstr>已用的字体</vt:lpstr>
      </vt:variant>
      <vt:variant>
        <vt:i4>13</vt:i4>
      </vt:variant>
      <vt:variant>
        <vt:lpstr>主题</vt:lpstr>
      </vt:variant>
      <vt:variant>
        <vt:i4>20</vt:i4>
      </vt:variant>
      <vt:variant>
        <vt:lpstr>幻灯片标题</vt:lpstr>
      </vt:variant>
      <vt:variant>
        <vt:i4>21</vt:i4>
      </vt:variant>
    </vt:vector>
  </HeadingPairs>
  <TitlesOfParts>
    <vt:vector size="54" baseType="lpstr">
      <vt:lpstr>Arial</vt:lpstr>
      <vt:lpstr>SimSun</vt:lpstr>
      <vt:lpstr>Wingdings</vt:lpstr>
      <vt:lpstr>Arial Black</vt:lpstr>
      <vt:lpstr>Open Sans</vt:lpstr>
      <vt:lpstr>Lucida Console</vt:lpstr>
      <vt:lpstr>Times New Roman</vt:lpstr>
      <vt:lpstr>Wingdings</vt:lpstr>
      <vt:lpstr>Franklin Gothic Heavy</vt:lpstr>
      <vt:lpstr>Microsoft Sans Serif</vt:lpstr>
      <vt:lpstr>微软雅黑</vt:lpstr>
      <vt:lpstr>Arial Unicode MS</vt:lpstr>
      <vt:lpstr>Batang</vt:lpstr>
      <vt:lpstr>Pixel</vt:lpstr>
      <vt:lpstr>2_Pixel</vt:lpstr>
      <vt:lpstr>3_Pixel</vt:lpstr>
      <vt:lpstr>1_Pixel</vt:lpstr>
      <vt:lpstr>4_Pixel</vt:lpstr>
      <vt:lpstr>5_Pixel</vt:lpstr>
      <vt:lpstr>6_Pixel</vt:lpstr>
      <vt:lpstr>7_Pixel</vt:lpstr>
      <vt:lpstr>8_Pixel</vt:lpstr>
      <vt:lpstr>9_Pixel</vt:lpstr>
      <vt:lpstr>10_Pixel</vt:lpstr>
      <vt:lpstr>12_Pixel</vt:lpstr>
      <vt:lpstr>14_Pixel</vt:lpstr>
      <vt:lpstr>15_Pixel</vt:lpstr>
      <vt:lpstr>11_Pixel</vt:lpstr>
      <vt:lpstr>13_Pixel</vt:lpstr>
      <vt:lpstr>16_Pixel</vt:lpstr>
      <vt:lpstr>17_Pixel</vt:lpstr>
      <vt:lpstr>18_Pixel</vt:lpstr>
      <vt:lpstr>19_Pixel</vt:lpstr>
      <vt:lpstr>Grant Proposal  for Project Name</vt:lpstr>
      <vt:lpstr>Introduction</vt:lpstr>
      <vt:lpstr>Fundamental Basis Of Fracture Mechanics</vt:lpstr>
      <vt:lpstr>Defining Fracture</vt:lpstr>
      <vt:lpstr>Griffith Criterion</vt:lpstr>
      <vt:lpstr>Global Energy Balance Theory</vt:lpstr>
      <vt:lpstr>Global Energy Balance Theory</vt:lpstr>
      <vt:lpstr>Sharp Notch Analysis</vt:lpstr>
      <vt:lpstr>The Theory Of K-characterization</vt:lpstr>
      <vt:lpstr>Fracture Process Zone</vt:lpstr>
      <vt:lpstr>Fracture Toughness And Fracure Ductility</vt:lpstr>
      <vt:lpstr>Numerical Methods For Solution Of Fracture Problems</vt:lpstr>
      <vt:lpstr>Numerical Methods For Solution Of Fracture Problems</vt:lpstr>
      <vt:lpstr>Numerical Methods For Solution Of Fracture Problems</vt:lpstr>
      <vt:lpstr>Probabilistic Fracture Mechanics</vt:lpstr>
      <vt:lpstr>Probabilistic Fracture Mechanics</vt:lpstr>
      <vt:lpstr>Probabilistic Fracture Mechanics</vt:lpstr>
      <vt:lpstr>Statistical Basis Of PFM</vt:lpstr>
      <vt:lpstr>Statistical Basis Of PFM</vt:lpstr>
      <vt:lpstr>Statistical Basis Of PFM</vt:lpstr>
      <vt:lpstr>PFM by using Monte Carlo simulation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Grant Proposal  for Project Name</dc:title>
  <dc:creator/>
  <cp:lastModifiedBy>abhinandan</cp:lastModifiedBy>
  <cp:revision>63</cp:revision>
  <cp:lastPrinted>2021-06-15T18:29:32Z</cp:lastPrinted>
  <dcterms:created xsi:type="dcterms:W3CDTF">2021-06-15T18:29:32Z</dcterms:created>
  <dcterms:modified xsi:type="dcterms:W3CDTF">2021-06-15T18:29:32Z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TC060891601033</vt:lpwstr>
  </property>
  <property fmtid="{D5CDD505-2E9C-101B-9397-08002B2CF9AE}" pid="3" name="KSOProductBuildVer">
    <vt:lpwstr>1033-11.1.0.9604</vt:lpwstr>
  </property>
</Properties>
</file>