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0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71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89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697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390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109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818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63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77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58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4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79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71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54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0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45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A069B-002E-7224-E54F-91CEA60599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79FB2-F419-9818-EA69-D98C78E5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2977B-9AF9-60B9-2D47-C47C9FED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CE18B-88D2-63B7-2C42-9902EDE0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AF7EF-21B9-25D0-D95C-603C5A2B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73C9F-A7FF-ABB2-884C-711868ED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B4858-09E1-9F59-D374-3F319325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FC3C47-DBE8-CEC2-D3D0-3FCDE6728DB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B95226E-5C81-0A7E-D446-523941AD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543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Segoe UI Black</vt:lpstr>
      <vt:lpstr>Segoe UI Bold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Abhinandan Uniyal</cp:lastModifiedBy>
  <cp:revision>8</cp:revision>
  <dcterms:created xsi:type="dcterms:W3CDTF">2024-11-24T05:55:51Z</dcterms:created>
  <dcterms:modified xsi:type="dcterms:W3CDTF">2025-05-10T14:29:18Z</dcterms:modified>
</cp:coreProperties>
</file>