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media/image12.jpg" ContentType="application/octet-stream"/>
  <Override PartName="/ppt/media/image13.jpg" ContentType="application/octet-stream"/>
  <Override PartName="/ppt/media/image14.jpg" ContentType="application/octet-stream"/>
  <Override PartName="/ppt/media/image15.jpg" ContentType="application/octet-stream"/>
  <Override PartName="/ppt/media/image16.jpg" ContentType="application/octet-stream"/>
  <Override PartName="/ppt/media/image17.jpg" ContentType="application/octet-stream"/>
  <Override PartName="/ppt/media/image18.jpg" ContentType="application/octet-stream"/>
  <Override PartName="/ppt/media/image19.jpg" ContentType="application/octet-stream"/>
  <Override PartName="/ppt/media/image20.jpg" ContentType="application/octet-stream"/>
  <Override PartName="/ppt/media/image21.jpg" ContentType="application/octet-stream"/>
  <Override PartName="/ppt/media/image22.jpg" ContentType="application/octet-stream"/>
  <Override PartName="/ppt/media/image23.jpg" ContentType="application/octet-stream"/>
  <Override PartName="/ppt/media/image24.jpg" ContentType="application/octet-stream"/>
  <Override PartName="/ppt/media/image25.jpg" ContentType="application/octet-stream"/>
  <Override PartName="/ppt/media/image26.jpg" ContentType="application/octet-stream"/>
  <Override PartName="/ppt/media/image27.jpg" ContentType="application/octet-stream"/>
  <Override PartName="/ppt/media/image28.jpg" ContentType="application/octet-stream"/>
  <Override PartName="/ppt/media/image29.jpg" ContentType="application/octet-stream"/>
  <Override PartName="/ppt/media/image30.jpg" ContentType="application/octet-stream"/>
  <Override PartName="/ppt/media/image31.jpg" ContentType="application/octet-stream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66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9" d="100"/>
          <a:sy n="79" d="100"/>
        </p:scale>
        <p:origin x="91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549" y="1447801"/>
            <a:ext cx="8807271" cy="3329581"/>
          </a:xfrm>
        </p:spPr>
        <p:txBody>
          <a:bodyPr anchor="b"/>
          <a:lstStyle>
            <a:lvl1pPr>
              <a:defRPr sz="71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549" y="4777380"/>
            <a:ext cx="8807271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1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7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9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6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50" y="4800587"/>
            <a:ext cx="8807270" cy="566738"/>
          </a:xfrm>
        </p:spPr>
        <p:txBody>
          <a:bodyPr anchor="b">
            <a:normAutofit/>
          </a:bodyPr>
          <a:lstStyle>
            <a:lvl1pPr algn="l">
              <a:defRPr sz="239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549" y="685800"/>
            <a:ext cx="8807271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97"/>
            </a:lvl1pPr>
            <a:lvl2pPr marL="456240" indent="0">
              <a:buNone/>
              <a:defRPr sz="1597"/>
            </a:lvl2pPr>
            <a:lvl3pPr marL="912480" indent="0">
              <a:buNone/>
              <a:defRPr sz="1597"/>
            </a:lvl3pPr>
            <a:lvl4pPr marL="1368720" indent="0">
              <a:buNone/>
              <a:defRPr sz="1597"/>
            </a:lvl4pPr>
            <a:lvl5pPr marL="1824960" indent="0">
              <a:buNone/>
              <a:defRPr sz="1597"/>
            </a:lvl5pPr>
            <a:lvl6pPr marL="2281199" indent="0">
              <a:buNone/>
              <a:defRPr sz="1597"/>
            </a:lvl6pPr>
            <a:lvl7pPr marL="2737439" indent="0">
              <a:buNone/>
              <a:defRPr sz="1597"/>
            </a:lvl7pPr>
            <a:lvl8pPr marL="3193679" indent="0">
              <a:buNone/>
              <a:defRPr sz="1597"/>
            </a:lvl8pPr>
            <a:lvl9pPr marL="3649919" indent="0">
              <a:buNone/>
              <a:defRPr sz="15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550" y="5367325"/>
            <a:ext cx="8807269" cy="493712"/>
          </a:xfrm>
        </p:spPr>
        <p:txBody>
          <a:bodyPr>
            <a:normAutofit/>
          </a:bodyPr>
          <a:lstStyle>
            <a:lvl1pPr marL="0" indent="0">
              <a:buNone/>
              <a:defRPr sz="1197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9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48" y="1447800"/>
            <a:ext cx="8807272" cy="1981200"/>
          </a:xfrm>
        </p:spPr>
        <p:txBody>
          <a:bodyPr/>
          <a:lstStyle>
            <a:lvl1pPr>
              <a:defRPr sz="47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548" y="3657600"/>
            <a:ext cx="8807272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6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44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521" y="1447800"/>
            <a:ext cx="7982650" cy="2323374"/>
          </a:xfrm>
        </p:spPr>
        <p:txBody>
          <a:bodyPr/>
          <a:lstStyle>
            <a:lvl1pPr>
              <a:defRPr sz="47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6379" y="3771174"/>
            <a:ext cx="726448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397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548" y="4350657"/>
            <a:ext cx="8807272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6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6424" y="971253"/>
            <a:ext cx="80024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74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11052" y="2613787"/>
            <a:ext cx="80024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74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82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48" y="3124201"/>
            <a:ext cx="8807273" cy="1653180"/>
          </a:xfrm>
        </p:spPr>
        <p:txBody>
          <a:bodyPr anchor="b"/>
          <a:lstStyle>
            <a:lvl1pPr algn="l">
              <a:defRPr sz="399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548" y="4777381"/>
            <a:ext cx="8807272" cy="860400"/>
          </a:xfrm>
        </p:spPr>
        <p:txBody>
          <a:bodyPr anchor="t"/>
          <a:lstStyle>
            <a:lvl1pPr marL="0" indent="0" algn="l">
              <a:buNone/>
              <a:defRPr sz="1996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240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2pPr>
            <a:lvl3pPr marL="912480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872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96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11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743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367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991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628" y="1981200"/>
            <a:ext cx="2940727" cy="576262"/>
          </a:xfrm>
        </p:spPr>
        <p:txBody>
          <a:bodyPr anchor="b">
            <a:noAutofit/>
          </a:bodyPr>
          <a:lstStyle>
            <a:lvl1pPr marL="0" indent="0">
              <a:buNone/>
              <a:defRPr sz="239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1104" y="2667000"/>
            <a:ext cx="29212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397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5568" y="1981200"/>
            <a:ext cx="2930124" cy="576262"/>
          </a:xfrm>
        </p:spPr>
        <p:txBody>
          <a:bodyPr anchor="b">
            <a:noAutofit/>
          </a:bodyPr>
          <a:lstStyle>
            <a:lvl1pPr marL="0" indent="0">
              <a:buNone/>
              <a:defRPr sz="239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5037" y="2667000"/>
            <a:ext cx="294065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397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9858" y="1981200"/>
            <a:ext cx="2926004" cy="576262"/>
          </a:xfrm>
        </p:spPr>
        <p:txBody>
          <a:bodyPr anchor="b">
            <a:noAutofit/>
          </a:bodyPr>
          <a:lstStyle>
            <a:lvl1pPr marL="0" indent="0">
              <a:buNone/>
              <a:defRPr sz="239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9858" y="2667000"/>
            <a:ext cx="29260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397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8379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7722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06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104" y="4250949"/>
            <a:ext cx="2933925" cy="576262"/>
          </a:xfrm>
        </p:spPr>
        <p:txBody>
          <a:bodyPr anchor="b">
            <a:noAutofit/>
          </a:bodyPr>
          <a:lstStyle>
            <a:lvl1pPr marL="0" indent="0">
              <a:buNone/>
              <a:defRPr sz="239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1104" y="2209800"/>
            <a:ext cx="29339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97"/>
            </a:lvl1pPr>
            <a:lvl2pPr marL="456240" indent="0">
              <a:buNone/>
              <a:defRPr sz="1597"/>
            </a:lvl2pPr>
            <a:lvl3pPr marL="912480" indent="0">
              <a:buNone/>
              <a:defRPr sz="1597"/>
            </a:lvl3pPr>
            <a:lvl4pPr marL="1368720" indent="0">
              <a:buNone/>
              <a:defRPr sz="1597"/>
            </a:lvl4pPr>
            <a:lvl5pPr marL="1824960" indent="0">
              <a:buNone/>
              <a:defRPr sz="1597"/>
            </a:lvl5pPr>
            <a:lvl6pPr marL="2281199" indent="0">
              <a:buNone/>
              <a:defRPr sz="1597"/>
            </a:lvl6pPr>
            <a:lvl7pPr marL="2737439" indent="0">
              <a:buNone/>
              <a:defRPr sz="1597"/>
            </a:lvl7pPr>
            <a:lvl8pPr marL="3193679" indent="0">
              <a:buNone/>
              <a:defRPr sz="1597"/>
            </a:lvl8pPr>
            <a:lvl9pPr marL="3649919" indent="0">
              <a:buNone/>
              <a:defRPr sz="15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1104" y="4827212"/>
            <a:ext cx="2933925" cy="659189"/>
          </a:xfrm>
        </p:spPr>
        <p:txBody>
          <a:bodyPr anchor="t">
            <a:normAutofit/>
          </a:bodyPr>
          <a:lstStyle>
            <a:lvl1pPr marL="0" indent="0">
              <a:buNone/>
              <a:defRPr sz="1397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273" y="4250949"/>
            <a:ext cx="2924420" cy="576262"/>
          </a:xfrm>
        </p:spPr>
        <p:txBody>
          <a:bodyPr anchor="b">
            <a:noAutofit/>
          </a:bodyPr>
          <a:lstStyle>
            <a:lvl1pPr marL="0" indent="0">
              <a:buNone/>
              <a:defRPr sz="239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1272" y="2209800"/>
            <a:ext cx="292442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97"/>
            </a:lvl1pPr>
            <a:lvl2pPr marL="456240" indent="0">
              <a:buNone/>
              <a:defRPr sz="1597"/>
            </a:lvl2pPr>
            <a:lvl3pPr marL="912480" indent="0">
              <a:buNone/>
              <a:defRPr sz="1597"/>
            </a:lvl3pPr>
            <a:lvl4pPr marL="1368720" indent="0">
              <a:buNone/>
              <a:defRPr sz="1597"/>
            </a:lvl4pPr>
            <a:lvl5pPr marL="1824960" indent="0">
              <a:buNone/>
              <a:defRPr sz="1597"/>
            </a:lvl5pPr>
            <a:lvl6pPr marL="2281199" indent="0">
              <a:buNone/>
              <a:defRPr sz="1597"/>
            </a:lvl6pPr>
            <a:lvl7pPr marL="2737439" indent="0">
              <a:buNone/>
              <a:defRPr sz="1597"/>
            </a:lvl7pPr>
            <a:lvl8pPr marL="3193679" indent="0">
              <a:buNone/>
              <a:defRPr sz="1597"/>
            </a:lvl8pPr>
            <a:lvl9pPr marL="3649919" indent="0">
              <a:buNone/>
              <a:defRPr sz="15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9922" y="4827211"/>
            <a:ext cx="2928293" cy="659189"/>
          </a:xfrm>
        </p:spPr>
        <p:txBody>
          <a:bodyPr anchor="t">
            <a:normAutofit/>
          </a:bodyPr>
          <a:lstStyle>
            <a:lvl1pPr marL="0" indent="0">
              <a:buNone/>
              <a:defRPr sz="1397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9858" y="4250949"/>
            <a:ext cx="2926004" cy="576262"/>
          </a:xfrm>
        </p:spPr>
        <p:txBody>
          <a:bodyPr anchor="b">
            <a:noAutofit/>
          </a:bodyPr>
          <a:lstStyle>
            <a:lvl1pPr marL="0" indent="0">
              <a:buNone/>
              <a:defRPr sz="239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9857" y="2209800"/>
            <a:ext cx="292600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97"/>
            </a:lvl1pPr>
            <a:lvl2pPr marL="456240" indent="0">
              <a:buNone/>
              <a:defRPr sz="1597"/>
            </a:lvl2pPr>
            <a:lvl3pPr marL="912480" indent="0">
              <a:buNone/>
              <a:defRPr sz="1597"/>
            </a:lvl3pPr>
            <a:lvl4pPr marL="1368720" indent="0">
              <a:buNone/>
              <a:defRPr sz="1597"/>
            </a:lvl4pPr>
            <a:lvl5pPr marL="1824960" indent="0">
              <a:buNone/>
              <a:defRPr sz="1597"/>
            </a:lvl5pPr>
            <a:lvl6pPr marL="2281199" indent="0">
              <a:buNone/>
              <a:defRPr sz="1597"/>
            </a:lvl6pPr>
            <a:lvl7pPr marL="2737439" indent="0">
              <a:buNone/>
              <a:defRPr sz="1597"/>
            </a:lvl7pPr>
            <a:lvl8pPr marL="3193679" indent="0">
              <a:buNone/>
              <a:defRPr sz="1597"/>
            </a:lvl8pPr>
            <a:lvl9pPr marL="3649919" indent="0">
              <a:buNone/>
              <a:defRPr sz="15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9733" y="4827209"/>
            <a:ext cx="2929880" cy="659189"/>
          </a:xfrm>
        </p:spPr>
        <p:txBody>
          <a:bodyPr anchor="t">
            <a:normAutofit/>
          </a:bodyPr>
          <a:lstStyle>
            <a:lvl1pPr marL="0" indent="0">
              <a:buNone/>
              <a:defRPr sz="1397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8379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7722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57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56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6912" y="430214"/>
            <a:ext cx="1748950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1104" y="887414"/>
            <a:ext cx="7407684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21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432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4144" y="1964267"/>
            <a:ext cx="7182731" cy="2421464"/>
          </a:xfrm>
        </p:spPr>
        <p:txBody>
          <a:bodyPr anchor="b">
            <a:normAutofit/>
          </a:bodyPr>
          <a:lstStyle>
            <a:lvl1pPr algn="r">
              <a:defRPr sz="479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4144" y="4385733"/>
            <a:ext cx="7182731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796" cap="all">
                <a:solidFill>
                  <a:schemeClr val="tx1"/>
                </a:solidFill>
              </a:defRPr>
            </a:lvl1pPr>
            <a:lvl2pPr marL="45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1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7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9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3949" y="5870576"/>
            <a:ext cx="1596866" cy="3778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4144" y="5870576"/>
            <a:ext cx="4883762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86856" y="5870576"/>
            <a:ext cx="550019" cy="3778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28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432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9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34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432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72" y="3308581"/>
            <a:ext cx="10110320" cy="1468800"/>
          </a:xfrm>
        </p:spPr>
        <p:txBody>
          <a:bodyPr anchor="b"/>
          <a:lstStyle>
            <a:lvl1pPr algn="l">
              <a:defRPr sz="3992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70" y="4777381"/>
            <a:ext cx="1011032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6" cap="all">
                <a:solidFill>
                  <a:schemeClr val="tx1"/>
                </a:solidFill>
              </a:defRPr>
            </a:lvl1pPr>
            <a:lvl2pPr marL="456240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2pPr>
            <a:lvl3pPr marL="912480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872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96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11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743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367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991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28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432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373" y="2142067"/>
            <a:ext cx="4984927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9766" y="2142068"/>
            <a:ext cx="4984925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281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42" y="2218267"/>
            <a:ext cx="4699243" cy="576262"/>
          </a:xfrm>
        </p:spPr>
        <p:txBody>
          <a:bodyPr anchor="b">
            <a:noAutofit/>
          </a:bodyPr>
          <a:lstStyle>
            <a:lvl1pPr marL="0" indent="0">
              <a:buNone/>
              <a:defRPr sz="2794" b="0"/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373" y="2870201"/>
            <a:ext cx="498651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3303" y="2226734"/>
            <a:ext cx="4712974" cy="576262"/>
          </a:xfrm>
        </p:spPr>
        <p:txBody>
          <a:bodyPr anchor="b">
            <a:noAutofit/>
          </a:bodyPr>
          <a:lstStyle>
            <a:lvl1pPr marL="0" indent="0">
              <a:buNone/>
              <a:defRPr sz="2794" b="0"/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1351" y="2870201"/>
            <a:ext cx="4984927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432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98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432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95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432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72" y="2074333"/>
            <a:ext cx="3673216" cy="1371600"/>
          </a:xfrm>
        </p:spPr>
        <p:txBody>
          <a:bodyPr anchor="b">
            <a:normAutofit/>
          </a:bodyPr>
          <a:lstStyle>
            <a:lvl1pPr algn="l">
              <a:defRPr sz="239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517" y="609601"/>
            <a:ext cx="6156174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72" y="3445933"/>
            <a:ext cx="3673216" cy="1828800"/>
          </a:xfrm>
        </p:spPr>
        <p:txBody>
          <a:bodyPr anchor="t">
            <a:normAutofit/>
          </a:bodyPr>
          <a:lstStyle>
            <a:lvl1pPr marL="0" indent="0">
              <a:buNone/>
              <a:defRPr sz="1597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05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432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72" y="1600200"/>
            <a:ext cx="6151810" cy="1371600"/>
          </a:xfrm>
        </p:spPr>
        <p:txBody>
          <a:bodyPr anchor="b">
            <a:normAutofit/>
          </a:bodyPr>
          <a:lstStyle>
            <a:lvl1pPr algn="l">
              <a:defRPr sz="279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20552" y="914400"/>
            <a:ext cx="3274139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97"/>
            </a:lvl1pPr>
            <a:lvl2pPr marL="456240" indent="0">
              <a:buNone/>
              <a:defRPr sz="1597"/>
            </a:lvl2pPr>
            <a:lvl3pPr marL="912480" indent="0">
              <a:buNone/>
              <a:defRPr sz="1597"/>
            </a:lvl3pPr>
            <a:lvl4pPr marL="1368720" indent="0">
              <a:buNone/>
              <a:defRPr sz="1597"/>
            </a:lvl4pPr>
            <a:lvl5pPr marL="1824960" indent="0">
              <a:buNone/>
              <a:defRPr sz="1597"/>
            </a:lvl5pPr>
            <a:lvl6pPr marL="2281199" indent="0">
              <a:buNone/>
              <a:defRPr sz="1597"/>
            </a:lvl6pPr>
            <a:lvl7pPr marL="2737439" indent="0">
              <a:buNone/>
              <a:defRPr sz="1597"/>
            </a:lvl7pPr>
            <a:lvl8pPr marL="3193679" indent="0">
              <a:buNone/>
              <a:defRPr sz="1597"/>
            </a:lvl8pPr>
            <a:lvl9pPr marL="3649919" indent="0">
              <a:buNone/>
              <a:defRPr sz="15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72" y="2971800"/>
            <a:ext cx="6151810" cy="1828800"/>
          </a:xfrm>
        </p:spPr>
        <p:txBody>
          <a:bodyPr anchor="t">
            <a:normAutofit/>
          </a:bodyPr>
          <a:lstStyle>
            <a:lvl1pPr marL="0" indent="0">
              <a:buNone/>
              <a:defRPr sz="1796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541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432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72" y="4732865"/>
            <a:ext cx="10110320" cy="566738"/>
          </a:xfrm>
        </p:spPr>
        <p:txBody>
          <a:bodyPr anchor="b">
            <a:normAutofit/>
          </a:bodyPr>
          <a:lstStyle>
            <a:lvl1pPr algn="l">
              <a:defRPr sz="239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8743" y="932112"/>
            <a:ext cx="874157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97"/>
            </a:lvl1pPr>
            <a:lvl2pPr marL="456240" indent="0">
              <a:buNone/>
              <a:defRPr sz="1597"/>
            </a:lvl2pPr>
            <a:lvl3pPr marL="912480" indent="0">
              <a:buNone/>
              <a:defRPr sz="1597"/>
            </a:lvl3pPr>
            <a:lvl4pPr marL="1368720" indent="0">
              <a:buNone/>
              <a:defRPr sz="1597"/>
            </a:lvl4pPr>
            <a:lvl5pPr marL="1824960" indent="0">
              <a:buNone/>
              <a:defRPr sz="1597"/>
            </a:lvl5pPr>
            <a:lvl6pPr marL="2281199" indent="0">
              <a:buNone/>
              <a:defRPr sz="1597"/>
            </a:lvl6pPr>
            <a:lvl7pPr marL="2737439" indent="0">
              <a:buNone/>
              <a:defRPr sz="1597"/>
            </a:lvl7pPr>
            <a:lvl8pPr marL="3193679" indent="0">
              <a:buNone/>
              <a:defRPr sz="1597"/>
            </a:lvl8pPr>
            <a:lvl9pPr marL="3649919" indent="0">
              <a:buNone/>
              <a:defRPr sz="15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72" y="5299603"/>
            <a:ext cx="10110320" cy="493712"/>
          </a:xfrm>
        </p:spPr>
        <p:txBody>
          <a:bodyPr anchor="t">
            <a:normAutofit/>
          </a:bodyPr>
          <a:lstStyle>
            <a:lvl1pPr marL="0" indent="0">
              <a:buNone/>
              <a:defRPr sz="1397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286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432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73" y="609602"/>
            <a:ext cx="10110320" cy="3124199"/>
          </a:xfrm>
        </p:spPr>
        <p:txBody>
          <a:bodyPr anchor="ctr">
            <a:normAutofit/>
          </a:bodyPr>
          <a:lstStyle>
            <a:lvl1pPr algn="l">
              <a:defRPr sz="319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71" y="4343400"/>
            <a:ext cx="10110321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6">
                <a:solidFill>
                  <a:schemeClr val="tx1"/>
                </a:solidFill>
              </a:defRPr>
            </a:lvl1pPr>
            <a:lvl2pPr marL="456240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2pPr>
            <a:lvl3pPr marL="912480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872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96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11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743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367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991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32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432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16538" y="2743200"/>
            <a:ext cx="608330" cy="584776"/>
          </a:xfrm>
          <a:prstGeom prst="rect">
            <a:avLst/>
          </a:prstGeom>
        </p:spPr>
        <p:txBody>
          <a:bodyPr vert="horz" lIns="91250" tIns="45625" rIns="91250" bIns="4562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83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258" y="823337"/>
            <a:ext cx="608330" cy="584776"/>
          </a:xfrm>
          <a:prstGeom prst="rect">
            <a:avLst/>
          </a:prstGeom>
        </p:spPr>
        <p:txBody>
          <a:bodyPr vert="horz" lIns="91250" tIns="45625" rIns="91250" bIns="4562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83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200" y="609602"/>
            <a:ext cx="9530502" cy="2743199"/>
          </a:xfrm>
        </p:spPr>
        <p:txBody>
          <a:bodyPr anchor="ctr">
            <a:normAutofit/>
          </a:bodyPr>
          <a:lstStyle>
            <a:lvl1pPr algn="l">
              <a:defRPr sz="319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5588" y="3352800"/>
            <a:ext cx="9319727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6240" indent="0">
              <a:buFontTx/>
              <a:buNone/>
              <a:defRPr/>
            </a:lvl2pPr>
            <a:lvl3pPr marL="912480" indent="0">
              <a:buFontTx/>
              <a:buNone/>
              <a:defRPr/>
            </a:lvl3pPr>
            <a:lvl4pPr marL="1368720" indent="0">
              <a:buFontTx/>
              <a:buNone/>
              <a:defRPr/>
            </a:lvl4pPr>
            <a:lvl5pPr marL="18249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033" y="4343400"/>
            <a:ext cx="10131216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6">
                <a:solidFill>
                  <a:schemeClr val="tx1"/>
                </a:solidFill>
              </a:defRPr>
            </a:lvl1pPr>
            <a:lvl2pPr marL="456240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2pPr>
            <a:lvl3pPr marL="912480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872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96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11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743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367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991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52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50" y="2861734"/>
            <a:ext cx="8807270" cy="1915647"/>
          </a:xfrm>
        </p:spPr>
        <p:txBody>
          <a:bodyPr anchor="b"/>
          <a:lstStyle>
            <a:lvl1pPr algn="l">
              <a:defRPr sz="399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549" y="4777381"/>
            <a:ext cx="8807271" cy="860400"/>
          </a:xfrm>
        </p:spPr>
        <p:txBody>
          <a:bodyPr anchor="t"/>
          <a:lstStyle>
            <a:lvl1pPr marL="0" indent="0" algn="l">
              <a:buNone/>
              <a:defRPr sz="1996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240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2pPr>
            <a:lvl3pPr marL="912480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872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96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11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743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367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991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69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432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74" y="3308581"/>
            <a:ext cx="10110318" cy="1468800"/>
          </a:xfrm>
        </p:spPr>
        <p:txBody>
          <a:bodyPr anchor="b">
            <a:normAutofit/>
          </a:bodyPr>
          <a:lstStyle>
            <a:lvl1pPr algn="l">
              <a:defRPr sz="319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72" y="4777381"/>
            <a:ext cx="1011031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6">
                <a:solidFill>
                  <a:schemeClr val="tx1"/>
                </a:solidFill>
              </a:defRPr>
            </a:lvl1pPr>
            <a:lvl2pPr marL="456240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2pPr>
            <a:lvl3pPr marL="912480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872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96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11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743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367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991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90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432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16538" y="2743200"/>
            <a:ext cx="608330" cy="584776"/>
          </a:xfrm>
          <a:prstGeom prst="rect">
            <a:avLst/>
          </a:prstGeom>
        </p:spPr>
        <p:txBody>
          <a:bodyPr vert="horz" lIns="91250" tIns="45625" rIns="91250" bIns="4562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83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7258" y="823337"/>
            <a:ext cx="608330" cy="584776"/>
          </a:xfrm>
          <a:prstGeom prst="rect">
            <a:avLst/>
          </a:prstGeom>
        </p:spPr>
        <p:txBody>
          <a:bodyPr vert="horz" lIns="91250" tIns="45625" rIns="91250" bIns="4562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83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0200" y="609602"/>
            <a:ext cx="9530502" cy="2743199"/>
          </a:xfrm>
        </p:spPr>
        <p:txBody>
          <a:bodyPr anchor="ctr">
            <a:normAutofit/>
          </a:bodyPr>
          <a:lstStyle>
            <a:lvl1pPr algn="l">
              <a:defRPr sz="319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371" y="3886200"/>
            <a:ext cx="1011432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70" y="4775200"/>
            <a:ext cx="1011432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6">
                <a:solidFill>
                  <a:schemeClr val="tx1"/>
                </a:solidFill>
              </a:defRPr>
            </a:lvl1pPr>
            <a:lvl2pPr marL="456240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2pPr>
            <a:lvl3pPr marL="912480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872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96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11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743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367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991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22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432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73" y="609602"/>
            <a:ext cx="10110320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372" y="3505200"/>
            <a:ext cx="1011032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4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71" y="4343400"/>
            <a:ext cx="1011032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6">
                <a:solidFill>
                  <a:schemeClr val="tx1"/>
                </a:solidFill>
              </a:defRPr>
            </a:lvl1pPr>
            <a:lvl2pPr marL="456240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2pPr>
            <a:lvl3pPr marL="912480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872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96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11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743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367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991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682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432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4373" y="609601"/>
            <a:ext cx="10110318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434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3432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0636" y="609600"/>
            <a:ext cx="2154055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371" y="609600"/>
            <a:ext cx="7815799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2460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946" y="1122363"/>
            <a:ext cx="8982709" cy="2387600"/>
          </a:xfrm>
        </p:spPr>
        <p:txBody>
          <a:bodyPr anchor="b">
            <a:normAutofit/>
          </a:bodyPr>
          <a:lstStyle>
            <a:lvl1pPr algn="ctr">
              <a:defRPr sz="47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946" y="3602038"/>
            <a:ext cx="8982709" cy="1655762"/>
          </a:xfrm>
        </p:spPr>
        <p:txBody>
          <a:bodyPr/>
          <a:lstStyle>
            <a:lvl1pPr marL="0" indent="0" algn="ctr">
              <a:buNone/>
              <a:defRPr sz="2395"/>
            </a:lvl1pPr>
            <a:lvl2pPr marL="456240" indent="0" algn="ctr">
              <a:buNone/>
              <a:defRPr sz="1996"/>
            </a:lvl2pPr>
            <a:lvl3pPr marL="912480" indent="0" algn="ctr">
              <a:buNone/>
              <a:defRPr sz="1796"/>
            </a:lvl3pPr>
            <a:lvl4pPr marL="1368720" indent="0" algn="ctr">
              <a:buNone/>
              <a:defRPr sz="1597"/>
            </a:lvl4pPr>
            <a:lvl5pPr marL="1824960" indent="0" algn="ctr">
              <a:buNone/>
              <a:defRPr sz="1597"/>
            </a:lvl5pPr>
            <a:lvl6pPr marL="2281199" indent="0" algn="ctr">
              <a:buNone/>
              <a:defRPr sz="1597"/>
            </a:lvl6pPr>
            <a:lvl7pPr marL="2737439" indent="0" algn="ctr">
              <a:buNone/>
              <a:defRPr sz="1597"/>
            </a:lvl7pPr>
            <a:lvl8pPr marL="3193679" indent="0" algn="ctr">
              <a:buNone/>
              <a:defRPr sz="1597"/>
            </a:lvl8pPr>
            <a:lvl9pPr marL="3649919" indent="0" algn="ctr">
              <a:buNone/>
              <a:defRPr sz="15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918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285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683" y="657227"/>
            <a:ext cx="9713234" cy="2852737"/>
          </a:xfrm>
        </p:spPr>
        <p:txBody>
          <a:bodyPr anchor="b">
            <a:normAutofit/>
          </a:bodyPr>
          <a:lstStyle>
            <a:lvl1pPr>
              <a:defRPr sz="3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6683" y="3602039"/>
            <a:ext cx="9713234" cy="1500187"/>
          </a:xfrm>
        </p:spPr>
        <p:txBody>
          <a:bodyPr/>
          <a:lstStyle>
            <a:lvl1pPr marL="0" indent="0" algn="ctr">
              <a:buNone/>
              <a:defRPr sz="2395">
                <a:solidFill>
                  <a:schemeClr val="tx1">
                    <a:tint val="75000"/>
                  </a:schemeClr>
                </a:solidFill>
              </a:defRPr>
            </a:lvl1pPr>
            <a:lvl2pPr marL="456240" indent="0">
              <a:buNone/>
              <a:defRPr sz="1996">
                <a:solidFill>
                  <a:schemeClr val="tx1">
                    <a:tint val="75000"/>
                  </a:schemeClr>
                </a:solidFill>
              </a:defRPr>
            </a:lvl2pPr>
            <a:lvl3pPr marL="912480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3pPr>
            <a:lvl4pPr marL="1368720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4pPr>
            <a:lvl5pPr marL="1824960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5pPr>
            <a:lvl6pPr marL="2281199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6pPr>
            <a:lvl7pPr marL="2737439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7pPr>
            <a:lvl8pPr marL="3193679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8pPr>
            <a:lvl9pPr marL="3649919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539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892" y="609601"/>
            <a:ext cx="1033219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892" y="2088320"/>
            <a:ext cx="509536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0542" y="2088320"/>
            <a:ext cx="5083541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370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892" y="609601"/>
            <a:ext cx="1033219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9426" y="2088320"/>
            <a:ext cx="486903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5" b="1"/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891" y="2912232"/>
            <a:ext cx="509656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8666" y="2088320"/>
            <a:ext cx="485541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5" b="1"/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9342" y="2912232"/>
            <a:ext cx="5084742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57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1014" y="2060576"/>
            <a:ext cx="4387180" cy="4195763"/>
          </a:xfrm>
        </p:spPr>
        <p:txBody>
          <a:bodyPr>
            <a:normAutofit/>
          </a:bodyPr>
          <a:lstStyle>
            <a:lvl1pPr>
              <a:defRPr sz="1796"/>
            </a:lvl1pPr>
            <a:lvl2pPr>
              <a:defRPr sz="1597"/>
            </a:lvl2pPr>
            <a:lvl3pPr>
              <a:defRPr sz="1397"/>
            </a:lvl3pPr>
            <a:lvl4pPr>
              <a:defRPr sz="1197"/>
            </a:lvl4pPr>
            <a:lvl5pPr>
              <a:defRPr sz="1197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2713" y="2056093"/>
            <a:ext cx="4387182" cy="4200245"/>
          </a:xfrm>
        </p:spPr>
        <p:txBody>
          <a:bodyPr>
            <a:normAutofit/>
          </a:bodyPr>
          <a:lstStyle>
            <a:lvl1pPr>
              <a:defRPr sz="1796"/>
            </a:lvl1pPr>
            <a:lvl2pPr>
              <a:defRPr sz="1597"/>
            </a:lvl2pPr>
            <a:lvl3pPr>
              <a:defRPr sz="1397"/>
            </a:lvl3pPr>
            <a:lvl4pPr>
              <a:defRPr sz="1197"/>
            </a:lvl4pPr>
            <a:lvl5pPr>
              <a:defRPr sz="1197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8903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644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81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318" y="609600"/>
            <a:ext cx="3924045" cy="2362200"/>
          </a:xfrm>
        </p:spPr>
        <p:txBody>
          <a:bodyPr anchor="b">
            <a:normAutofit/>
          </a:bodyPr>
          <a:lstStyle>
            <a:lvl1pPr>
              <a:defRPr sz="27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485" y="609600"/>
            <a:ext cx="6176597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5318" y="2971801"/>
            <a:ext cx="3924045" cy="2819399"/>
          </a:xfrm>
        </p:spPr>
        <p:txBody>
          <a:bodyPr/>
          <a:lstStyle>
            <a:lvl1pPr marL="0" indent="0" algn="ctr">
              <a:buNone/>
              <a:defRPr sz="1597"/>
            </a:lvl1pPr>
            <a:lvl2pPr marL="456240" indent="0">
              <a:buNone/>
              <a:defRPr sz="1397"/>
            </a:lvl2pPr>
            <a:lvl3pPr marL="912480" indent="0">
              <a:buNone/>
              <a:defRPr sz="1197"/>
            </a:lvl3pPr>
            <a:lvl4pPr marL="1368720" indent="0">
              <a:buNone/>
              <a:defRPr sz="998"/>
            </a:lvl4pPr>
            <a:lvl5pPr marL="1824960" indent="0">
              <a:buNone/>
              <a:defRPr sz="998"/>
            </a:lvl5pPr>
            <a:lvl6pPr marL="2281199" indent="0">
              <a:buNone/>
              <a:defRPr sz="998"/>
            </a:lvl6pPr>
            <a:lvl7pPr marL="2737439" indent="0">
              <a:buNone/>
              <a:defRPr sz="998"/>
            </a:lvl7pPr>
            <a:lvl8pPr marL="3193679" indent="0">
              <a:buNone/>
              <a:defRPr sz="998"/>
            </a:lvl8pPr>
            <a:lvl9pPr marL="3649919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437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317" y="609600"/>
            <a:ext cx="5917419" cy="2362200"/>
          </a:xfrm>
        </p:spPr>
        <p:txBody>
          <a:bodyPr anchor="b">
            <a:normAutofit/>
          </a:bodyPr>
          <a:lstStyle>
            <a:lvl1pPr>
              <a:defRPr sz="31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09336" y="758881"/>
            <a:ext cx="3248574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3"/>
            </a:lvl1pPr>
            <a:lvl2pPr marL="456240" indent="0">
              <a:buNone/>
              <a:defRPr sz="2794"/>
            </a:lvl2pPr>
            <a:lvl3pPr marL="912480" indent="0">
              <a:buNone/>
              <a:defRPr sz="2395"/>
            </a:lvl3pPr>
            <a:lvl4pPr marL="1368720" indent="0">
              <a:buNone/>
              <a:defRPr sz="1996"/>
            </a:lvl4pPr>
            <a:lvl5pPr marL="1824960" indent="0">
              <a:buNone/>
              <a:defRPr sz="1996"/>
            </a:lvl5pPr>
            <a:lvl6pPr marL="2281199" indent="0">
              <a:buNone/>
              <a:defRPr sz="1996"/>
            </a:lvl6pPr>
            <a:lvl7pPr marL="2737439" indent="0">
              <a:buNone/>
              <a:defRPr sz="1996"/>
            </a:lvl7pPr>
            <a:lvl8pPr marL="3193679" indent="0">
              <a:buNone/>
              <a:defRPr sz="1996"/>
            </a:lvl8pPr>
            <a:lvl9pPr marL="3649919" indent="0">
              <a:buNone/>
              <a:defRPr sz="19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890" y="2971800"/>
            <a:ext cx="5922586" cy="2819400"/>
          </a:xfrm>
        </p:spPr>
        <p:txBody>
          <a:bodyPr>
            <a:normAutofit/>
          </a:bodyPr>
          <a:lstStyle>
            <a:lvl1pPr marL="0" indent="0" algn="ctr">
              <a:buNone/>
              <a:defRPr sz="1796"/>
            </a:lvl1pPr>
            <a:lvl2pPr marL="456240" indent="0">
              <a:buNone/>
              <a:defRPr sz="1397"/>
            </a:lvl2pPr>
            <a:lvl3pPr marL="912480" indent="0">
              <a:buNone/>
              <a:defRPr sz="1197"/>
            </a:lvl3pPr>
            <a:lvl4pPr marL="1368720" indent="0">
              <a:buNone/>
              <a:defRPr sz="998"/>
            </a:lvl4pPr>
            <a:lvl5pPr marL="1824960" indent="0">
              <a:buNone/>
              <a:defRPr sz="998"/>
            </a:lvl5pPr>
            <a:lvl6pPr marL="2281199" indent="0">
              <a:buNone/>
              <a:defRPr sz="998"/>
            </a:lvl6pPr>
            <a:lvl7pPr marL="2737439" indent="0">
              <a:buNone/>
              <a:defRPr sz="998"/>
            </a:lvl7pPr>
            <a:lvl8pPr marL="3193679" indent="0">
              <a:buNone/>
              <a:defRPr sz="998"/>
            </a:lvl8pPr>
            <a:lvl9pPr marL="3649919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064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02" y="4289373"/>
            <a:ext cx="10345965" cy="819355"/>
          </a:xfrm>
        </p:spPr>
        <p:txBody>
          <a:bodyPr anchor="b">
            <a:normAutofit/>
          </a:bodyPr>
          <a:lstStyle>
            <a:lvl1pPr>
              <a:defRPr sz="27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1902" y="621322"/>
            <a:ext cx="10345965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3"/>
            </a:lvl1pPr>
            <a:lvl2pPr marL="456240" indent="0">
              <a:buNone/>
              <a:defRPr sz="2794"/>
            </a:lvl2pPr>
            <a:lvl3pPr marL="912480" indent="0">
              <a:buNone/>
              <a:defRPr sz="2395"/>
            </a:lvl3pPr>
            <a:lvl4pPr marL="1368720" indent="0">
              <a:buNone/>
              <a:defRPr sz="1996"/>
            </a:lvl4pPr>
            <a:lvl5pPr marL="1824960" indent="0">
              <a:buNone/>
              <a:defRPr sz="1996"/>
            </a:lvl5pPr>
            <a:lvl6pPr marL="2281199" indent="0">
              <a:buNone/>
              <a:defRPr sz="1996"/>
            </a:lvl6pPr>
            <a:lvl7pPr marL="2737439" indent="0">
              <a:buNone/>
              <a:defRPr sz="1996"/>
            </a:lvl7pPr>
            <a:lvl8pPr marL="3193679" indent="0">
              <a:buNone/>
              <a:defRPr sz="1996"/>
            </a:lvl8pPr>
            <a:lvl9pPr marL="3649919" indent="0">
              <a:buNone/>
              <a:defRPr sz="19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891" y="5108728"/>
            <a:ext cx="10344402" cy="682472"/>
          </a:xfrm>
        </p:spPr>
        <p:txBody>
          <a:bodyPr>
            <a:normAutofit/>
          </a:bodyPr>
          <a:lstStyle>
            <a:lvl1pPr marL="0" indent="0" algn="ctr">
              <a:buNone/>
              <a:defRPr sz="1796"/>
            </a:lvl1pPr>
            <a:lvl2pPr marL="456240" indent="0">
              <a:buNone/>
              <a:defRPr sz="1397"/>
            </a:lvl2pPr>
            <a:lvl3pPr marL="912480" indent="0">
              <a:buNone/>
              <a:defRPr sz="1197"/>
            </a:lvl3pPr>
            <a:lvl4pPr marL="1368720" indent="0">
              <a:buNone/>
              <a:defRPr sz="998"/>
            </a:lvl4pPr>
            <a:lvl5pPr marL="1824960" indent="0">
              <a:buNone/>
              <a:defRPr sz="998"/>
            </a:lvl5pPr>
            <a:lvl6pPr marL="2281199" indent="0">
              <a:buNone/>
              <a:defRPr sz="998"/>
            </a:lvl6pPr>
            <a:lvl7pPr marL="2737439" indent="0">
              <a:buNone/>
              <a:defRPr sz="998"/>
            </a:lvl7pPr>
            <a:lvl8pPr marL="3193679" indent="0">
              <a:buNone/>
              <a:defRPr sz="998"/>
            </a:lvl8pPr>
            <a:lvl9pPr marL="3649919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810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891" y="609601"/>
            <a:ext cx="10332192" cy="3424859"/>
          </a:xfrm>
        </p:spPr>
        <p:txBody>
          <a:bodyPr anchor="ctr"/>
          <a:lstStyle>
            <a:lvl1pPr>
              <a:defRPr sz="31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892" y="4204820"/>
            <a:ext cx="10332191" cy="1592186"/>
          </a:xfrm>
        </p:spPr>
        <p:txBody>
          <a:bodyPr anchor="ctr"/>
          <a:lstStyle>
            <a:lvl1pPr marL="0" indent="0" algn="ctr">
              <a:buNone/>
              <a:defRPr sz="1597"/>
            </a:lvl1pPr>
            <a:lvl2pPr marL="456240" indent="0">
              <a:buNone/>
              <a:defRPr sz="1397"/>
            </a:lvl2pPr>
            <a:lvl3pPr marL="912480" indent="0">
              <a:buNone/>
              <a:defRPr sz="1197"/>
            </a:lvl3pPr>
            <a:lvl4pPr marL="1368720" indent="0">
              <a:buNone/>
              <a:defRPr sz="998"/>
            </a:lvl4pPr>
            <a:lvl5pPr marL="1824960" indent="0">
              <a:buNone/>
              <a:defRPr sz="998"/>
            </a:lvl5pPr>
            <a:lvl6pPr marL="2281199" indent="0">
              <a:buNone/>
              <a:defRPr sz="998"/>
            </a:lvl6pPr>
            <a:lvl7pPr marL="2737439" indent="0">
              <a:buNone/>
              <a:defRPr sz="998"/>
            </a:lvl7pPr>
            <a:lvl8pPr marL="3193679" indent="0">
              <a:buNone/>
              <a:defRPr sz="998"/>
            </a:lvl8pPr>
            <a:lvl9pPr marL="3649919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5815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199" y="609600"/>
            <a:ext cx="9283371" cy="2992904"/>
          </a:xfrm>
        </p:spPr>
        <p:txBody>
          <a:bodyPr anchor="ctr"/>
          <a:lstStyle>
            <a:lvl1pPr>
              <a:defRPr sz="31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17060" y="3610032"/>
            <a:ext cx="8734065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397"/>
            </a:lvl1pPr>
            <a:lvl2pPr marL="456240" indent="0">
              <a:buNone/>
              <a:defRPr sz="1397"/>
            </a:lvl2pPr>
            <a:lvl3pPr marL="912480" indent="0">
              <a:buNone/>
              <a:defRPr sz="1197"/>
            </a:lvl3pPr>
            <a:lvl4pPr marL="1368720" indent="0">
              <a:buNone/>
              <a:defRPr sz="998"/>
            </a:lvl4pPr>
            <a:lvl5pPr marL="1824960" indent="0">
              <a:buNone/>
              <a:defRPr sz="998"/>
            </a:lvl5pPr>
            <a:lvl6pPr marL="2281199" indent="0">
              <a:buNone/>
              <a:defRPr sz="998"/>
            </a:lvl6pPr>
            <a:lvl7pPr marL="2737439" indent="0">
              <a:buNone/>
              <a:defRPr sz="998"/>
            </a:lvl7pPr>
            <a:lvl8pPr marL="3193679" indent="0">
              <a:buNone/>
              <a:defRPr sz="998"/>
            </a:lvl8pPr>
            <a:lvl9pPr marL="3649919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890" y="4204821"/>
            <a:ext cx="1033219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97"/>
            </a:lvl1pPr>
            <a:lvl2pPr marL="456240" indent="0">
              <a:buNone/>
              <a:defRPr sz="1397"/>
            </a:lvl2pPr>
            <a:lvl3pPr marL="912480" indent="0">
              <a:buNone/>
              <a:defRPr sz="1197"/>
            </a:lvl3pPr>
            <a:lvl4pPr marL="1368720" indent="0">
              <a:buNone/>
              <a:defRPr sz="998"/>
            </a:lvl4pPr>
            <a:lvl5pPr marL="1824960" indent="0">
              <a:buNone/>
              <a:defRPr sz="998"/>
            </a:lvl5pPr>
            <a:lvl6pPr marL="2281199" indent="0">
              <a:buNone/>
              <a:defRPr sz="998"/>
            </a:lvl6pPr>
            <a:lvl7pPr marL="2737439" indent="0">
              <a:buNone/>
              <a:defRPr sz="998"/>
            </a:lvl7pPr>
            <a:lvl8pPr marL="3193679" indent="0">
              <a:buNone/>
              <a:defRPr sz="998"/>
            </a:lvl8pPr>
            <a:lvl9pPr marL="3649919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4869" y="735241"/>
            <a:ext cx="608330" cy="584776"/>
          </a:xfrm>
          <a:prstGeom prst="rect">
            <a:avLst/>
          </a:prstGeom>
        </p:spPr>
        <p:txBody>
          <a:bodyPr vert="horz" lIns="91250" tIns="45625" rIns="91250" bIns="4562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83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35752" y="2972093"/>
            <a:ext cx="608330" cy="584776"/>
          </a:xfrm>
          <a:prstGeom prst="rect">
            <a:avLst/>
          </a:prstGeom>
        </p:spPr>
        <p:txBody>
          <a:bodyPr vert="horz" lIns="91250" tIns="45625" rIns="91250" bIns="4562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83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467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03" y="2126943"/>
            <a:ext cx="10333753" cy="2511835"/>
          </a:xfrm>
        </p:spPr>
        <p:txBody>
          <a:bodyPr anchor="b"/>
          <a:lstStyle>
            <a:lvl1pPr>
              <a:defRPr sz="31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891" y="4650556"/>
            <a:ext cx="10332193" cy="1140644"/>
          </a:xfrm>
        </p:spPr>
        <p:txBody>
          <a:bodyPr anchor="t"/>
          <a:lstStyle>
            <a:lvl1pPr marL="0" indent="0" algn="ctr">
              <a:buNone/>
              <a:defRPr sz="1597"/>
            </a:lvl1pPr>
            <a:lvl2pPr marL="456240" indent="0">
              <a:buNone/>
              <a:defRPr sz="1397"/>
            </a:lvl2pPr>
            <a:lvl3pPr marL="912480" indent="0">
              <a:buNone/>
              <a:defRPr sz="1197"/>
            </a:lvl3pPr>
            <a:lvl4pPr marL="1368720" indent="0">
              <a:buNone/>
              <a:defRPr sz="998"/>
            </a:lvl4pPr>
            <a:lvl5pPr marL="1824960" indent="0">
              <a:buNone/>
              <a:defRPr sz="998"/>
            </a:lvl5pPr>
            <a:lvl6pPr marL="2281199" indent="0">
              <a:buNone/>
              <a:defRPr sz="998"/>
            </a:lvl6pPr>
            <a:lvl7pPr marL="2737439" indent="0">
              <a:buNone/>
              <a:defRPr sz="998"/>
            </a:lvl7pPr>
            <a:lvl8pPr marL="3193679" indent="0">
              <a:buNone/>
              <a:defRPr sz="998"/>
            </a:lvl8pPr>
            <a:lvl9pPr marL="3649919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049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1890" y="609601"/>
            <a:ext cx="1033219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1890" y="2088320"/>
            <a:ext cx="3292083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5" b="0">
                <a:solidFill>
                  <a:schemeClr val="tx1"/>
                </a:solidFill>
              </a:defRPr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1890" y="2911624"/>
            <a:ext cx="3292083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397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5618" y="2088320"/>
            <a:ext cx="3291686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5" b="0">
                <a:solidFill>
                  <a:schemeClr val="tx1"/>
                </a:solidFill>
              </a:defRPr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35619" y="2911624"/>
            <a:ext cx="329294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397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56688" y="2088320"/>
            <a:ext cx="3284354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5" b="0">
                <a:solidFill>
                  <a:schemeClr val="tx1"/>
                </a:solidFill>
              </a:defRPr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59729" y="2911624"/>
            <a:ext cx="3284354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397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201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1891" y="609601"/>
            <a:ext cx="1033219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1892" y="4195899"/>
            <a:ext cx="329208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6" b="0">
                <a:solidFill>
                  <a:schemeClr val="tx1"/>
                </a:solidFill>
              </a:defRPr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89745" y="2298987"/>
            <a:ext cx="29339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597"/>
            </a:lvl1pPr>
            <a:lvl2pPr marL="456240" indent="0">
              <a:buNone/>
              <a:defRPr sz="1597"/>
            </a:lvl2pPr>
            <a:lvl3pPr marL="912480" indent="0">
              <a:buNone/>
              <a:defRPr sz="1597"/>
            </a:lvl3pPr>
            <a:lvl4pPr marL="1368720" indent="0">
              <a:buNone/>
              <a:defRPr sz="1597"/>
            </a:lvl4pPr>
            <a:lvl5pPr marL="1824960" indent="0">
              <a:buNone/>
              <a:defRPr sz="1597"/>
            </a:lvl5pPr>
            <a:lvl6pPr marL="2281199" indent="0">
              <a:buNone/>
              <a:defRPr sz="1597"/>
            </a:lvl6pPr>
            <a:lvl7pPr marL="2737439" indent="0">
              <a:buNone/>
              <a:defRPr sz="1597"/>
            </a:lvl7pPr>
            <a:lvl8pPr marL="3193679" indent="0">
              <a:buNone/>
              <a:defRPr sz="1597"/>
            </a:lvl8pPr>
            <a:lvl9pPr marL="3649919" indent="0">
              <a:buNone/>
              <a:defRPr sz="15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1892" y="4772161"/>
            <a:ext cx="3292082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397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3446" y="4195899"/>
            <a:ext cx="329211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6" b="0">
                <a:solidFill>
                  <a:schemeClr val="tx1"/>
                </a:solidFill>
              </a:defRPr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59478" y="2298987"/>
            <a:ext cx="292442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597"/>
            </a:lvl1pPr>
            <a:lvl2pPr marL="456240" indent="0">
              <a:buNone/>
              <a:defRPr sz="1597"/>
            </a:lvl2pPr>
            <a:lvl3pPr marL="912480" indent="0">
              <a:buNone/>
              <a:defRPr sz="1597"/>
            </a:lvl3pPr>
            <a:lvl4pPr marL="1368720" indent="0">
              <a:buNone/>
              <a:defRPr sz="1597"/>
            </a:lvl4pPr>
            <a:lvl5pPr marL="1824960" indent="0">
              <a:buNone/>
              <a:defRPr sz="1597"/>
            </a:lvl5pPr>
            <a:lvl6pPr marL="2281199" indent="0">
              <a:buNone/>
              <a:defRPr sz="1597"/>
            </a:lvl6pPr>
            <a:lvl7pPr marL="2737439" indent="0">
              <a:buNone/>
              <a:defRPr sz="1597"/>
            </a:lvl7pPr>
            <a:lvl8pPr marL="3193679" indent="0">
              <a:buNone/>
              <a:defRPr sz="1597"/>
            </a:lvl8pPr>
            <a:lvl9pPr marL="3649919" indent="0">
              <a:buNone/>
              <a:defRPr sz="15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32095" y="4772160"/>
            <a:ext cx="3293460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397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56812" y="4195899"/>
            <a:ext cx="328304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6" b="0">
                <a:solidFill>
                  <a:schemeClr val="tx1"/>
                </a:solidFill>
              </a:defRPr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35819" y="2298987"/>
            <a:ext cx="292600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597"/>
            </a:lvl1pPr>
            <a:lvl2pPr marL="456240" indent="0">
              <a:buNone/>
              <a:defRPr sz="1597"/>
            </a:lvl2pPr>
            <a:lvl3pPr marL="912480" indent="0">
              <a:buNone/>
              <a:defRPr sz="1597"/>
            </a:lvl3pPr>
            <a:lvl4pPr marL="1368720" indent="0">
              <a:buNone/>
              <a:defRPr sz="1597"/>
            </a:lvl4pPr>
            <a:lvl5pPr marL="1824960" indent="0">
              <a:buNone/>
              <a:defRPr sz="1597"/>
            </a:lvl5pPr>
            <a:lvl6pPr marL="2281199" indent="0">
              <a:buNone/>
              <a:defRPr sz="1597"/>
            </a:lvl6pPr>
            <a:lvl7pPr marL="2737439" indent="0">
              <a:buNone/>
              <a:defRPr sz="1597"/>
            </a:lvl7pPr>
            <a:lvl8pPr marL="3193679" indent="0">
              <a:buNone/>
              <a:defRPr sz="1597"/>
            </a:lvl8pPr>
            <a:lvl9pPr marL="3649919" indent="0">
              <a:buNone/>
              <a:defRPr sz="15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56687" y="4772162"/>
            <a:ext cx="3287395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397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8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1014" y="1905000"/>
            <a:ext cx="4387179" cy="576262"/>
          </a:xfrm>
        </p:spPr>
        <p:txBody>
          <a:bodyPr anchor="b">
            <a:noAutofit/>
          </a:bodyPr>
          <a:lstStyle>
            <a:lvl1pPr marL="0" indent="0">
              <a:buNone/>
              <a:defRPr sz="239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1014" y="2514600"/>
            <a:ext cx="4387180" cy="3741738"/>
          </a:xfrm>
        </p:spPr>
        <p:txBody>
          <a:bodyPr>
            <a:normAutofit/>
          </a:bodyPr>
          <a:lstStyle>
            <a:lvl1pPr>
              <a:defRPr sz="1796"/>
            </a:lvl1pPr>
            <a:lvl2pPr>
              <a:defRPr sz="1597"/>
            </a:lvl2pPr>
            <a:lvl3pPr>
              <a:defRPr sz="1397"/>
            </a:lvl3pPr>
            <a:lvl4pPr>
              <a:defRPr sz="1197"/>
            </a:lvl4pPr>
            <a:lvl5pPr>
              <a:defRPr sz="1197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2715" y="1905000"/>
            <a:ext cx="4387180" cy="576262"/>
          </a:xfrm>
        </p:spPr>
        <p:txBody>
          <a:bodyPr anchor="b">
            <a:noAutofit/>
          </a:bodyPr>
          <a:lstStyle>
            <a:lvl1pPr marL="0" indent="0">
              <a:buNone/>
              <a:defRPr sz="239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6240" indent="0">
              <a:buNone/>
              <a:defRPr sz="1996" b="1"/>
            </a:lvl2pPr>
            <a:lvl3pPr marL="912480" indent="0">
              <a:buNone/>
              <a:defRPr sz="1796" b="1"/>
            </a:lvl3pPr>
            <a:lvl4pPr marL="1368720" indent="0">
              <a:buNone/>
              <a:defRPr sz="1597" b="1"/>
            </a:lvl4pPr>
            <a:lvl5pPr marL="1824960" indent="0">
              <a:buNone/>
              <a:defRPr sz="1597" b="1"/>
            </a:lvl5pPr>
            <a:lvl6pPr marL="2281199" indent="0">
              <a:buNone/>
              <a:defRPr sz="1597" b="1"/>
            </a:lvl6pPr>
            <a:lvl7pPr marL="2737439" indent="0">
              <a:buNone/>
              <a:defRPr sz="1597" b="1"/>
            </a:lvl7pPr>
            <a:lvl8pPr marL="3193679" indent="0">
              <a:buNone/>
              <a:defRPr sz="1597" b="1"/>
            </a:lvl8pPr>
            <a:lvl9pPr marL="3649919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2715" y="2514600"/>
            <a:ext cx="4387180" cy="3741738"/>
          </a:xfrm>
        </p:spPr>
        <p:txBody>
          <a:bodyPr>
            <a:normAutofit/>
          </a:bodyPr>
          <a:lstStyle>
            <a:lvl1pPr>
              <a:defRPr sz="1796"/>
            </a:lvl1pPr>
            <a:lvl2pPr>
              <a:defRPr sz="1597"/>
            </a:lvl2pPr>
            <a:lvl3pPr>
              <a:defRPr sz="1397"/>
            </a:lvl3pPr>
            <a:lvl4pPr>
              <a:defRPr sz="1197"/>
            </a:lvl4pPr>
            <a:lvl5pPr>
              <a:defRPr sz="1197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619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568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6724" y="609600"/>
            <a:ext cx="2537360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891" y="609600"/>
            <a:ext cx="764274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1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8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8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47" y="1447800"/>
            <a:ext cx="3393978" cy="1447800"/>
          </a:xfrm>
        </p:spPr>
        <p:txBody>
          <a:bodyPr anchor="b"/>
          <a:lstStyle>
            <a:lvl1pPr algn="l">
              <a:defRPr sz="239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9" y="1447800"/>
            <a:ext cx="5185172" cy="4572000"/>
          </a:xfrm>
        </p:spPr>
        <p:txBody>
          <a:bodyPr anchor="ctr">
            <a:normAutofit/>
          </a:bodyPr>
          <a:lstStyle>
            <a:lvl1pPr>
              <a:defRPr sz="1996"/>
            </a:lvl1pPr>
            <a:lvl2pPr>
              <a:defRPr sz="1796"/>
            </a:lvl2pPr>
            <a:lvl3pPr>
              <a:defRPr sz="1597"/>
            </a:lvl3pPr>
            <a:lvl4pPr>
              <a:defRPr sz="1397"/>
            </a:lvl4pPr>
            <a:lvl5pPr>
              <a:defRPr sz="1397"/>
            </a:lvl5pPr>
            <a:lvl6pPr>
              <a:defRPr sz="1397"/>
            </a:lvl6pPr>
            <a:lvl7pPr>
              <a:defRPr sz="1397"/>
            </a:lvl7pPr>
            <a:lvl8pPr>
              <a:defRPr sz="1397"/>
            </a:lvl8pPr>
            <a:lvl9pPr>
              <a:defRPr sz="13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548" y="3129281"/>
            <a:ext cx="3393977" cy="2895599"/>
          </a:xfrm>
        </p:spPr>
        <p:txBody>
          <a:bodyPr/>
          <a:lstStyle>
            <a:lvl1pPr marL="0" indent="0">
              <a:buNone/>
              <a:defRPr sz="1397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0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503" y="1854192"/>
            <a:ext cx="5082296" cy="1574808"/>
          </a:xfrm>
        </p:spPr>
        <p:txBody>
          <a:bodyPr anchor="b">
            <a:normAutofit/>
          </a:bodyPr>
          <a:lstStyle>
            <a:lvl1pPr algn="l">
              <a:defRPr sz="359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5068" y="1143000"/>
            <a:ext cx="319373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97"/>
            </a:lvl1pPr>
            <a:lvl2pPr marL="456240" indent="0">
              <a:buNone/>
              <a:defRPr sz="1597"/>
            </a:lvl2pPr>
            <a:lvl3pPr marL="912480" indent="0">
              <a:buNone/>
              <a:defRPr sz="1597"/>
            </a:lvl3pPr>
            <a:lvl4pPr marL="1368720" indent="0">
              <a:buNone/>
              <a:defRPr sz="1597"/>
            </a:lvl4pPr>
            <a:lvl5pPr marL="1824960" indent="0">
              <a:buNone/>
              <a:defRPr sz="1597"/>
            </a:lvl5pPr>
            <a:lvl6pPr marL="2281199" indent="0">
              <a:buNone/>
              <a:defRPr sz="1597"/>
            </a:lvl6pPr>
            <a:lvl7pPr marL="2737439" indent="0">
              <a:buNone/>
              <a:defRPr sz="1597"/>
            </a:lvl7pPr>
            <a:lvl8pPr marL="3193679" indent="0">
              <a:buNone/>
              <a:defRPr sz="1597"/>
            </a:lvl8pPr>
            <a:lvl9pPr marL="3649919" indent="0">
              <a:buNone/>
              <a:defRPr sz="15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548" y="3657600"/>
            <a:ext cx="5074385" cy="1371600"/>
          </a:xfrm>
        </p:spPr>
        <p:txBody>
          <a:bodyPr>
            <a:normAutofit/>
          </a:bodyPr>
          <a:lstStyle>
            <a:lvl1pPr marL="0" indent="0">
              <a:buNone/>
              <a:defRPr sz="1397"/>
            </a:lvl1pPr>
            <a:lvl2pPr marL="456240" indent="0">
              <a:buNone/>
              <a:defRPr sz="1197"/>
            </a:lvl2pPr>
            <a:lvl3pPr marL="912480" indent="0">
              <a:buNone/>
              <a:defRPr sz="998"/>
            </a:lvl3pPr>
            <a:lvl4pPr marL="1368720" indent="0">
              <a:buNone/>
              <a:defRPr sz="898"/>
            </a:lvl4pPr>
            <a:lvl5pPr marL="1824960" indent="0">
              <a:buNone/>
              <a:defRPr sz="898"/>
            </a:lvl5pPr>
            <a:lvl6pPr marL="2281199" indent="0">
              <a:buNone/>
              <a:defRPr sz="898"/>
            </a:lvl6pPr>
            <a:lvl7pPr marL="2737439" indent="0">
              <a:buNone/>
              <a:defRPr sz="898"/>
            </a:lvl7pPr>
            <a:lvl8pPr marL="3193679" indent="0">
              <a:buNone/>
              <a:defRPr sz="898"/>
            </a:lvl8pPr>
            <a:lvl9pPr marL="3649919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15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860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9240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91077" y="1676400"/>
            <a:ext cx="281352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82747" y="1"/>
            <a:ext cx="160004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7949" y="6096000"/>
            <a:ext cx="99166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16067" y="0"/>
            <a:ext cx="68437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765" y="452718"/>
            <a:ext cx="938513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1014" y="2052919"/>
            <a:ext cx="892790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33450" y="1791019"/>
            <a:ext cx="990599" cy="30416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98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8904" y="3225615"/>
            <a:ext cx="3859795" cy="3041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98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30973" y="295730"/>
            <a:ext cx="83645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23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6240" rtl="0" eaLnBrk="1" latinLnBrk="0" hangingPunct="1">
        <a:spcBef>
          <a:spcPct val="0"/>
        </a:spcBef>
        <a:buNone/>
        <a:defRPr sz="419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180" indent="-342180" algn="l" defTabSz="456240" rtl="0" eaLnBrk="1" latinLnBrk="0" hangingPunct="1">
        <a:spcBef>
          <a:spcPts val="99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6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1390" indent="-285150" algn="l" defTabSz="456240" rtl="0" eaLnBrk="1" latinLnBrk="0" hangingPunct="1">
        <a:spcBef>
          <a:spcPts val="99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6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0600" indent="-228120" algn="l" defTabSz="456240" rtl="0" eaLnBrk="1" latinLnBrk="0" hangingPunct="1">
        <a:spcBef>
          <a:spcPts val="99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97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6840" indent="-228120" algn="l" defTabSz="456240" rtl="0" eaLnBrk="1" latinLnBrk="0" hangingPunct="1">
        <a:spcBef>
          <a:spcPts val="99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9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3079" indent="-228120" algn="l" defTabSz="456240" rtl="0" eaLnBrk="1" latinLnBrk="0" hangingPunct="1">
        <a:spcBef>
          <a:spcPts val="99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9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0737" indent="-228120" algn="l" defTabSz="456240" rtl="0" eaLnBrk="1" latinLnBrk="0" hangingPunct="1">
        <a:spcBef>
          <a:spcPts val="99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9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65559" indent="-228120" algn="l" defTabSz="456240" rtl="0" eaLnBrk="1" latinLnBrk="0" hangingPunct="1">
        <a:spcBef>
          <a:spcPts val="99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9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1799" indent="-228120" algn="l" defTabSz="456240" rtl="0" eaLnBrk="1" latinLnBrk="0" hangingPunct="1">
        <a:spcBef>
          <a:spcPts val="99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9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78039" indent="-228120" algn="l" defTabSz="456240" rtl="0" eaLnBrk="1" latinLnBrk="0" hangingPunct="1">
        <a:spcBef>
          <a:spcPts val="998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9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1pPr>
      <a:lvl2pPr marL="456240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912480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3pPr>
      <a:lvl4pPr marL="1368720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1824960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281199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737439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193679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649919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373" y="609601"/>
            <a:ext cx="10110318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73" y="2142068"/>
            <a:ext cx="10110318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1765" y="5870576"/>
            <a:ext cx="159686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372" y="5870576"/>
            <a:ext cx="781135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4673" y="5870576"/>
            <a:ext cx="55001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04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6240" rtl="0" eaLnBrk="1" latinLnBrk="0" hangingPunct="1">
        <a:spcBef>
          <a:spcPct val="0"/>
        </a:spcBef>
        <a:buNone/>
        <a:defRPr sz="3592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150" indent="-285150" algn="l" defTabSz="456240" rtl="0" eaLnBrk="1" latinLnBrk="0" hangingPunct="1">
        <a:spcBef>
          <a:spcPts val="0"/>
        </a:spcBef>
        <a:spcAft>
          <a:spcPts val="998"/>
        </a:spcAft>
        <a:buClr>
          <a:schemeClr val="tx1"/>
        </a:buClr>
        <a:buSzPct val="100000"/>
        <a:buFont typeface="Arial"/>
        <a:buChar char="•"/>
        <a:defRPr sz="179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1390" indent="-285150" algn="l" defTabSz="456240" rtl="0" eaLnBrk="1" latinLnBrk="0" hangingPunct="1">
        <a:spcBef>
          <a:spcPts val="0"/>
        </a:spcBef>
        <a:spcAft>
          <a:spcPts val="998"/>
        </a:spcAft>
        <a:buClr>
          <a:schemeClr val="tx1"/>
        </a:buClr>
        <a:buSzPct val="100000"/>
        <a:buFont typeface="Arial"/>
        <a:buChar char="•"/>
        <a:defRPr sz="159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7630" indent="-285150" algn="l" defTabSz="456240" rtl="0" eaLnBrk="1" latinLnBrk="0" hangingPunct="1">
        <a:spcBef>
          <a:spcPts val="0"/>
        </a:spcBef>
        <a:spcAft>
          <a:spcPts val="998"/>
        </a:spcAft>
        <a:buClr>
          <a:schemeClr val="tx1"/>
        </a:buClr>
        <a:buSzPct val="100000"/>
        <a:buFont typeface="Arial"/>
        <a:buChar char="•"/>
        <a:defRPr sz="139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39810" indent="-171090" algn="l" defTabSz="456240" rtl="0" eaLnBrk="1" latinLnBrk="0" hangingPunct="1">
        <a:spcBef>
          <a:spcPts val="0"/>
        </a:spcBef>
        <a:spcAft>
          <a:spcPts val="998"/>
        </a:spcAft>
        <a:buClr>
          <a:schemeClr val="tx1"/>
        </a:buClr>
        <a:buSzPct val="100000"/>
        <a:buFont typeface="Arial"/>
        <a:buChar char="•"/>
        <a:defRPr sz="119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6049" indent="-171090" algn="l" defTabSz="456240" rtl="0" eaLnBrk="1" latinLnBrk="0" hangingPunct="1">
        <a:spcBef>
          <a:spcPts val="0"/>
        </a:spcBef>
        <a:spcAft>
          <a:spcPts val="998"/>
        </a:spcAft>
        <a:buClr>
          <a:schemeClr val="tx1"/>
        </a:buClr>
        <a:buSzPct val="100000"/>
        <a:buFont typeface="Arial"/>
        <a:buChar char="•"/>
        <a:defRPr sz="119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09319" indent="-228120" algn="l" defTabSz="456240" rtl="0" eaLnBrk="1" latinLnBrk="0" hangingPunct="1">
        <a:spcBef>
          <a:spcPts val="0"/>
        </a:spcBef>
        <a:spcAft>
          <a:spcPts val="998"/>
        </a:spcAft>
        <a:buClr>
          <a:schemeClr val="tx1"/>
        </a:buClr>
        <a:buSzPct val="100000"/>
        <a:buFont typeface="Arial"/>
        <a:buChar char="•"/>
        <a:defRPr sz="119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65559" indent="-228120" algn="l" defTabSz="456240" rtl="0" eaLnBrk="1" latinLnBrk="0" hangingPunct="1">
        <a:spcBef>
          <a:spcPts val="0"/>
        </a:spcBef>
        <a:spcAft>
          <a:spcPts val="998"/>
        </a:spcAft>
        <a:buClr>
          <a:schemeClr val="tx1"/>
        </a:buClr>
        <a:buSzPct val="100000"/>
        <a:buFont typeface="Arial"/>
        <a:buChar char="•"/>
        <a:defRPr sz="119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1799" indent="-228120" algn="l" defTabSz="456240" rtl="0" eaLnBrk="1" latinLnBrk="0" hangingPunct="1">
        <a:spcBef>
          <a:spcPts val="0"/>
        </a:spcBef>
        <a:spcAft>
          <a:spcPts val="998"/>
        </a:spcAft>
        <a:buClr>
          <a:schemeClr val="tx1"/>
        </a:buClr>
        <a:buSzPct val="100000"/>
        <a:buFont typeface="Arial"/>
        <a:buChar char="•"/>
        <a:defRPr sz="119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78039" indent="-228120" algn="l" defTabSz="456240" rtl="0" eaLnBrk="1" latinLnBrk="0" hangingPunct="1">
        <a:spcBef>
          <a:spcPts val="0"/>
        </a:spcBef>
        <a:spcAft>
          <a:spcPts val="998"/>
        </a:spcAft>
        <a:buClr>
          <a:schemeClr val="tx1"/>
        </a:buClr>
        <a:buSzPct val="100000"/>
        <a:buFont typeface="Arial"/>
        <a:buChar char="•"/>
        <a:defRPr sz="119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1pPr>
      <a:lvl2pPr marL="456240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912480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3pPr>
      <a:lvl4pPr marL="1368720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1824960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281199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737439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193679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649919" algn="l" defTabSz="45624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892" y="609601"/>
            <a:ext cx="1033219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891" y="2096064"/>
            <a:ext cx="1033219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2739" y="5883276"/>
            <a:ext cx="2737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1891" y="5883276"/>
            <a:ext cx="6658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2107" y="5883276"/>
            <a:ext cx="751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96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2480" rtl="0" eaLnBrk="1" latinLnBrk="0" hangingPunct="1">
        <a:lnSpc>
          <a:spcPct val="90000"/>
        </a:lnSpc>
        <a:spcBef>
          <a:spcPct val="0"/>
        </a:spcBef>
        <a:buNone/>
        <a:defRPr sz="3393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120" indent="-228120" algn="l" defTabSz="912480" rtl="0" eaLnBrk="1" latinLnBrk="0" hangingPunct="1">
        <a:lnSpc>
          <a:spcPct val="120000"/>
        </a:lnSpc>
        <a:spcBef>
          <a:spcPts val="998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4360" indent="-228120" algn="l" defTabSz="912480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Char char="•"/>
        <a:defRPr sz="179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0600" indent="-228120" algn="l" defTabSz="912480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596840" indent="-228120" algn="l" defTabSz="912480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Char char="•"/>
        <a:defRPr sz="139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3079" indent="-228120" algn="l" defTabSz="912480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09319" indent="-228120" algn="l" defTabSz="912480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65559" indent="-228120" algn="l" defTabSz="912480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1799" indent="-228120" algn="l" defTabSz="912480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78039" indent="-228120" algn="l" defTabSz="912480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48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1pPr>
      <a:lvl2pPr marL="456240" algn="l" defTabSz="91248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912480" algn="l" defTabSz="91248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3pPr>
      <a:lvl4pPr marL="1368720" algn="l" defTabSz="91248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1824960" algn="l" defTabSz="91248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281199" algn="l" defTabSz="91248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737439" algn="l" defTabSz="91248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193679" algn="l" defTabSz="91248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649919" algn="l" defTabSz="912480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3"/>
          <p:cNvSpPr txBox="1"/>
          <p:nvPr/>
        </p:nvSpPr>
        <p:spPr>
          <a:xfrm>
            <a:off x="6529420" y="908720"/>
            <a:ext cx="4594439" cy="10720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4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Malicious Detection of</a:t>
            </a:r>
            <a:r>
              <a:rPr lang="en-US" altLang="zh-CN" sz="3600" b="1" spc="-7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URLs using NLP</a:t>
            </a:r>
            <a:endParaRPr lang="en-US" altLang="zh-CN" sz="3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Text Box4"/>
          <p:cNvSpPr txBox="1"/>
          <p:nvPr/>
        </p:nvSpPr>
        <p:spPr>
          <a:xfrm>
            <a:off x="6533498" y="2780929"/>
            <a:ext cx="4302330" cy="1708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r>
              <a:rPr lang="en-US" dirty="0"/>
              <a:t>Presented by: CSE(AIML)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Abhinandan Bakshi (22022002016005; 58)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Rahul Pal (22022002016005; 56)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Rudra Prasad </a:t>
            </a:r>
            <a:r>
              <a:rPr lang="en-US" dirty="0" err="1"/>
              <a:t>Sikdar</a:t>
            </a:r>
            <a:r>
              <a:rPr lang="en-US" dirty="0"/>
              <a:t> (22022002016007; 63)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Sangita Mondal (22022002016017; 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Sayantan</a:t>
            </a:r>
            <a:r>
              <a:rPr lang="en-US" dirty="0"/>
              <a:t> Ghosh (22022002016019; 67)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6386B-B2BC-3448-51CC-3DFBF69B1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1" y="1844824"/>
            <a:ext cx="5904656" cy="35283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4" cy="6858000"/>
          </a:xfrm>
          <a:prstGeom prst="rect">
            <a:avLst/>
          </a:prstGeom>
          <a:noFill/>
        </p:spPr>
      </p:pic>
      <p:sp>
        <p:nvSpPr>
          <p:cNvPr id="66" name="Text Box66"/>
          <p:cNvSpPr txBox="1"/>
          <p:nvPr/>
        </p:nvSpPr>
        <p:spPr>
          <a:xfrm>
            <a:off x="3438400" y="2635133"/>
            <a:ext cx="5325850" cy="5050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2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Raw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Insights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7" name="Text Box67"/>
          <p:cNvSpPr txBox="1"/>
          <p:nvPr/>
        </p:nvSpPr>
        <p:spPr>
          <a:xfrm>
            <a:off x="848660" y="3548920"/>
            <a:ext cx="10502960" cy="4245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98404" indent="-198404" algn="l" rtl="0">
              <a:lnSpc>
                <a:spcPts val="1671"/>
              </a:lnSpc>
            </a:pP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battle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against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malicious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URLs,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raw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ammunition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cyber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arsenal.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processes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data,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turning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incomprehensible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volumes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URL</a:t>
            </a:r>
            <a:r>
              <a:rPr lang="en-US" altLang="zh-CN" sz="1400" spc="-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logs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actionable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insights.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examining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linguistic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features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usage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patterns,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insights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provide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scaffold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building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robust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8" name="Text Box68"/>
          <p:cNvSpPr txBox="1"/>
          <p:nvPr/>
        </p:nvSpPr>
        <p:spPr>
          <a:xfrm>
            <a:off x="5456988" y="4005167"/>
            <a:ext cx="1288165" cy="196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47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models.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0" cy="6843710"/>
          </a:xfrm>
          <a:prstGeom prst="rect">
            <a:avLst/>
          </a:prstGeom>
          <a:noFill/>
        </p:spPr>
      </p:pic>
      <p:grpSp>
        <p:nvGrpSpPr>
          <p:cNvPr id="70" name="Group70"/>
          <p:cNvGrpSpPr/>
          <p:nvPr/>
        </p:nvGrpSpPr>
        <p:grpSpPr>
          <a:xfrm>
            <a:off x="524212" y="709718"/>
            <a:ext cx="11182180" cy="5977594"/>
            <a:chOff x="524212" y="709718"/>
            <a:chExt cx="11182180" cy="5977594"/>
          </a:xfrm>
        </p:grpSpPr>
        <p:pic>
          <p:nvPicPr>
            <p:cNvPr id="71" name="Image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212" y="709718"/>
              <a:ext cx="3831017" cy="5977594"/>
            </a:xfrm>
            <a:prstGeom prst="rect">
              <a:avLst/>
            </a:prstGeom>
            <a:noFill/>
          </p:spPr>
        </p:pic>
        <p:pic>
          <p:nvPicPr>
            <p:cNvPr id="72" name="Image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9794" y="1359408"/>
              <a:ext cx="3831015" cy="5327904"/>
            </a:xfrm>
            <a:prstGeom prst="rect">
              <a:avLst/>
            </a:prstGeom>
            <a:noFill/>
          </p:spPr>
        </p:pic>
        <p:pic>
          <p:nvPicPr>
            <p:cNvPr id="73" name="Image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75375" y="1359408"/>
              <a:ext cx="3831017" cy="5327904"/>
            </a:xfrm>
            <a:prstGeom prst="rect">
              <a:avLst/>
            </a:prstGeom>
            <a:noFill/>
          </p:spPr>
        </p:pic>
      </p:grpSp>
      <p:sp>
        <p:nvSpPr>
          <p:cNvPr id="74" name="Text Box74"/>
          <p:cNvSpPr txBox="1"/>
          <p:nvPr/>
        </p:nvSpPr>
        <p:spPr>
          <a:xfrm>
            <a:off x="1013798" y="4067724"/>
            <a:ext cx="2778656" cy="17560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1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Training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Phase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796"/>
              </a:lnSpc>
              <a:spcBef>
                <a:spcPts val="1061"/>
              </a:spcBef>
            </a:pP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its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training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phase,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lang="en-US" altLang="zh-CN" sz="1400" spc="-4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consumes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dataset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labeled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URLs,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learning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recognize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fingerprints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malevolence.</a:t>
            </a:r>
            <a:r>
              <a:rPr lang="en-US" altLang="zh-CN" sz="1400" spc="-1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period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'cyber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schooling'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equips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discern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between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harmless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harmful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links.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5" name="Text Box75"/>
          <p:cNvSpPr txBox="1"/>
          <p:nvPr/>
        </p:nvSpPr>
        <p:spPr>
          <a:xfrm>
            <a:off x="4688818" y="4067724"/>
            <a:ext cx="2599111" cy="198419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800" spc="-9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796"/>
              </a:lnSpc>
              <a:spcBef>
                <a:spcPts val="1061"/>
              </a:spcBef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Armed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knowledge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its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training,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embarks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its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mission: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real-time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URLs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attempt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penetrate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digital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domains.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Each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URL</a:t>
            </a:r>
            <a:r>
              <a:rPr lang="en-US" altLang="zh-CN" sz="1400" spc="-37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scrutinized,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suspicious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quarantined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further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review.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6" name="Text Box76"/>
          <p:cNvSpPr txBox="1"/>
          <p:nvPr/>
        </p:nvSpPr>
        <p:spPr>
          <a:xfrm>
            <a:off x="8363838" y="4067724"/>
            <a:ext cx="2712634" cy="152794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Continuous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Learning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796"/>
              </a:lnSpc>
              <a:spcBef>
                <a:spcPts val="1061"/>
              </a:spcBef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battle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against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malicious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URLs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never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static.</a:t>
            </a:r>
            <a:r>
              <a:rPr lang="en-US" altLang="zh-CN" sz="1400" spc="-7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encounters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threats,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assimilates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information,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perpetually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refining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its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547"/>
              </a:lnSpc>
              <a:spcBef>
                <a:spcPts val="250"/>
              </a:spcBef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algorithms.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7" name="Text Box77"/>
          <p:cNvSpPr txBox="1"/>
          <p:nvPr/>
        </p:nvSpPr>
        <p:spPr>
          <a:xfrm>
            <a:off x="2066406" y="531325"/>
            <a:ext cx="8068310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6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Lifecycle</a:t>
            </a:r>
            <a:r>
              <a:rPr lang="en-US" altLang="zh-CN" sz="3600" b="1" spc="-7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3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7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lang="en-US" altLang="zh-CN" sz="3600" b="1" spc="-168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Model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0" cy="6843710"/>
          </a:xfrm>
          <a:prstGeom prst="rect">
            <a:avLst/>
          </a:prstGeom>
          <a:noFill/>
        </p:spPr>
      </p:pic>
      <p:sp>
        <p:nvSpPr>
          <p:cNvPr id="79" name="Text Box79"/>
          <p:cNvSpPr txBox="1"/>
          <p:nvPr/>
        </p:nvSpPr>
        <p:spPr>
          <a:xfrm>
            <a:off x="760349" y="2977318"/>
            <a:ext cx="9094919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2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4.Real-World</a:t>
            </a:r>
            <a:r>
              <a:rPr lang="en-US" altLang="zh-CN" sz="3600" b="1" spc="-193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Applications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Success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Stories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4" cy="6858000"/>
          </a:xfrm>
          <a:prstGeom prst="rect">
            <a:avLst/>
          </a:prstGeom>
          <a:noFill/>
        </p:spPr>
      </p:pic>
      <p:sp>
        <p:nvSpPr>
          <p:cNvPr id="81" name="Text Box81"/>
          <p:cNvSpPr txBox="1"/>
          <p:nvPr/>
        </p:nvSpPr>
        <p:spPr>
          <a:xfrm>
            <a:off x="3909756" y="2749195"/>
            <a:ext cx="4381958" cy="5050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lang="en-US" altLang="zh-CN" sz="3600" b="1" spc="-19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3600" b="1" spc="-197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Active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Defense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2" name="Text Box82"/>
          <p:cNvSpPr txBox="1"/>
          <p:nvPr/>
        </p:nvSpPr>
        <p:spPr>
          <a:xfrm>
            <a:off x="929546" y="3662982"/>
            <a:ext cx="10341882" cy="1964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47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Deployed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heart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cybersecurity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infrastructure,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lang="en-US" altLang="zh-CN" sz="1400" spc="-2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models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silent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watchers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but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active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defenders.</a:t>
            </a:r>
            <a:r>
              <a:rPr lang="en-US" altLang="zh-CN" sz="1400" spc="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intercept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malicious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URLs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3" name="Text Box83"/>
          <p:cNvSpPr txBox="1"/>
          <p:nvPr/>
        </p:nvSpPr>
        <p:spPr>
          <a:xfrm>
            <a:off x="3011100" y="3891105"/>
            <a:ext cx="6174520" cy="196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47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real-time,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providing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proactive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shield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complements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traditional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reactive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measures.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4" cy="6858000"/>
          </a:xfrm>
          <a:prstGeom prst="rect">
            <a:avLst/>
          </a:prstGeom>
          <a:noFill/>
        </p:spPr>
      </p:pic>
      <p:sp>
        <p:nvSpPr>
          <p:cNvPr id="85" name="Text Box85"/>
          <p:cNvSpPr txBox="1"/>
          <p:nvPr/>
        </p:nvSpPr>
        <p:spPr>
          <a:xfrm>
            <a:off x="1525153" y="2749195"/>
            <a:ext cx="9151157" cy="5050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Success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Stories:</a:t>
            </a:r>
            <a:r>
              <a:rPr lang="en-US" altLang="zh-CN" sz="3600" b="1" spc="-4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Thwarting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Digital</a:t>
            </a:r>
            <a:r>
              <a:rPr lang="en-US" altLang="zh-CN" sz="3600" b="1" spc="-18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Adversaries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6" name="Text Box86"/>
          <p:cNvSpPr txBox="1"/>
          <p:nvPr/>
        </p:nvSpPr>
        <p:spPr>
          <a:xfrm>
            <a:off x="1000730" y="3662982"/>
            <a:ext cx="10200282" cy="1964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47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Presenting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series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case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studies,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tangible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impact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lang="en-US" altLang="zh-CN" sz="1400" spc="-1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models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have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improving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security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postures.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narratives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showcase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7" name="Text Box87"/>
          <p:cNvSpPr txBox="1"/>
          <p:nvPr/>
        </p:nvSpPr>
        <p:spPr>
          <a:xfrm>
            <a:off x="2256889" y="3891105"/>
            <a:ext cx="7683077" cy="196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47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thwarting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sophisticated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cyberattacks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highlight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spc="-7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ingenuity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adaptability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NLP-driven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systems.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0" cy="6843710"/>
          </a:xfrm>
          <a:prstGeom prst="rect">
            <a:avLst/>
          </a:prstGeom>
          <a:noFill/>
        </p:spPr>
      </p:pic>
      <p:sp>
        <p:nvSpPr>
          <p:cNvPr id="89" name="Text Box89"/>
          <p:cNvSpPr txBox="1"/>
          <p:nvPr/>
        </p:nvSpPr>
        <p:spPr>
          <a:xfrm>
            <a:off x="760349" y="2977318"/>
            <a:ext cx="9039565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4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5.Strategic</a:t>
            </a:r>
            <a:r>
              <a:rPr lang="en-US" altLang="zh-CN" sz="3600" b="1" spc="-8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Implementation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Best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Practices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4" cy="6846527"/>
          </a:xfrm>
          <a:prstGeom prst="rect">
            <a:avLst/>
          </a:prstGeom>
          <a:noFill/>
        </p:spPr>
      </p:pic>
      <p:sp>
        <p:nvSpPr>
          <p:cNvPr id="91" name="Text Box91"/>
          <p:cNvSpPr txBox="1"/>
          <p:nvPr/>
        </p:nvSpPr>
        <p:spPr>
          <a:xfrm>
            <a:off x="3064562" y="2635133"/>
            <a:ext cx="6073032" cy="5050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Blueprint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3600" b="1" spc="-4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lang="en-US" altLang="zh-CN" sz="3600" b="1" spc="-19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Deployment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2" name="Text Box92"/>
          <p:cNvSpPr txBox="1"/>
          <p:nvPr/>
        </p:nvSpPr>
        <p:spPr>
          <a:xfrm>
            <a:off x="964693" y="3548920"/>
            <a:ext cx="10273169" cy="4245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19305" indent="-19305" algn="l" rtl="0">
              <a:lnSpc>
                <a:spcPts val="1671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Strategically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implementing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lang="en-US" altLang="zh-CN" sz="1400" spc="-3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malicious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URL</a:t>
            </a:r>
            <a:r>
              <a:rPr lang="en-US" altLang="zh-CN" sz="1400" spc="-4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cookie-cutter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process.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involves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careful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consideration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organizational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needs,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current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infrastructure,</a:t>
            </a:r>
            <a:r>
              <a:rPr lang="en-US" altLang="zh-CN" sz="1400" spc="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cybersecurity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landscape.</a:t>
            </a:r>
            <a:r>
              <a:rPr lang="en-US" altLang="zh-CN" sz="1400" spc="-4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spc="-8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structured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approach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ensures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power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lang="en-US" altLang="zh-CN" sz="1400" spc="-3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harnessed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effectively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3" name="Text Box93"/>
          <p:cNvSpPr txBox="1"/>
          <p:nvPr/>
        </p:nvSpPr>
        <p:spPr>
          <a:xfrm>
            <a:off x="5703408" y="4005167"/>
            <a:ext cx="796704" cy="196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47"/>
              </a:lnSpc>
            </a:pPr>
            <a:r>
              <a:rPr lang="en-US" altLang="zh-CN" sz="1400" spc="-1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efficiently.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0" cy="6843710"/>
          </a:xfrm>
          <a:prstGeom prst="rect">
            <a:avLst/>
          </a:prstGeom>
          <a:noFill/>
        </p:spPr>
      </p:pic>
      <p:grpSp>
        <p:nvGrpSpPr>
          <p:cNvPr id="95" name="Group95"/>
          <p:cNvGrpSpPr/>
          <p:nvPr/>
        </p:nvGrpSpPr>
        <p:grpSpPr>
          <a:xfrm>
            <a:off x="1283101" y="15842"/>
            <a:ext cx="9661353" cy="6558694"/>
            <a:chOff x="1283101" y="15842"/>
            <a:chExt cx="9661353" cy="6558694"/>
          </a:xfrm>
        </p:grpSpPr>
        <p:pic>
          <p:nvPicPr>
            <p:cNvPr id="96" name="Image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3101" y="1475232"/>
              <a:ext cx="4909919" cy="5099304"/>
            </a:xfrm>
            <a:prstGeom prst="rect">
              <a:avLst/>
            </a:prstGeom>
            <a:noFill/>
          </p:spPr>
        </p:pic>
        <p:pic>
          <p:nvPicPr>
            <p:cNvPr id="97" name="Image9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7584" y="15842"/>
              <a:ext cx="4906870" cy="6558694"/>
            </a:xfrm>
            <a:prstGeom prst="rect">
              <a:avLst/>
            </a:prstGeom>
            <a:noFill/>
          </p:spPr>
        </p:pic>
      </p:grpSp>
      <p:sp>
        <p:nvSpPr>
          <p:cNvPr id="98" name="Text Box98"/>
          <p:cNvSpPr txBox="1"/>
          <p:nvPr/>
        </p:nvSpPr>
        <p:spPr>
          <a:xfrm>
            <a:off x="1774147" y="4181786"/>
            <a:ext cx="3818660" cy="152794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Education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800" spc="-2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1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Training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796"/>
              </a:lnSpc>
              <a:spcBef>
                <a:spcPts val="1061"/>
              </a:spcBef>
            </a:pP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It's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just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technology.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Fostering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culture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cyber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awareness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education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training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critical.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Employees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must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empowered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recognize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threats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understand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tools,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lang="en-US" altLang="zh-CN" sz="1400" spc="-3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models,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place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protect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them.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9" name="Text Box99"/>
          <p:cNvSpPr txBox="1"/>
          <p:nvPr/>
        </p:nvSpPr>
        <p:spPr>
          <a:xfrm>
            <a:off x="6526327" y="4181786"/>
            <a:ext cx="3828417" cy="129982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Best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Practices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18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Maintenance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796"/>
              </a:lnSpc>
              <a:spcBef>
                <a:spcPts val="1061"/>
              </a:spcBef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Like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sophisticated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system,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lang="en-US" altLang="zh-CN" sz="1400" spc="-3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models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require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regular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maintenance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tuning.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Implementing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best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practices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model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upkeep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ensures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remains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cutting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edge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7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cybersecurity.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0" name="Text Box100"/>
          <p:cNvSpPr txBox="1"/>
          <p:nvPr/>
        </p:nvSpPr>
        <p:spPr>
          <a:xfrm>
            <a:off x="2012746" y="645387"/>
            <a:ext cx="8177150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4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Cultivating</a:t>
            </a:r>
            <a:r>
              <a:rPr lang="en-US" altLang="zh-CN" sz="3600" b="1" spc="-6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0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3600" b="1" spc="-6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1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Culture</a:t>
            </a:r>
            <a:r>
              <a:rPr lang="en-US" altLang="zh-CN" sz="3600" b="1" spc="-8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3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Cyber</a:t>
            </a:r>
            <a:r>
              <a:rPr lang="en-US" altLang="zh-CN" sz="3600" b="1" spc="-260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2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Awareness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0" cy="6843710"/>
          </a:xfrm>
          <a:prstGeom prst="rect">
            <a:avLst/>
          </a:prstGeom>
          <a:noFill/>
        </p:spPr>
      </p:pic>
      <p:sp>
        <p:nvSpPr>
          <p:cNvPr id="102" name="Text Box102"/>
          <p:cNvSpPr txBox="1"/>
          <p:nvPr/>
        </p:nvSpPr>
        <p:spPr>
          <a:xfrm>
            <a:off x="760349" y="3637635"/>
            <a:ext cx="10385239" cy="19641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47"/>
              </a:lnSpc>
            </a:pP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digital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chess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game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7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cybersecurity,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lang="en-US" altLang="zh-CN" sz="1400" spc="-5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our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queen—versatile,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powerful,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always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one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move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ahead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adversary.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Let's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play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win.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92" y="2369952"/>
            <a:ext cx="367502" cy="411890"/>
          </a:xfrm>
          <a:prstGeom prst="rect">
            <a:avLst/>
          </a:prstGeom>
          <a:noFill/>
        </p:spPr>
      </p:pic>
      <p:pic>
        <p:nvPicPr>
          <p:cNvPr id="7" name="Image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661" y="2369952"/>
            <a:ext cx="367504" cy="411890"/>
          </a:xfrm>
          <a:prstGeom prst="rect">
            <a:avLst/>
          </a:prstGeom>
          <a:noFill/>
        </p:spPr>
      </p:pic>
      <p:pic>
        <p:nvPicPr>
          <p:cNvPr id="8" name="Image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992" y="3383834"/>
            <a:ext cx="367502" cy="411891"/>
          </a:xfrm>
          <a:prstGeom prst="rect">
            <a:avLst/>
          </a:prstGeom>
          <a:noFill/>
        </p:spPr>
      </p:pic>
      <p:pic>
        <p:nvPicPr>
          <p:cNvPr id="9" name="Image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661" y="3383834"/>
            <a:ext cx="367504" cy="411891"/>
          </a:xfrm>
          <a:prstGeom prst="rect">
            <a:avLst/>
          </a:prstGeom>
          <a:noFill/>
        </p:spPr>
      </p:pic>
      <p:pic>
        <p:nvPicPr>
          <p:cNvPr id="10" name="Image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992" y="4651188"/>
            <a:ext cx="367502" cy="411890"/>
          </a:xfrm>
          <a:prstGeom prst="rect">
            <a:avLst/>
          </a:prstGeom>
          <a:noFill/>
        </p:spPr>
      </p:pic>
      <p:sp>
        <p:nvSpPr>
          <p:cNvPr id="11" name="Text Box11"/>
          <p:cNvSpPr txBox="1"/>
          <p:nvPr/>
        </p:nvSpPr>
        <p:spPr>
          <a:xfrm>
            <a:off x="5145027" y="2456803"/>
            <a:ext cx="278932" cy="2385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0" dirty="0">
                <a:solidFill>
                  <a:srgbClr val="1E2A48"/>
                </a:solidFill>
                <a:latin typeface="Times New Roman"/>
                <a:ea typeface="Times New Roman"/>
                <a:cs typeface="Times New Roman"/>
              </a:rPr>
              <a:t>01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" name="Text Box12"/>
          <p:cNvSpPr txBox="1"/>
          <p:nvPr/>
        </p:nvSpPr>
        <p:spPr>
          <a:xfrm>
            <a:off x="8059697" y="2456803"/>
            <a:ext cx="278932" cy="2385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0" dirty="0">
                <a:solidFill>
                  <a:srgbClr val="1E2A48"/>
                </a:solidFill>
                <a:latin typeface="Times New Roman"/>
                <a:ea typeface="Times New Roman"/>
                <a:cs typeface="Times New Roman"/>
              </a:rPr>
              <a:t>02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" name="Text Box13"/>
          <p:cNvSpPr txBox="1"/>
          <p:nvPr/>
        </p:nvSpPr>
        <p:spPr>
          <a:xfrm>
            <a:off x="5145027" y="3470686"/>
            <a:ext cx="278932" cy="2385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0" dirty="0">
                <a:solidFill>
                  <a:srgbClr val="1E2A48"/>
                </a:solidFill>
                <a:latin typeface="Times New Roman"/>
                <a:ea typeface="Times New Roman"/>
                <a:cs typeface="Times New Roman"/>
              </a:rPr>
              <a:t>03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" name="Text Box14"/>
          <p:cNvSpPr txBox="1"/>
          <p:nvPr/>
        </p:nvSpPr>
        <p:spPr>
          <a:xfrm>
            <a:off x="8059697" y="3470686"/>
            <a:ext cx="278932" cy="2385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0" dirty="0">
                <a:solidFill>
                  <a:srgbClr val="1E2A48"/>
                </a:solidFill>
                <a:latin typeface="Times New Roman"/>
                <a:ea typeface="Times New Roman"/>
                <a:cs typeface="Times New Roman"/>
              </a:rPr>
              <a:t>04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" name="Text Box15"/>
          <p:cNvSpPr txBox="1"/>
          <p:nvPr/>
        </p:nvSpPr>
        <p:spPr>
          <a:xfrm>
            <a:off x="5145027" y="4738041"/>
            <a:ext cx="278932" cy="2385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0" dirty="0">
                <a:solidFill>
                  <a:srgbClr val="1E2A48"/>
                </a:solidFill>
                <a:latin typeface="Times New Roman"/>
                <a:ea typeface="Times New Roman"/>
                <a:cs typeface="Times New Roman"/>
              </a:rPr>
              <a:t>05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" name="Text Box16"/>
          <p:cNvSpPr txBox="1"/>
          <p:nvPr/>
        </p:nvSpPr>
        <p:spPr>
          <a:xfrm>
            <a:off x="5068992" y="1317085"/>
            <a:ext cx="3467058" cy="505065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70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Table</a:t>
            </a:r>
            <a:r>
              <a:rPr lang="en-US" altLang="zh-CN" sz="3600" b="1" spc="-8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3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Contents</a:t>
            </a:r>
            <a:endParaRPr lang="en-US" altLang="zh-CN" sz="3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" name="Text Box17"/>
          <p:cNvSpPr txBox="1"/>
          <p:nvPr/>
        </p:nvSpPr>
        <p:spPr>
          <a:xfrm>
            <a:off x="5588564" y="2374425"/>
            <a:ext cx="2040974" cy="2385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7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b="1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Rising</a:t>
            </a:r>
            <a:r>
              <a:rPr lang="en-US" altLang="zh-CN" sz="17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b="1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Menace</a:t>
            </a:r>
            <a:r>
              <a:rPr lang="en-US" altLang="zh-CN" sz="17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b="1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endParaRPr lang="en-US" altLang="zh-CN" sz="17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" name="Text Box18"/>
          <p:cNvSpPr txBox="1"/>
          <p:nvPr/>
        </p:nvSpPr>
        <p:spPr>
          <a:xfrm>
            <a:off x="5588564" y="2627896"/>
            <a:ext cx="1526952" cy="2385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Malicious</a:t>
            </a:r>
            <a:r>
              <a:rPr lang="en-US" altLang="zh-CN" sz="17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b="1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URLs</a:t>
            </a:r>
            <a:endParaRPr lang="en-US" altLang="zh-CN" sz="17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" name="Text Box19"/>
          <p:cNvSpPr txBox="1"/>
          <p:nvPr/>
        </p:nvSpPr>
        <p:spPr>
          <a:xfrm>
            <a:off x="5588564" y="3388308"/>
            <a:ext cx="1760264" cy="2385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Mechanics</a:t>
            </a:r>
            <a:r>
              <a:rPr lang="en-US" altLang="zh-CN" sz="17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b="1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7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b="1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URL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" name="Text Box20"/>
          <p:cNvSpPr txBox="1"/>
          <p:nvPr/>
        </p:nvSpPr>
        <p:spPr>
          <a:xfrm>
            <a:off x="5588564" y="3641779"/>
            <a:ext cx="1844930" cy="2385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lang="en-US" altLang="zh-CN" sz="17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b="1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lang="en-US" altLang="zh-CN" sz="17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b="1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" name="Text Box21"/>
          <p:cNvSpPr txBox="1"/>
          <p:nvPr/>
        </p:nvSpPr>
        <p:spPr>
          <a:xfrm>
            <a:off x="5605707" y="4661717"/>
            <a:ext cx="862989" cy="2385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Strategic</a:t>
            </a:r>
            <a:endParaRPr lang="en-US" altLang="zh-CN" sz="17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" name="Text Box22"/>
          <p:cNvSpPr txBox="1"/>
          <p:nvPr/>
        </p:nvSpPr>
        <p:spPr>
          <a:xfrm>
            <a:off x="5588564" y="4909133"/>
            <a:ext cx="1910420" cy="28982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-2" dirty="0">
                <a:latin typeface="Times New Roman"/>
                <a:ea typeface="Times New Roman"/>
                <a:cs typeface="Times New Roman"/>
              </a:rPr>
              <a:t>Implementation</a:t>
            </a:r>
            <a:r>
              <a:rPr lang="en-US" altLang="zh-CN" sz="17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b="1" spc="-4" dirty="0">
                <a:latin typeface="Times New Roman"/>
                <a:ea typeface="Times New Roman"/>
                <a:cs typeface="Times New Roman"/>
              </a:rPr>
              <a:t>and</a:t>
            </a:r>
            <a:endParaRPr lang="en-US" altLang="zh-CN" sz="17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" name="Text Box23"/>
          <p:cNvSpPr txBox="1"/>
          <p:nvPr/>
        </p:nvSpPr>
        <p:spPr>
          <a:xfrm>
            <a:off x="5588564" y="5162604"/>
            <a:ext cx="1322506" cy="2385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Best</a:t>
            </a:r>
            <a:r>
              <a:rPr lang="en-US" altLang="zh-CN" sz="17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b="1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Practices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" name="Text Box24"/>
          <p:cNvSpPr txBox="1"/>
          <p:nvPr/>
        </p:nvSpPr>
        <p:spPr>
          <a:xfrm>
            <a:off x="8503234" y="2374425"/>
            <a:ext cx="2023308" cy="2385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Unveiling</a:t>
            </a:r>
            <a:r>
              <a:rPr lang="en-US" altLang="zh-CN" sz="17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b="1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NLP's</a:t>
            </a:r>
            <a:r>
              <a:rPr lang="en-US" altLang="zh-CN" sz="17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b="1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Role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5" name="Text Box25"/>
          <p:cNvSpPr txBox="1"/>
          <p:nvPr/>
        </p:nvSpPr>
        <p:spPr>
          <a:xfrm>
            <a:off x="8503234" y="2627896"/>
            <a:ext cx="1574346" cy="2385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700" b="1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b="1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Cybersecurity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6" name="Text Box26"/>
          <p:cNvSpPr txBox="1"/>
          <p:nvPr/>
        </p:nvSpPr>
        <p:spPr>
          <a:xfrm>
            <a:off x="8503234" y="3388308"/>
            <a:ext cx="1114762" cy="2385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-1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Real-World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7" name="Text Box27"/>
          <p:cNvSpPr txBox="1"/>
          <p:nvPr/>
        </p:nvSpPr>
        <p:spPr>
          <a:xfrm>
            <a:off x="8503234" y="3641779"/>
            <a:ext cx="1599552" cy="2385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Applications</a:t>
            </a:r>
            <a:r>
              <a:rPr lang="en-US" altLang="zh-CN" sz="17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b="1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" name="Text Box28"/>
          <p:cNvSpPr txBox="1"/>
          <p:nvPr/>
        </p:nvSpPr>
        <p:spPr>
          <a:xfrm>
            <a:off x="8503234" y="3895250"/>
            <a:ext cx="1419022" cy="2385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878"/>
              </a:lnSpc>
            </a:pPr>
            <a:r>
              <a:rPr lang="en-US" altLang="zh-CN" sz="1700" b="1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Success</a:t>
            </a:r>
            <a:r>
              <a:rPr lang="en-US" altLang="zh-CN" sz="17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700" b="1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Stories</a:t>
            </a:r>
            <a:endParaRPr lang="en-US" altLang="zh-CN" sz="17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th29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0" name="Path30"/>
          <p:cNvSpPr/>
          <p:nvPr/>
        </p:nvSpPr>
        <p:spPr>
          <a:xfrm>
            <a:off x="0" y="0"/>
            <a:ext cx="12165580" cy="6843710"/>
          </a:xfrm>
          <a:custGeom>
            <a:avLst/>
            <a:gdLst/>
            <a:ahLst/>
            <a:cxnLst/>
            <a:rect l="l" t="t" r="r" b="b"/>
            <a:pathLst>
              <a:path w="12165580" h="6843710">
                <a:moveTo>
                  <a:pt x="0" y="0"/>
                </a:moveTo>
                <a:lnTo>
                  <a:pt x="12165582" y="0"/>
                </a:lnTo>
                <a:lnTo>
                  <a:pt x="12165582" y="6843710"/>
                </a:lnTo>
                <a:lnTo>
                  <a:pt x="0" y="6843710"/>
                </a:lnTo>
                <a:lnTo>
                  <a:pt x="0" y="0"/>
                </a:lnTo>
                <a:close/>
              </a:path>
            </a:pathLst>
          </a:custGeom>
          <a:solidFill>
            <a:srgbClr val="1E2A48">
              <a:alpha val="100000"/>
            </a:srgbClr>
          </a:solidFill>
          <a:ln w="0" cap="sq">
            <a:solidFill>
              <a:srgbClr val="1E2A4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1" name="Text Box31"/>
          <p:cNvSpPr txBox="1"/>
          <p:nvPr/>
        </p:nvSpPr>
        <p:spPr>
          <a:xfrm>
            <a:off x="760349" y="2977318"/>
            <a:ext cx="7888549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4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1.The</a:t>
            </a:r>
            <a:r>
              <a:rPr lang="en-US" altLang="zh-CN" sz="3600" b="1" spc="-8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Rising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Menace</a:t>
            </a:r>
            <a:r>
              <a:rPr lang="en-US" altLang="zh-CN" sz="3600" b="1" spc="-7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3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Malicious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URLs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33"/>
          <p:cNvSpPr txBox="1"/>
          <p:nvPr/>
        </p:nvSpPr>
        <p:spPr>
          <a:xfrm>
            <a:off x="2434502" y="2407009"/>
            <a:ext cx="7333112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Understanding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3600" b="1" spc="-5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1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Threat</a:t>
            </a:r>
            <a:r>
              <a:rPr lang="en-US" altLang="zh-CN" sz="36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Landscape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4" name="Text Box34"/>
          <p:cNvSpPr txBox="1"/>
          <p:nvPr/>
        </p:nvSpPr>
        <p:spPr>
          <a:xfrm>
            <a:off x="792822" y="3320797"/>
            <a:ext cx="10614050" cy="6526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9999" indent="441755" algn="l" rtl="0">
              <a:lnSpc>
                <a:spcPts val="1713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digital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age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brought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about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revolution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way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communicate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conduct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business.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But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lurking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behind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convenience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instantaneous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global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connectivity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lies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growing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threat: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malicious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URLs.</a:t>
            </a:r>
            <a:r>
              <a:rPr lang="en-US" altLang="zh-CN" sz="1400" spc="1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harmful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links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designed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deceive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users,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facilitating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spread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malware,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phishing,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fraud.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Understanding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gravity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issue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imperative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organizations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strive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protect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uphold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trust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5" name="Text Box35"/>
          <p:cNvSpPr txBox="1"/>
          <p:nvPr/>
        </p:nvSpPr>
        <p:spPr>
          <a:xfrm>
            <a:off x="911131" y="4005167"/>
            <a:ext cx="10380687" cy="196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47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their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stakeholders.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Recognizing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methods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used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cybercriminals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craft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distribute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URLs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first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step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constructing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effective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6" name="Text Box36"/>
          <p:cNvSpPr txBox="1"/>
          <p:nvPr/>
        </p:nvSpPr>
        <p:spPr>
          <a:xfrm>
            <a:off x="5538369" y="4233291"/>
            <a:ext cx="1125831" cy="196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47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line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defense.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ath37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8" name="Path38"/>
          <p:cNvSpPr/>
          <p:nvPr/>
        </p:nvSpPr>
        <p:spPr>
          <a:xfrm>
            <a:off x="0" y="0"/>
            <a:ext cx="12165580" cy="6843710"/>
          </a:xfrm>
          <a:custGeom>
            <a:avLst/>
            <a:gdLst/>
            <a:ahLst/>
            <a:cxnLst/>
            <a:rect l="l" t="t" r="r" b="b"/>
            <a:pathLst>
              <a:path w="12165580" h="6843710">
                <a:moveTo>
                  <a:pt x="0" y="0"/>
                </a:moveTo>
                <a:lnTo>
                  <a:pt x="12165582" y="0"/>
                </a:lnTo>
                <a:lnTo>
                  <a:pt x="12165582" y="6843710"/>
                </a:lnTo>
                <a:lnTo>
                  <a:pt x="0" y="6843710"/>
                </a:lnTo>
                <a:lnTo>
                  <a:pt x="0" y="0"/>
                </a:lnTo>
                <a:close/>
              </a:path>
            </a:pathLst>
          </a:custGeom>
          <a:solidFill>
            <a:srgbClr val="1E2A48">
              <a:alpha val="100000"/>
            </a:srgbClr>
          </a:solidFill>
          <a:ln w="0" cap="sq">
            <a:solidFill>
              <a:srgbClr val="1E2A4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9" name="Group39"/>
          <p:cNvGrpSpPr/>
          <p:nvPr/>
        </p:nvGrpSpPr>
        <p:grpSpPr>
          <a:xfrm>
            <a:off x="1283101" y="1475232"/>
            <a:ext cx="9661353" cy="5099304"/>
            <a:chOff x="1283101" y="1475232"/>
            <a:chExt cx="9661353" cy="5099304"/>
          </a:xfrm>
        </p:grpSpPr>
        <p:pic>
          <p:nvPicPr>
            <p:cNvPr id="40" name="Image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3101" y="1475232"/>
              <a:ext cx="4909919" cy="5099304"/>
            </a:xfrm>
            <a:prstGeom prst="rect">
              <a:avLst/>
            </a:prstGeom>
            <a:noFill/>
          </p:spPr>
        </p:pic>
        <p:sp>
          <p:nvSpPr>
            <p:cNvPr id="41" name="Text Box41"/>
            <p:cNvSpPr txBox="1"/>
            <p:nvPr/>
          </p:nvSpPr>
          <p:spPr>
            <a:xfrm>
              <a:off x="1774147" y="4181786"/>
              <a:ext cx="3897080" cy="1756070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988"/>
                </a:lnSpc>
              </a:pPr>
              <a:r>
                <a:rPr lang="en-US" altLang="zh-CN" sz="18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Exponential</a:t>
              </a:r>
              <a:r>
                <a:rPr lang="en-US" altLang="zh-CN" sz="18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8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Growth</a:t>
              </a:r>
              <a:endParaRPr lang="en-US" altLang="zh-CN" sz="1800">
                <a:latin typeface="Times New Roman"/>
                <a:ea typeface="Times New Roman"/>
                <a:cs typeface="Times New Roman"/>
              </a:endParaRPr>
            </a:p>
            <a:p>
              <a:pPr algn="l" rtl="0">
                <a:lnSpc>
                  <a:spcPts val="1796"/>
                </a:lnSpc>
                <a:spcBef>
                  <a:spcPts val="1061"/>
                </a:spcBef>
              </a:pP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past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decade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has</a:t>
              </a:r>
              <a:r>
                <a:rPr lang="en-US" altLang="zh-CN" sz="1400" spc="-6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witnessed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an</a:t>
              </a:r>
              <a:r>
                <a:rPr lang="en-US" altLang="zh-CN" sz="1400" spc="-5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exponential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growth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in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number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of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malicious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URLs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due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to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the</a:t>
              </a:r>
              <a:r>
                <a:rPr lang="en-US" altLang="zh-CN" sz="1400" spc="35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increasing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sophistication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of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cyber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attacks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and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the</a:t>
              </a:r>
              <a:r>
                <a:rPr lang="en-US" altLang="zh-CN" sz="1400" spc="35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expansion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of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digital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ecosystem.</a:t>
              </a:r>
              <a:r>
                <a:rPr lang="en-US" altLang="zh-CN" sz="1400" spc="-1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What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once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was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an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occasional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annoyance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has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ballooned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into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significant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threat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to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personal,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corporate,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and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national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9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security.</a:t>
              </a:r>
              <a:endParaRPr lang="en-US" altLang="zh-CN" sz="140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42" name="Image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7584" y="1475232"/>
              <a:ext cx="4906870" cy="5099304"/>
            </a:xfrm>
            <a:prstGeom prst="rect">
              <a:avLst/>
            </a:prstGeom>
            <a:noFill/>
          </p:spPr>
        </p:pic>
        <p:sp>
          <p:nvSpPr>
            <p:cNvPr id="43" name="Text Box43"/>
            <p:cNvSpPr txBox="1"/>
            <p:nvPr/>
          </p:nvSpPr>
          <p:spPr>
            <a:xfrm>
              <a:off x="6526327" y="4181786"/>
              <a:ext cx="3892997" cy="1527947"/>
            </a:xfrm>
            <a:prstGeom prst="rect">
              <a:avLst/>
            </a:prstGeom>
          </p:spPr>
          <p:txBody>
            <a:bodyPr wrap="square" lIns="0" tIns="0" rIns="0" rtlCol="0">
              <a:spAutoFit/>
            </a:bodyPr>
            <a:lstStyle/>
            <a:p>
              <a:pPr algn="l" rtl="0">
                <a:lnSpc>
                  <a:spcPts val="1988"/>
                </a:lnSpc>
              </a:pPr>
              <a:r>
                <a:rPr lang="en-US" altLang="zh-CN" sz="1800" spc="-31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Vectors</a:t>
              </a:r>
              <a:r>
                <a:rPr lang="en-US" altLang="zh-CN" sz="18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8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of</a:t>
              </a:r>
              <a:r>
                <a:rPr lang="en-US" altLang="zh-CN" sz="1800" spc="-99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8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Attack</a:t>
              </a:r>
              <a:endParaRPr lang="en-US" altLang="zh-CN" sz="1800">
                <a:latin typeface="Times New Roman"/>
                <a:ea typeface="Times New Roman"/>
                <a:cs typeface="Times New Roman"/>
              </a:endParaRPr>
            </a:p>
            <a:p>
              <a:pPr algn="l" rtl="0">
                <a:lnSpc>
                  <a:spcPts val="1796"/>
                </a:lnSpc>
                <a:spcBef>
                  <a:spcPts val="1061"/>
                </a:spcBef>
              </a:pP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Cybercriminals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are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no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longer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limited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to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single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mode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of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delivery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for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their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malicious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1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endeavors.</a:t>
              </a:r>
              <a:r>
                <a:rPr lang="en-US" altLang="zh-CN" sz="1400" spc="-1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They</a:t>
              </a:r>
              <a:r>
                <a:rPr lang="en-US" altLang="zh-CN" sz="1400" spc="35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deploy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variety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of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attack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vectors,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from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phishing</a:t>
              </a:r>
              <a:r>
                <a:rPr lang="en-US" altLang="zh-CN" sz="1400" spc="35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emails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4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to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compromised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advertisements,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each</a:t>
              </a:r>
              <a:r>
                <a:rPr lang="en-US" altLang="zh-CN" sz="1400" spc="35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ingeniously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designed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to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ensnare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the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2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unwary</a:t>
              </a:r>
              <a:r>
                <a:rPr lang="en-US" altLang="zh-CN" sz="14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1400" spc="-13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</a:rPr>
                <a:t>user.</a:t>
              </a:r>
              <a:endParaRPr lang="en-US" altLang="zh-CN" sz="140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44" name="Text Box44"/>
          <p:cNvSpPr txBox="1"/>
          <p:nvPr/>
        </p:nvSpPr>
        <p:spPr>
          <a:xfrm>
            <a:off x="2513606" y="645387"/>
            <a:ext cx="7171666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6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10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Proliferation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0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Malicious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URLs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th4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6" name="Path46"/>
          <p:cNvSpPr/>
          <p:nvPr/>
        </p:nvSpPr>
        <p:spPr>
          <a:xfrm>
            <a:off x="0" y="0"/>
            <a:ext cx="12165580" cy="6843710"/>
          </a:xfrm>
          <a:custGeom>
            <a:avLst/>
            <a:gdLst/>
            <a:ahLst/>
            <a:cxnLst/>
            <a:rect l="l" t="t" r="r" b="b"/>
            <a:pathLst>
              <a:path w="12165580" h="6843710">
                <a:moveTo>
                  <a:pt x="0" y="0"/>
                </a:moveTo>
                <a:lnTo>
                  <a:pt x="12165582" y="0"/>
                </a:lnTo>
                <a:lnTo>
                  <a:pt x="12165582" y="6843710"/>
                </a:lnTo>
                <a:lnTo>
                  <a:pt x="0" y="6843710"/>
                </a:lnTo>
                <a:lnTo>
                  <a:pt x="0" y="0"/>
                </a:lnTo>
                <a:close/>
              </a:path>
            </a:pathLst>
          </a:custGeom>
          <a:solidFill>
            <a:srgbClr val="1E2A48">
              <a:alpha val="100000"/>
            </a:srgbClr>
          </a:solidFill>
          <a:ln w="0" cap="sq">
            <a:solidFill>
              <a:srgbClr val="1E2A4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7" name="Text Box47"/>
          <p:cNvSpPr txBox="1"/>
          <p:nvPr/>
        </p:nvSpPr>
        <p:spPr>
          <a:xfrm>
            <a:off x="760349" y="2977318"/>
            <a:ext cx="7951049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5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2.Unveiling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NLP's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Role</a:t>
            </a:r>
            <a:r>
              <a:rPr lang="en-US" altLang="zh-CN" sz="3600" b="1" spc="-7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Cybersecurity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584" cy="6858000"/>
          </a:xfrm>
          <a:prstGeom prst="rect">
            <a:avLst/>
          </a:prstGeom>
          <a:noFill/>
        </p:spPr>
      </p:pic>
      <p:sp>
        <p:nvSpPr>
          <p:cNvPr id="49" name="Text Box49"/>
          <p:cNvSpPr txBox="1"/>
          <p:nvPr/>
        </p:nvSpPr>
        <p:spPr>
          <a:xfrm>
            <a:off x="2370051" y="2635133"/>
            <a:ext cx="7459177" cy="5050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NLP:</a:t>
            </a:r>
            <a:r>
              <a:rPr lang="en-US" altLang="zh-CN" sz="3600" b="1" spc="-19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3600" b="1" spc="-19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Cybersecurity</a:t>
            </a:r>
            <a:r>
              <a:rPr lang="en-US" altLang="zh-CN" sz="3600" b="1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Paradigm</a:t>
            </a:r>
            <a:r>
              <a:rPr lang="en-US" altLang="zh-CN" sz="3600" b="1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Shift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890539" y="3548920"/>
            <a:ext cx="10415847" cy="42453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indent="25147" algn="l" rtl="0">
              <a:lnSpc>
                <a:spcPts val="1671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Natural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Language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Processing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(NLP)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has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emerged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game-changer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spc="-7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realm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cybersecurity.</a:t>
            </a:r>
            <a:r>
              <a:rPr lang="en-US" altLang="zh-CN" sz="1400" spc="-7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lang="en-US" altLang="zh-CN" sz="1400" spc="-5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systems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analyze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vast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amounts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text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understand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human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language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degree.</a:t>
            </a:r>
            <a:r>
              <a:rPr lang="en-US" altLang="zh-CN" sz="1400" spc="-7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This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technology's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formidable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ability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detect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subtle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nuances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patterns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makes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invaluable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1" name="Text Box51"/>
          <p:cNvSpPr txBox="1"/>
          <p:nvPr/>
        </p:nvSpPr>
        <p:spPr>
          <a:xfrm>
            <a:off x="3326229" y="4005167"/>
            <a:ext cx="5546295" cy="196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47"/>
              </a:lnSpc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tool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identifying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neutralizing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malicious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URLs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before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wreak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havoc.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ath5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3" name="Path53"/>
          <p:cNvSpPr/>
          <p:nvPr/>
        </p:nvSpPr>
        <p:spPr>
          <a:xfrm>
            <a:off x="0" y="0"/>
            <a:ext cx="12165580" cy="6843710"/>
          </a:xfrm>
          <a:custGeom>
            <a:avLst/>
            <a:gdLst/>
            <a:ahLst/>
            <a:cxnLst/>
            <a:rect l="l" t="t" r="r" b="b"/>
            <a:pathLst>
              <a:path w="12165580" h="6843710">
                <a:moveTo>
                  <a:pt x="0" y="0"/>
                </a:moveTo>
                <a:lnTo>
                  <a:pt x="12165582" y="0"/>
                </a:lnTo>
                <a:lnTo>
                  <a:pt x="12165582" y="6843710"/>
                </a:lnTo>
                <a:lnTo>
                  <a:pt x="0" y="6843710"/>
                </a:lnTo>
                <a:lnTo>
                  <a:pt x="0" y="0"/>
                </a:lnTo>
                <a:close/>
              </a:path>
            </a:pathLst>
          </a:custGeom>
          <a:solidFill>
            <a:srgbClr val="1E2A48">
              <a:alpha val="100000"/>
            </a:srgbClr>
          </a:solidFill>
          <a:ln w="0" cap="sq">
            <a:solidFill>
              <a:srgbClr val="1E2A4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54" name="Group54"/>
          <p:cNvGrpSpPr/>
          <p:nvPr/>
        </p:nvGrpSpPr>
        <p:grpSpPr>
          <a:xfrm>
            <a:off x="524212" y="823780"/>
            <a:ext cx="11182180" cy="5750756"/>
            <a:chOff x="524212" y="823780"/>
            <a:chExt cx="11182180" cy="5750756"/>
          </a:xfrm>
        </p:grpSpPr>
        <p:pic>
          <p:nvPicPr>
            <p:cNvPr id="55" name="Image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212" y="823780"/>
              <a:ext cx="3831017" cy="5750756"/>
            </a:xfrm>
            <a:prstGeom prst="rect">
              <a:avLst/>
            </a:prstGeom>
            <a:noFill/>
          </p:spPr>
        </p:pic>
        <p:pic>
          <p:nvPicPr>
            <p:cNvPr id="56" name="Image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9794" y="1475232"/>
              <a:ext cx="3831015" cy="5099304"/>
            </a:xfrm>
            <a:prstGeom prst="rect">
              <a:avLst/>
            </a:prstGeom>
            <a:noFill/>
          </p:spPr>
        </p:pic>
        <p:pic>
          <p:nvPicPr>
            <p:cNvPr id="57" name="Image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5375" y="1475232"/>
              <a:ext cx="3831017" cy="5099304"/>
            </a:xfrm>
            <a:prstGeom prst="rect">
              <a:avLst/>
            </a:prstGeom>
            <a:noFill/>
          </p:spPr>
        </p:pic>
      </p:grpSp>
      <p:sp>
        <p:nvSpPr>
          <p:cNvPr id="58" name="Text Box58"/>
          <p:cNvSpPr txBox="1"/>
          <p:nvPr/>
        </p:nvSpPr>
        <p:spPr>
          <a:xfrm>
            <a:off x="1013798" y="4181786"/>
            <a:ext cx="2803325" cy="152794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Pattern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Recognition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796"/>
              </a:lnSpc>
              <a:spcBef>
                <a:spcPts val="1061"/>
              </a:spcBef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lang="en-US" altLang="zh-CN" sz="1400" spc="-5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technologies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excel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recognizing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patterns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text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data,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which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makes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them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adept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detecting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anomalies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URLs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that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often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signify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malignant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intent.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9" name="Text Box59"/>
          <p:cNvSpPr txBox="1"/>
          <p:nvPr/>
        </p:nvSpPr>
        <p:spPr>
          <a:xfrm>
            <a:off x="4688818" y="4181786"/>
            <a:ext cx="2796041" cy="152794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Semantic</a:t>
            </a:r>
            <a:r>
              <a:rPr lang="en-US" altLang="zh-CN" sz="1800" spc="-9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796"/>
              </a:lnSpc>
              <a:spcBef>
                <a:spcPts val="1061"/>
              </a:spcBef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semantic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analysis,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systems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uncover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1400" spc="-6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true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intent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behind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URL,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distinguishing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between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benign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web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addresses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those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crafted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spc="-5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deceive.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" name="Text Box60"/>
          <p:cNvSpPr txBox="1"/>
          <p:nvPr/>
        </p:nvSpPr>
        <p:spPr>
          <a:xfrm>
            <a:off x="8363838" y="4181786"/>
            <a:ext cx="2849444" cy="152794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988"/>
              </a:lnSpc>
            </a:pP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Machine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Learning</a:t>
            </a:r>
            <a:r>
              <a:rPr lang="en-US" altLang="zh-C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8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Integration</a:t>
            </a:r>
            <a:endParaRPr lang="en-US" altLang="zh-CN" sz="1800">
              <a:latin typeface="Times New Roman"/>
              <a:ea typeface="Times New Roman"/>
              <a:cs typeface="Times New Roman"/>
            </a:endParaRPr>
          </a:p>
          <a:p>
            <a:pPr algn="l" rtl="0">
              <a:lnSpc>
                <a:spcPts val="1796"/>
              </a:lnSpc>
              <a:spcBef>
                <a:spcPts val="1061"/>
              </a:spcBef>
            </a:pP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Integrating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machine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learning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NLP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means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these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systems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just</a:t>
            </a:r>
            <a:r>
              <a:rPr lang="en-US" altLang="zh-CN" sz="1400" spc="35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identify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threats,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learn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from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them,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constantly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evolving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anticipate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new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malicious</a:t>
            </a:r>
            <a:r>
              <a:rPr lang="en-US" altLang="zh-CN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1400" spc="-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strategies.</a:t>
            </a:r>
            <a:endParaRPr lang="en-US" altLang="zh-CN" sz="1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1" name="Text Box61"/>
          <p:cNvSpPr txBox="1"/>
          <p:nvPr/>
        </p:nvSpPr>
        <p:spPr>
          <a:xfrm>
            <a:off x="1793057" y="645387"/>
            <a:ext cx="8616955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6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Deciphering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3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US" altLang="zh-CN" sz="3600" b="1" spc="-5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Language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5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Cyber</a:t>
            </a:r>
            <a:r>
              <a:rPr lang="en-US" altLang="zh-CN" sz="3600" b="1" spc="-98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14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Threats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th62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3" name="Path63"/>
          <p:cNvSpPr/>
          <p:nvPr/>
        </p:nvSpPr>
        <p:spPr>
          <a:xfrm>
            <a:off x="0" y="0"/>
            <a:ext cx="12165580" cy="6843710"/>
          </a:xfrm>
          <a:custGeom>
            <a:avLst/>
            <a:gdLst/>
            <a:ahLst/>
            <a:cxnLst/>
            <a:rect l="l" t="t" r="r" b="b"/>
            <a:pathLst>
              <a:path w="12165580" h="6843710">
                <a:moveTo>
                  <a:pt x="0" y="0"/>
                </a:moveTo>
                <a:lnTo>
                  <a:pt x="12165582" y="0"/>
                </a:lnTo>
                <a:lnTo>
                  <a:pt x="12165582" y="6843710"/>
                </a:lnTo>
                <a:lnTo>
                  <a:pt x="0" y="6843710"/>
                </a:lnTo>
                <a:lnTo>
                  <a:pt x="0" y="0"/>
                </a:lnTo>
                <a:close/>
              </a:path>
            </a:pathLst>
          </a:custGeom>
          <a:solidFill>
            <a:srgbClr val="1E2A48">
              <a:alpha val="100000"/>
            </a:srgbClr>
          </a:solidFill>
          <a:ln w="0" cap="sq">
            <a:solidFill>
              <a:srgbClr val="1E2A48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4" name="Text Box64"/>
          <p:cNvSpPr txBox="1"/>
          <p:nvPr/>
        </p:nvSpPr>
        <p:spPr>
          <a:xfrm>
            <a:off x="760349" y="2977318"/>
            <a:ext cx="7919423" cy="5050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77"/>
              </a:lnSpc>
            </a:pPr>
            <a:r>
              <a:rPr lang="en-US" altLang="zh-CN" sz="3600" b="1" spc="-5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3.Mechanics</a:t>
            </a:r>
            <a:r>
              <a:rPr lang="en-US" altLang="zh-CN" sz="3600" b="1" spc="-6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3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6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URL</a:t>
            </a:r>
            <a:r>
              <a:rPr lang="en-US" altLang="zh-CN" sz="3600" b="1" spc="-38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Analysis</a:t>
            </a:r>
            <a:r>
              <a:rPr lang="en-US" altLang="zh-CN" sz="3600" b="1" spc="-5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4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lang="en-US" altLang="zh-CN" sz="3600" b="1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3600" b="1" spc="-8" dirty="0">
                <a:solidFill>
                  <a:srgbClr val="FF7100"/>
                </a:solidFill>
                <a:latin typeface="Times New Roman"/>
                <a:ea typeface="Times New Roman"/>
                <a:cs typeface="Times New Roman"/>
              </a:rPr>
              <a:t>NLP</a:t>
            </a:r>
            <a:endParaRPr lang="en-US" altLang="zh-CN"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915</Words>
  <Application>Microsoft Office PowerPoint</Application>
  <PresentationFormat>Custom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Bookman Old Style</vt:lpstr>
      <vt:lpstr>Calibri</vt:lpstr>
      <vt:lpstr>Calibri Light</vt:lpstr>
      <vt:lpstr>Century Gothic</vt:lpstr>
      <vt:lpstr>Rockwell</vt:lpstr>
      <vt:lpstr>Times New Roman</vt:lpstr>
      <vt:lpstr>Wingdings 3</vt:lpstr>
      <vt:lpstr>Ion</vt:lpstr>
      <vt:lpstr>Celestial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Abhinandan Bakshi</cp:lastModifiedBy>
  <cp:revision>3</cp:revision>
  <dcterms:created xsi:type="dcterms:W3CDTF">2017-10-23T09:06:44Z</dcterms:created>
  <dcterms:modified xsi:type="dcterms:W3CDTF">2024-03-23T13:02:08Z</dcterms:modified>
</cp:coreProperties>
</file>