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41"/>
  </p:normalViewPr>
  <p:slideViewPr>
    <p:cSldViewPr snapToGrid="0">
      <p:cViewPr varScale="1">
        <p:scale>
          <a:sx n="91" d="100"/>
          <a:sy n="91" d="100"/>
        </p:scale>
        <p:origin x="341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49F2E-45D2-4D12-8D67-B5306592F13D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1BE8B-63BF-41F0-917D-28E087EB4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212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DBFD-1C02-0D00-53A9-AB46A6839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DF392-E1C2-8321-7013-808F7BC31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CF2D0-8B66-D5D0-AC48-4B07D00C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9C0B-72B4-CE4B-8DCA-643A89B61540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EA586-0781-DD19-EC9F-625F15D0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4F997-DDFA-8481-CA48-8F3B914D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94B1-7953-8D41-A12D-8DF747270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7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D824-16D8-7513-8B67-A1C3810C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02EDD-1BC5-209B-8B22-924D68CD1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6247E-834D-18C1-4AB1-48A290BC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9C0B-72B4-CE4B-8DCA-643A89B61540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8D9CB-1225-0110-2250-7253BA01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36884-3C56-0050-EBBC-9102D1DC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94B1-7953-8D41-A12D-8DF747270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9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12A9C-34B6-241B-E9E7-C531E499D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E7F40-71AF-8AD0-2E52-B74C2CC65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BB724-D4ED-6AFE-FE4B-CCB11637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9C0B-72B4-CE4B-8DCA-643A89B61540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1CE3F-F69D-EF18-0031-F42C487B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93DE-F9E5-903D-7AB4-8BB63C2C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94B1-7953-8D41-A12D-8DF747270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6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D86E-FD88-CD99-AA04-6112F3A9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CC50D-7555-5783-A67A-FB2DF8546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D494B-1A39-B87D-EE3D-FF28EA68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9C0B-72B4-CE4B-8DCA-643A89B61540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75DB3-5D6C-F2E6-0698-FEE8EF37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FDD5D-6F89-5C0C-4C36-2581EB75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94B1-7953-8D41-A12D-8DF747270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4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8880-2E70-ABE6-BACC-A0758C64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4A72F-B789-A2A7-A6CF-3D4A58ADB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E95EC-F3A8-A993-C44C-0E762683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9C0B-72B4-CE4B-8DCA-643A89B61540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84E7C-BAB6-6EE7-212A-D7C68A53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8FF45-D5CD-2097-196D-9439B95B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94B1-7953-8D41-A12D-8DF747270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6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0805-5B42-EA30-233A-F9EF23E6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9A346-82E7-2A2A-7C85-7E29052CC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C56BD-E0F5-1FD8-5682-EA93BECD2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23603-9705-5DDE-FD44-D4F4EEC2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9C0B-72B4-CE4B-8DCA-643A89B61540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6BFBF-CEE7-6B94-F4DF-EEDBE044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4D300-0839-7558-7877-45204A2F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94B1-7953-8D41-A12D-8DF747270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7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E275-3260-0539-EDDC-BA34DCE3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3E7E1-A50F-5604-4CDE-CB8BF9B45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692EE-1381-120C-6C5D-B94183F18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961B7-5F04-3152-CE60-660C9C5A8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7E7C9-267E-C84F-A3B8-D5F5AB0B8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6EBA3-5216-12C5-81C7-9F3F8A02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9C0B-72B4-CE4B-8DCA-643A89B61540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96ACE-FD00-C6EE-BBA6-A960D523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FCB48-15C8-A739-5ECA-E775ACFF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94B1-7953-8D41-A12D-8DF747270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9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76B5-2DAF-C28B-679E-5A7878AF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63AA0-D0C2-41C2-DC54-976D0505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9C0B-72B4-CE4B-8DCA-643A89B61540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446B0-176D-8A9A-9F43-57057705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93C41-D53A-1009-32DF-76522B56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94B1-7953-8D41-A12D-8DF747270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5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77564-D092-AC61-057E-39420151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9C0B-72B4-CE4B-8DCA-643A89B61540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A7B4A-F274-C489-4A74-B1CDF972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ED652-D0F3-089E-EFD3-0EDB1F68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94B1-7953-8D41-A12D-8DF747270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9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C21A-604B-2C79-21BF-37053151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D9311-0D2F-5E47-2FFC-98A88382B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B7330-C3BD-9810-0024-FBE733A96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323CC-799E-7ABC-0A9E-2ACCC7E3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9C0B-72B4-CE4B-8DCA-643A89B61540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0702C-B373-6FFA-3034-0D28B830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D4F3A-A58F-155C-1C50-8440BD25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94B1-7953-8D41-A12D-8DF747270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17B7-7FC2-4152-471C-6403456A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1DE58-8756-86A7-0104-3B3AFCC78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4D0BF-9313-56FD-C810-003A50C72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0943B-DA62-2C9C-9906-C048A124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9C0B-72B4-CE4B-8DCA-643A89B61540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13979-114E-8A3F-6D54-BAD3747C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5D02E-9E16-A039-DF02-9529190F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94B1-7953-8D41-A12D-8DF747270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5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8A6E7-2C20-20D0-D58B-096EE28C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E435E-BEA2-9B05-6EB3-7D61FF2DD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726D4-FED5-6273-5F1A-983B72382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9C0B-72B4-CE4B-8DCA-643A89B61540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09CB6-7AB3-7960-064B-8AAECC7C3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1EE09-FED1-1497-BF34-462015904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94B1-7953-8D41-A12D-8DF747270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cloud/atlas/lp/try4?utm_source=bing&amp;utm_campaign=search_bs_pl_evergreen_atlas_core_prosp-brand_gic-null_apac-in_ps-all_desktop_eng_lead&amp;utm_term=mongodb&amp;utm_medium=cpc_paid_search&amp;utm_ad=e&amp;utm_ad_campaign_id=415204524&amp;adgroup=1207264237113792&amp;msclkid=c0791b4237e91b30606d78bb84302ce4" TargetMode="External"/><Relationship Id="rId2" Type="http://schemas.openxmlformats.org/officeDocument/2006/relationships/hyperlink" Target="https://reactjs.org/docs/getting-started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72EF22-8428-BF19-616B-6287FE2B1CA6}"/>
              </a:ext>
            </a:extLst>
          </p:cNvPr>
          <p:cNvSpPr txBox="1"/>
          <p:nvPr/>
        </p:nvSpPr>
        <p:spPr>
          <a:xfrm>
            <a:off x="63203" y="171116"/>
            <a:ext cx="1106762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Title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GUI (UX) SYSTEM TO GIVE FEEDBACK TO THE MACHINE REGARDING THE FIRST PIECE INSPECTION IN STANDARD ROOM</a:t>
            </a:r>
          </a:p>
          <a:p>
            <a:pPr algn="ctr"/>
            <a:endParaRPr lang="en-US" sz="2100" b="1" dirty="0">
              <a:latin typeface="Century Gothic" panose="020B0502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26EEFC-1AF5-3A8F-C8C0-C335DB31E1B0}"/>
              </a:ext>
            </a:extLst>
          </p:cNvPr>
          <p:cNvCxnSpPr>
            <a:cxnSpLocks/>
          </p:cNvCxnSpPr>
          <p:nvPr/>
        </p:nvCxnSpPr>
        <p:spPr>
          <a:xfrm>
            <a:off x="6004525" y="839185"/>
            <a:ext cx="31042" cy="612557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CFE634-A1B2-0D3B-6E48-EC9CE989CB96}"/>
              </a:ext>
            </a:extLst>
          </p:cNvPr>
          <p:cNvCxnSpPr>
            <a:cxnSpLocks/>
          </p:cNvCxnSpPr>
          <p:nvPr/>
        </p:nvCxnSpPr>
        <p:spPr>
          <a:xfrm flipH="1">
            <a:off x="32258" y="839185"/>
            <a:ext cx="12079113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741C6D-735F-6867-0299-C5C06F1D7238}"/>
              </a:ext>
            </a:extLst>
          </p:cNvPr>
          <p:cNvSpPr txBox="1"/>
          <p:nvPr/>
        </p:nvSpPr>
        <p:spPr>
          <a:xfrm>
            <a:off x="6144667" y="2484722"/>
            <a:ext cx="596698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KPI’s/ Expectations:</a:t>
            </a:r>
          </a:p>
          <a:p>
            <a:endParaRPr lang="en-US" sz="1400" b="1" dirty="0">
              <a:solidFill>
                <a:schemeClr val="accent1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Embedded system with UI to Part input and output from Standard room.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u="none" strike="noStrike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entry and record store in the Digital way rather than register.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u="none" strike="noStrike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Entered record should come in the System inside the STANDARD 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u="none" strike="noStrike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the inspection if the part is OK or NOT OK alert should be given to Line for the machine stoppage.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u="none" strike="noStrike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possible direct communication to the machine is required</a:t>
            </a:r>
            <a:endParaRPr lang="en-IN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u="none" strike="noStrike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Alert should be given to TL (Team leader as well as Group leader) in the form of SMS or Mail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25456B-D070-E16B-9C4D-B1E096629A77}"/>
              </a:ext>
            </a:extLst>
          </p:cNvPr>
          <p:cNvCxnSpPr>
            <a:cxnSpLocks/>
          </p:cNvCxnSpPr>
          <p:nvPr/>
        </p:nvCxnSpPr>
        <p:spPr>
          <a:xfrm flipH="1">
            <a:off x="32258" y="3121764"/>
            <a:ext cx="596698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FE7C33-15C9-C9DC-4D13-C6F44C954240}"/>
              </a:ext>
            </a:extLst>
          </p:cNvPr>
          <p:cNvCxnSpPr>
            <a:cxnSpLocks/>
          </p:cNvCxnSpPr>
          <p:nvPr/>
        </p:nvCxnSpPr>
        <p:spPr>
          <a:xfrm flipH="1">
            <a:off x="-33067" y="5304986"/>
            <a:ext cx="608471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CDF4A5-3995-208E-BBFD-14EB8FF43E6F}"/>
              </a:ext>
            </a:extLst>
          </p:cNvPr>
          <p:cNvSpPr txBox="1"/>
          <p:nvPr/>
        </p:nvSpPr>
        <p:spPr>
          <a:xfrm>
            <a:off x="0" y="5408493"/>
            <a:ext cx="612502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Prerequisites:</a:t>
            </a:r>
            <a:endParaRPr lang="en-US" sz="1400" b="1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Basics of Web development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complete project before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JS for the user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 DB for data storage</a:t>
            </a:r>
            <a:r>
              <a:rPr lang="en-US" sz="1400" dirty="0"/>
              <a:t>.</a:t>
            </a: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3FBCCCB-E19A-91D6-5F91-C526FEC39F38}"/>
              </a:ext>
            </a:extLst>
          </p:cNvPr>
          <p:cNvCxnSpPr>
            <a:cxnSpLocks/>
          </p:cNvCxnSpPr>
          <p:nvPr/>
        </p:nvCxnSpPr>
        <p:spPr>
          <a:xfrm flipH="1">
            <a:off x="6020046" y="5201479"/>
            <a:ext cx="6106478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972F16C-7918-A26E-AA1C-414E8D42C493}"/>
              </a:ext>
            </a:extLst>
          </p:cNvPr>
          <p:cNvSpPr txBox="1"/>
          <p:nvPr/>
        </p:nvSpPr>
        <p:spPr>
          <a:xfrm>
            <a:off x="6063436" y="5343333"/>
            <a:ext cx="60097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Reference Material:</a:t>
            </a:r>
          </a:p>
          <a:p>
            <a:endParaRPr lang="en-US" sz="16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Getting Started – React (reactjs.org)</a:t>
            </a:r>
            <a:endParaRPr lang="en-IN" sz="1600" b="1" u="sng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MongoDB Atlas: Cloud Document Database | MongoDB</a:t>
            </a:r>
            <a:endParaRPr lang="en-IN" sz="1600" b="1" u="sng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6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44C2EB-26B5-7F68-D7F1-F453359C47A0}"/>
              </a:ext>
            </a:extLst>
          </p:cNvPr>
          <p:cNvCxnSpPr>
            <a:cxnSpLocks/>
          </p:cNvCxnSpPr>
          <p:nvPr/>
        </p:nvCxnSpPr>
        <p:spPr>
          <a:xfrm flipH="1">
            <a:off x="6026657" y="2473193"/>
            <a:ext cx="608471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294C96E-7CC8-1676-3905-46E829A73E2F}"/>
              </a:ext>
            </a:extLst>
          </p:cNvPr>
          <p:cNvSpPr txBox="1"/>
          <p:nvPr/>
        </p:nvSpPr>
        <p:spPr>
          <a:xfrm>
            <a:off x="88965" y="914337"/>
            <a:ext cx="5905295" cy="2117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Problem Statement: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do not have any system to give feedback to the machine operator or Team leader about the first piece inspection in STANDARD ROOM.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20" u="none" strike="noStrike" kern="1200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Currently using WhatsApp group to communicate the failure which is causing the delay.</a:t>
            </a:r>
            <a:endParaRPr lang="en-IN" sz="12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machine interlock with CMM Output.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using a register to write the information regarding the part entering to CMM.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95F20A-B36C-BB27-9133-747F3F8ED97A}"/>
              </a:ext>
            </a:extLst>
          </p:cNvPr>
          <p:cNvSpPr txBox="1"/>
          <p:nvPr/>
        </p:nvSpPr>
        <p:spPr>
          <a:xfrm>
            <a:off x="0" y="722450"/>
            <a:ext cx="1976534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fontAlgn="ctr"/>
            <a:r>
              <a:rPr lang="en-IN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DANA</a:t>
            </a:r>
            <a:endParaRPr lang="en-IN" sz="1400" b="1" i="0" u="none" strike="noStrike" dirty="0">
              <a:solidFill>
                <a:schemeClr val="bg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D779F9-5C06-3409-0F18-9C524A6F5BD2}"/>
              </a:ext>
            </a:extLst>
          </p:cNvPr>
          <p:cNvSpPr txBox="1"/>
          <p:nvPr/>
        </p:nvSpPr>
        <p:spPr>
          <a:xfrm>
            <a:off x="6025208" y="957315"/>
            <a:ext cx="6108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Timeline</a:t>
            </a:r>
            <a:endParaRPr lang="en-IN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1EC4C72C-D9AA-F1EC-D2E1-3791CC12CBCC}"/>
              </a:ext>
            </a:extLst>
          </p:cNvPr>
          <p:cNvSpPr/>
          <p:nvPr/>
        </p:nvSpPr>
        <p:spPr>
          <a:xfrm>
            <a:off x="6542993" y="1529804"/>
            <a:ext cx="238125" cy="219075"/>
          </a:xfrm>
          <a:prstGeom prst="flowChartConnector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83A5D46-4DBF-8B7B-83F0-050AF7EAF251}"/>
              </a:ext>
            </a:extLst>
          </p:cNvPr>
          <p:cNvSpPr/>
          <p:nvPr/>
        </p:nvSpPr>
        <p:spPr>
          <a:xfrm>
            <a:off x="7919469" y="1523386"/>
            <a:ext cx="238125" cy="219075"/>
          </a:xfrm>
          <a:prstGeom prst="flowChartConnector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A39DCFED-4B70-6441-F91C-B63A7B6AB6DF}"/>
              </a:ext>
            </a:extLst>
          </p:cNvPr>
          <p:cNvSpPr/>
          <p:nvPr/>
        </p:nvSpPr>
        <p:spPr>
          <a:xfrm>
            <a:off x="9293224" y="1527763"/>
            <a:ext cx="238125" cy="219075"/>
          </a:xfrm>
          <a:prstGeom prst="flowChartConnector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B1443DC8-1ECA-CCA0-6F70-24BA334E1DC6}"/>
              </a:ext>
            </a:extLst>
          </p:cNvPr>
          <p:cNvSpPr/>
          <p:nvPr/>
        </p:nvSpPr>
        <p:spPr>
          <a:xfrm>
            <a:off x="10487845" y="1527195"/>
            <a:ext cx="238125" cy="219075"/>
          </a:xfrm>
          <a:prstGeom prst="flowChartConnector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EBA49D0-29AC-1CF0-58E3-57C1A46FEBF1}"/>
              </a:ext>
            </a:extLst>
          </p:cNvPr>
          <p:cNvSpPr/>
          <p:nvPr/>
        </p:nvSpPr>
        <p:spPr>
          <a:xfrm>
            <a:off x="11661870" y="1536443"/>
            <a:ext cx="238125" cy="219075"/>
          </a:xfrm>
          <a:prstGeom prst="flowChartConnector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5B5F76-C805-0252-58AC-3D09895D8D9D}"/>
              </a:ext>
            </a:extLst>
          </p:cNvPr>
          <p:cNvCxnSpPr>
            <a:cxnSpLocks/>
          </p:cNvCxnSpPr>
          <p:nvPr/>
        </p:nvCxnSpPr>
        <p:spPr>
          <a:xfrm>
            <a:off x="6709138" y="1639340"/>
            <a:ext cx="5024213" cy="664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1475F9-0235-B9DC-BC61-27BDAA0BA3F8}"/>
              </a:ext>
            </a:extLst>
          </p:cNvPr>
          <p:cNvSpPr txBox="1"/>
          <p:nvPr/>
        </p:nvSpPr>
        <p:spPr>
          <a:xfrm>
            <a:off x="8725232" y="1832003"/>
            <a:ext cx="1338326" cy="571301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71450" indent="-17145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ask the team to make a proto to test and study.</a:t>
            </a:r>
          </a:p>
          <a:p>
            <a:pPr>
              <a:lnSpc>
                <a:spcPct val="90000"/>
              </a:lnSpc>
            </a:pP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ED6289-AE6B-BD7C-C7D7-CEA352A7B0C8}"/>
              </a:ext>
            </a:extLst>
          </p:cNvPr>
          <p:cNvSpPr txBox="1"/>
          <p:nvPr/>
        </p:nvSpPr>
        <p:spPr>
          <a:xfrm>
            <a:off x="9977820" y="1807762"/>
            <a:ext cx="1153011" cy="571301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71450" indent="-17145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the fully detailed UX </a:t>
            </a:r>
          </a:p>
          <a:p>
            <a:pPr algn="ctr">
              <a:lnSpc>
                <a:spcPct val="90000"/>
              </a:lnSpc>
            </a:pP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System and giving the PR &amp; PO.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964E9A-DBBB-D9A5-B1E7-D0F2E62F517A}"/>
              </a:ext>
            </a:extLst>
          </p:cNvPr>
          <p:cNvSpPr txBox="1"/>
          <p:nvPr/>
        </p:nvSpPr>
        <p:spPr>
          <a:xfrm>
            <a:off x="11064936" y="1796227"/>
            <a:ext cx="115301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system and sustenance.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A79BE2-9071-FAA1-8093-F0E6CC8F54DA}"/>
              </a:ext>
            </a:extLst>
          </p:cNvPr>
          <p:cNvSpPr txBox="1"/>
          <p:nvPr/>
        </p:nvSpPr>
        <p:spPr>
          <a:xfrm>
            <a:off x="7382708" y="1800844"/>
            <a:ext cx="147527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have a brief discussion with both teams and give the inputs required to them.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605B54-CDCD-4319-E85F-95BF1B9A7CD2}"/>
              </a:ext>
            </a:extLst>
          </p:cNvPr>
          <p:cNvSpPr txBox="1"/>
          <p:nvPr/>
        </p:nvSpPr>
        <p:spPr>
          <a:xfrm>
            <a:off x="5891513" y="1813692"/>
            <a:ext cx="163525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requirement and giving the inputs to KLE &amp; US Technology Supplier.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025A9D-684A-57E3-A29D-5656126FB824}"/>
              </a:ext>
            </a:extLst>
          </p:cNvPr>
          <p:cNvSpPr txBox="1"/>
          <p:nvPr/>
        </p:nvSpPr>
        <p:spPr>
          <a:xfrm>
            <a:off x="7366456" y="1298191"/>
            <a:ext cx="1456957" cy="216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 1:  30 Jan‘23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F1C2EB-28A1-5822-67F8-C4DC40F221B9}"/>
              </a:ext>
            </a:extLst>
          </p:cNvPr>
          <p:cNvSpPr txBox="1"/>
          <p:nvPr/>
        </p:nvSpPr>
        <p:spPr>
          <a:xfrm>
            <a:off x="6077430" y="1310600"/>
            <a:ext cx="1120454" cy="216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Kick-off: 15 Jan’23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C818E9-7708-7148-6EF7-FC48E6045DA0}"/>
              </a:ext>
            </a:extLst>
          </p:cNvPr>
          <p:cNvSpPr txBox="1"/>
          <p:nvPr/>
        </p:nvSpPr>
        <p:spPr>
          <a:xfrm>
            <a:off x="8776286" y="1310600"/>
            <a:ext cx="1294822" cy="216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 2:  25 Feb‘23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36E837-763C-4695-7AE0-9FBC8B6FA7F5}"/>
              </a:ext>
            </a:extLst>
          </p:cNvPr>
          <p:cNvSpPr txBox="1"/>
          <p:nvPr/>
        </p:nvSpPr>
        <p:spPr>
          <a:xfrm>
            <a:off x="10022741" y="1299574"/>
            <a:ext cx="1323448" cy="216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IN" sz="900" dirty="0"/>
              <a:t>Milestone 3:  30 Mar23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088119-3F48-6DBA-77A4-B0959EC0B7BF}"/>
              </a:ext>
            </a:extLst>
          </p:cNvPr>
          <p:cNvSpPr txBox="1"/>
          <p:nvPr/>
        </p:nvSpPr>
        <p:spPr>
          <a:xfrm>
            <a:off x="11436793" y="1205456"/>
            <a:ext cx="849613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IN" sz="900" dirty="0"/>
              <a:t>Milestone 4:  15 May‘23</a:t>
            </a:r>
          </a:p>
        </p:txBody>
      </p:sp>
      <p:pic>
        <p:nvPicPr>
          <p:cNvPr id="49" name="Picture 48" descr="Diagram">
            <a:extLst>
              <a:ext uri="{FF2B5EF4-FFF2-40B4-BE49-F238E27FC236}">
                <a16:creationId xmlns:a16="http://schemas.microsoft.com/office/drawing/2014/main" id="{5BE46895-F995-C23D-B984-C8A18CDAF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12" y="3154436"/>
            <a:ext cx="5608800" cy="205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323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Book Antiqua</vt:lpstr>
      <vt:lpstr>Calibri</vt:lpstr>
      <vt:lpstr>Calibri Light</vt:lpstr>
      <vt:lpstr>Century Gothic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01fe20bcs062</cp:lastModifiedBy>
  <cp:revision>20</cp:revision>
  <dcterms:created xsi:type="dcterms:W3CDTF">2023-02-13T10:06:29Z</dcterms:created>
  <dcterms:modified xsi:type="dcterms:W3CDTF">2023-02-26T08:19:10Z</dcterms:modified>
</cp:coreProperties>
</file>