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3B4"/>
    <a:srgbClr val="1E2022"/>
    <a:srgbClr val="000000"/>
    <a:srgbClr val="2124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7B686-CF00-4F00-98B3-0C6E51BC4358}" v="33" dt="2024-09-21T18:23:42.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2674" y="10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ndan Karanth" userId="06ff558a41ee1b96" providerId="LiveId" clId="{F497B686-CF00-4F00-98B3-0C6E51BC4358}"/>
    <pc:docChg chg="undo redo custSel addSld delSld modSld">
      <pc:chgData name="Abhinandan Karanth" userId="06ff558a41ee1b96" providerId="LiveId" clId="{F497B686-CF00-4F00-98B3-0C6E51BC4358}" dt="2024-09-21T18:24:13.965" v="213" actId="1076"/>
      <pc:docMkLst>
        <pc:docMk/>
      </pc:docMkLst>
      <pc:sldChg chg="addSp delSp modSp new mod">
        <pc:chgData name="Abhinandan Karanth" userId="06ff558a41ee1b96" providerId="LiveId" clId="{F497B686-CF00-4F00-98B3-0C6E51BC4358}" dt="2024-09-21T18:05:31.984" v="19" actId="207"/>
        <pc:sldMkLst>
          <pc:docMk/>
          <pc:sldMk cId="3717930914" sldId="256"/>
        </pc:sldMkLst>
        <pc:spChg chg="mod">
          <ac:chgData name="Abhinandan Karanth" userId="06ff558a41ee1b96" providerId="LiveId" clId="{F497B686-CF00-4F00-98B3-0C6E51BC4358}" dt="2024-09-21T18:05:31.984" v="19" actId="207"/>
          <ac:spMkLst>
            <pc:docMk/>
            <pc:sldMk cId="3717930914" sldId="256"/>
            <ac:spMk id="2" creationId="{5EC238CC-8D1C-BAD4-9DD9-8D8F042C5D8E}"/>
          </ac:spMkLst>
        </pc:spChg>
        <pc:spChg chg="del">
          <ac:chgData name="Abhinandan Karanth" userId="06ff558a41ee1b96" providerId="LiveId" clId="{F497B686-CF00-4F00-98B3-0C6E51BC4358}" dt="2024-09-21T18:04:28.065" v="15" actId="478"/>
          <ac:spMkLst>
            <pc:docMk/>
            <pc:sldMk cId="3717930914" sldId="256"/>
            <ac:spMk id="3" creationId="{CEC36A4D-A763-B3D0-ECBA-779284372D2C}"/>
          </ac:spMkLst>
        </pc:spChg>
        <pc:spChg chg="add mod ord">
          <ac:chgData name="Abhinandan Karanth" userId="06ff558a41ee1b96" providerId="LiveId" clId="{F497B686-CF00-4F00-98B3-0C6E51BC4358}" dt="2024-09-21T18:05:08.569" v="18" actId="207"/>
          <ac:spMkLst>
            <pc:docMk/>
            <pc:sldMk cId="3717930914" sldId="256"/>
            <ac:spMk id="4" creationId="{82D0246A-0D5A-104E-95D0-49155C64CBB2}"/>
          </ac:spMkLst>
        </pc:spChg>
      </pc:sldChg>
      <pc:sldChg chg="addSp modSp add del mod">
        <pc:chgData name="Abhinandan Karanth" userId="06ff558a41ee1b96" providerId="LiveId" clId="{F497B686-CF00-4F00-98B3-0C6E51BC4358}" dt="2024-09-21T18:08:42.152" v="42" actId="47"/>
        <pc:sldMkLst>
          <pc:docMk/>
          <pc:sldMk cId="3462613846" sldId="257"/>
        </pc:sldMkLst>
        <pc:spChg chg="mod">
          <ac:chgData name="Abhinandan Karanth" userId="06ff558a41ee1b96" providerId="LiveId" clId="{F497B686-CF00-4F00-98B3-0C6E51BC4358}" dt="2024-09-21T18:08:16.905" v="39" actId="20577"/>
          <ac:spMkLst>
            <pc:docMk/>
            <pc:sldMk cId="3462613846" sldId="257"/>
            <ac:spMk id="2" creationId="{5EC238CC-8D1C-BAD4-9DD9-8D8F042C5D8E}"/>
          </ac:spMkLst>
        </pc:spChg>
        <pc:spChg chg="add mod">
          <ac:chgData name="Abhinandan Karanth" userId="06ff558a41ee1b96" providerId="LiveId" clId="{F497B686-CF00-4F00-98B3-0C6E51BC4358}" dt="2024-09-21T18:07:58.044" v="24" actId="207"/>
          <ac:spMkLst>
            <pc:docMk/>
            <pc:sldMk cId="3462613846" sldId="257"/>
            <ac:spMk id="3" creationId="{E4592ACA-8261-A87D-E076-2C17FD0BCBC8}"/>
          </ac:spMkLst>
        </pc:spChg>
      </pc:sldChg>
      <pc:sldChg chg="addSp modSp add mod modTransition">
        <pc:chgData name="Abhinandan Karanth" userId="06ff558a41ee1b96" providerId="LiveId" clId="{F497B686-CF00-4F00-98B3-0C6E51BC4358}" dt="2024-09-21T18:18:03.544" v="113" actId="1076"/>
        <pc:sldMkLst>
          <pc:docMk/>
          <pc:sldMk cId="2266444903" sldId="258"/>
        </pc:sldMkLst>
        <pc:spChg chg="mod">
          <ac:chgData name="Abhinandan Karanth" userId="06ff558a41ee1b96" providerId="LiveId" clId="{F497B686-CF00-4F00-98B3-0C6E51BC4358}" dt="2024-09-21T18:09:18.400" v="46" actId="1076"/>
          <ac:spMkLst>
            <pc:docMk/>
            <pc:sldMk cId="2266444903" sldId="258"/>
            <ac:spMk id="2" creationId="{5EC238CC-8D1C-BAD4-9DD9-8D8F042C5D8E}"/>
          </ac:spMkLst>
        </pc:spChg>
        <pc:spChg chg="add mod">
          <ac:chgData name="Abhinandan Karanth" userId="06ff558a41ee1b96" providerId="LiveId" clId="{F497B686-CF00-4F00-98B3-0C6E51BC4358}" dt="2024-09-21T18:09:14.712" v="45" actId="1076"/>
          <ac:spMkLst>
            <pc:docMk/>
            <pc:sldMk cId="2266444903" sldId="258"/>
            <ac:spMk id="3" creationId="{2438FA87-D216-1F6D-C009-328235CF9479}"/>
          </ac:spMkLst>
        </pc:spChg>
        <pc:spChg chg="mod">
          <ac:chgData name="Abhinandan Karanth" userId="06ff558a41ee1b96" providerId="LiveId" clId="{F497B686-CF00-4F00-98B3-0C6E51BC4358}" dt="2024-09-21T18:15:10.985" v="83" actId="1076"/>
          <ac:spMkLst>
            <pc:docMk/>
            <pc:sldMk cId="2266444903" sldId="258"/>
            <ac:spMk id="4" creationId="{82D0246A-0D5A-104E-95D0-49155C64CBB2}"/>
          </ac:spMkLst>
        </pc:spChg>
        <pc:spChg chg="add mod">
          <ac:chgData name="Abhinandan Karanth" userId="06ff558a41ee1b96" providerId="LiveId" clId="{F497B686-CF00-4F00-98B3-0C6E51BC4358}" dt="2024-09-21T18:15:26.822" v="86" actId="1076"/>
          <ac:spMkLst>
            <pc:docMk/>
            <pc:sldMk cId="2266444903" sldId="258"/>
            <ac:spMk id="5" creationId="{FD66FAA6-3FB3-8D7B-DCD3-04D857B5DFCB}"/>
          </ac:spMkLst>
        </pc:spChg>
        <pc:spChg chg="add mod">
          <ac:chgData name="Abhinandan Karanth" userId="06ff558a41ee1b96" providerId="LiveId" clId="{F497B686-CF00-4F00-98B3-0C6E51BC4358}" dt="2024-09-21T18:15:34.434" v="87" actId="207"/>
          <ac:spMkLst>
            <pc:docMk/>
            <pc:sldMk cId="2266444903" sldId="258"/>
            <ac:spMk id="6" creationId="{1F4EBBF7-39B7-A37E-2C77-39E89F1DC1DA}"/>
          </ac:spMkLst>
        </pc:spChg>
        <pc:spChg chg="add mod">
          <ac:chgData name="Abhinandan Karanth" userId="06ff558a41ee1b96" providerId="LiveId" clId="{F497B686-CF00-4F00-98B3-0C6E51BC4358}" dt="2024-09-21T18:16:53.951" v="96" actId="2085"/>
          <ac:spMkLst>
            <pc:docMk/>
            <pc:sldMk cId="2266444903" sldId="258"/>
            <ac:spMk id="7" creationId="{634BDEE5-5E2C-A871-6DC8-EC731A7ADBA4}"/>
          </ac:spMkLst>
        </pc:spChg>
        <pc:spChg chg="add mod">
          <ac:chgData name="Abhinandan Karanth" userId="06ff558a41ee1b96" providerId="LiveId" clId="{F497B686-CF00-4F00-98B3-0C6E51BC4358}" dt="2024-09-21T18:18:03.544" v="113" actId="1076"/>
          <ac:spMkLst>
            <pc:docMk/>
            <pc:sldMk cId="2266444903" sldId="258"/>
            <ac:spMk id="13" creationId="{C10B51B8-38D1-987A-A733-04E31ADD4BE1}"/>
          </ac:spMkLst>
        </pc:spChg>
      </pc:sldChg>
      <pc:sldChg chg="addSp delSp modSp add mod">
        <pc:chgData name="Abhinandan Karanth" userId="06ff558a41ee1b96" providerId="LiveId" clId="{F497B686-CF00-4F00-98B3-0C6E51BC4358}" dt="2024-09-21T18:21:53.618" v="165" actId="1076"/>
        <pc:sldMkLst>
          <pc:docMk/>
          <pc:sldMk cId="4123020152" sldId="259"/>
        </pc:sldMkLst>
        <pc:spChg chg="mod">
          <ac:chgData name="Abhinandan Karanth" userId="06ff558a41ee1b96" providerId="LiveId" clId="{F497B686-CF00-4F00-98B3-0C6E51BC4358}" dt="2024-09-21T18:11:54.882" v="60" actId="1076"/>
          <ac:spMkLst>
            <pc:docMk/>
            <pc:sldMk cId="4123020152" sldId="259"/>
            <ac:spMk id="2" creationId="{5EC238CC-8D1C-BAD4-9DD9-8D8F042C5D8E}"/>
          </ac:spMkLst>
        </pc:spChg>
        <pc:spChg chg="mod ord">
          <ac:chgData name="Abhinandan Karanth" userId="06ff558a41ee1b96" providerId="LiveId" clId="{F497B686-CF00-4F00-98B3-0C6E51BC4358}" dt="2024-09-21T18:13:22.869" v="67" actId="1076"/>
          <ac:spMkLst>
            <pc:docMk/>
            <pc:sldMk cId="4123020152" sldId="259"/>
            <ac:spMk id="3" creationId="{2438FA87-D216-1F6D-C009-328235CF9479}"/>
          </ac:spMkLst>
        </pc:spChg>
        <pc:spChg chg="ord">
          <ac:chgData name="Abhinandan Karanth" userId="06ff558a41ee1b96" providerId="LiveId" clId="{F497B686-CF00-4F00-98B3-0C6E51BC4358}" dt="2024-09-21T18:13:15.614" v="66" actId="167"/>
          <ac:spMkLst>
            <pc:docMk/>
            <pc:sldMk cId="4123020152" sldId="259"/>
            <ac:spMk id="4" creationId="{82D0246A-0D5A-104E-95D0-49155C64CBB2}"/>
          </ac:spMkLst>
        </pc:spChg>
        <pc:spChg chg="add mod">
          <ac:chgData name="Abhinandan Karanth" userId="06ff558a41ee1b96" providerId="LiveId" clId="{F497B686-CF00-4F00-98B3-0C6E51BC4358}" dt="2024-09-21T18:17:31.127" v="101" actId="1076"/>
          <ac:spMkLst>
            <pc:docMk/>
            <pc:sldMk cId="4123020152" sldId="259"/>
            <ac:spMk id="5" creationId="{E0AE7366-4CE1-28FE-5E87-BDCB5C078802}"/>
          </ac:spMkLst>
        </pc:spChg>
        <pc:spChg chg="add del mod">
          <ac:chgData name="Abhinandan Karanth" userId="06ff558a41ee1b96" providerId="LiveId" clId="{F497B686-CF00-4F00-98B3-0C6E51BC4358}" dt="2024-09-21T18:15:17.025" v="85" actId="47"/>
          <ac:spMkLst>
            <pc:docMk/>
            <pc:sldMk cId="4123020152" sldId="259"/>
            <ac:spMk id="6" creationId="{B27AB243-9311-A8C2-836C-CEE6B6DF824E}"/>
          </ac:spMkLst>
        </pc:spChg>
        <pc:spChg chg="add">
          <ac:chgData name="Abhinandan Karanth" userId="06ff558a41ee1b96" providerId="LiveId" clId="{F497B686-CF00-4F00-98B3-0C6E51BC4358}" dt="2024-09-21T18:14:21.881" v="70"/>
          <ac:spMkLst>
            <pc:docMk/>
            <pc:sldMk cId="4123020152" sldId="259"/>
            <ac:spMk id="7" creationId="{89D1248A-1914-BC13-00DA-C814F63B716C}"/>
          </ac:spMkLst>
        </pc:spChg>
        <pc:spChg chg="add mod">
          <ac:chgData name="Abhinandan Karanth" userId="06ff558a41ee1b96" providerId="LiveId" clId="{F497B686-CF00-4F00-98B3-0C6E51BC4358}" dt="2024-09-21T18:14:29.237" v="72"/>
          <ac:spMkLst>
            <pc:docMk/>
            <pc:sldMk cId="4123020152" sldId="259"/>
            <ac:spMk id="8" creationId="{47BAF743-F1D4-DE95-2134-46D745E97967}"/>
          </ac:spMkLst>
        </pc:spChg>
        <pc:spChg chg="add">
          <ac:chgData name="Abhinandan Karanth" userId="06ff558a41ee1b96" providerId="LiveId" clId="{F497B686-CF00-4F00-98B3-0C6E51BC4358}" dt="2024-09-21T18:14:35.079" v="74"/>
          <ac:spMkLst>
            <pc:docMk/>
            <pc:sldMk cId="4123020152" sldId="259"/>
            <ac:spMk id="9" creationId="{3165932F-4559-E9B3-081B-8DE59D8BC2F6}"/>
          </ac:spMkLst>
        </pc:spChg>
        <pc:spChg chg="add">
          <ac:chgData name="Abhinandan Karanth" userId="06ff558a41ee1b96" providerId="LiveId" clId="{F497B686-CF00-4F00-98B3-0C6E51BC4358}" dt="2024-09-21T18:14:39.560" v="76"/>
          <ac:spMkLst>
            <pc:docMk/>
            <pc:sldMk cId="4123020152" sldId="259"/>
            <ac:spMk id="10" creationId="{0F3272C2-B8C3-BA29-7220-D1E84CBF3A64}"/>
          </ac:spMkLst>
        </pc:spChg>
        <pc:spChg chg="add mod">
          <ac:chgData name="Abhinandan Karanth" userId="06ff558a41ee1b96" providerId="LiveId" clId="{F497B686-CF00-4F00-98B3-0C6E51BC4358}" dt="2024-09-21T18:15:45.827" v="88" actId="207"/>
          <ac:spMkLst>
            <pc:docMk/>
            <pc:sldMk cId="4123020152" sldId="259"/>
            <ac:spMk id="11" creationId="{DECEE3BC-BAA3-C341-C380-A607CE6447CF}"/>
          </ac:spMkLst>
        </pc:spChg>
        <pc:spChg chg="add mod">
          <ac:chgData name="Abhinandan Karanth" userId="06ff558a41ee1b96" providerId="LiveId" clId="{F497B686-CF00-4F00-98B3-0C6E51BC4358}" dt="2024-09-21T18:18:17.831" v="117" actId="404"/>
          <ac:spMkLst>
            <pc:docMk/>
            <pc:sldMk cId="4123020152" sldId="259"/>
            <ac:spMk id="12" creationId="{1D1A9422-0586-D9B9-5BD8-FD9631BAE23C}"/>
          </ac:spMkLst>
        </pc:spChg>
        <pc:spChg chg="add del mod">
          <ac:chgData name="Abhinandan Karanth" userId="06ff558a41ee1b96" providerId="LiveId" clId="{F497B686-CF00-4F00-98B3-0C6E51BC4358}" dt="2024-09-21T18:17:57.337" v="111" actId="21"/>
          <ac:spMkLst>
            <pc:docMk/>
            <pc:sldMk cId="4123020152" sldId="259"/>
            <ac:spMk id="13" creationId="{C10B51B8-38D1-987A-A733-04E31ADD4BE1}"/>
          </ac:spMkLst>
        </pc:spChg>
        <pc:spChg chg="mod">
          <ac:chgData name="Abhinandan Karanth" userId="06ff558a41ee1b96" providerId="LiveId" clId="{F497B686-CF00-4F00-98B3-0C6E51BC4358}" dt="2024-09-21T18:21:51.677" v="164"/>
          <ac:spMkLst>
            <pc:docMk/>
            <pc:sldMk cId="4123020152" sldId="259"/>
            <ac:spMk id="15" creationId="{03FDE263-F5F9-1D5D-D6FE-C5FF9CB10947}"/>
          </ac:spMkLst>
        </pc:spChg>
        <pc:spChg chg="mod">
          <ac:chgData name="Abhinandan Karanth" userId="06ff558a41ee1b96" providerId="LiveId" clId="{F497B686-CF00-4F00-98B3-0C6E51BC4358}" dt="2024-09-21T18:21:51.677" v="164"/>
          <ac:spMkLst>
            <pc:docMk/>
            <pc:sldMk cId="4123020152" sldId="259"/>
            <ac:spMk id="17" creationId="{DDC8AC3B-2256-CC02-FDB1-ED8849C18586}"/>
          </ac:spMkLst>
        </pc:spChg>
        <pc:grpChg chg="add mod">
          <ac:chgData name="Abhinandan Karanth" userId="06ff558a41ee1b96" providerId="LiveId" clId="{F497B686-CF00-4F00-98B3-0C6E51BC4358}" dt="2024-09-21T18:21:53.618" v="165" actId="1076"/>
          <ac:grpSpMkLst>
            <pc:docMk/>
            <pc:sldMk cId="4123020152" sldId="259"/>
            <ac:grpSpMk id="14" creationId="{DA03FEB8-9CB6-BF55-BD24-45DCA161E878}"/>
          </ac:grpSpMkLst>
        </pc:grpChg>
        <pc:picChg chg="mod">
          <ac:chgData name="Abhinandan Karanth" userId="06ff558a41ee1b96" providerId="LiveId" clId="{F497B686-CF00-4F00-98B3-0C6E51BC4358}" dt="2024-09-21T18:21:51.677" v="164"/>
          <ac:picMkLst>
            <pc:docMk/>
            <pc:sldMk cId="4123020152" sldId="259"/>
            <ac:picMk id="16" creationId="{FBAEAE54-36F0-26AC-C6E4-1F4604834E88}"/>
          </ac:picMkLst>
        </pc:picChg>
      </pc:sldChg>
      <pc:sldChg chg="addSp delSp modSp add mod">
        <pc:chgData name="Abhinandan Karanth" userId="06ff558a41ee1b96" providerId="LiveId" clId="{F497B686-CF00-4F00-98B3-0C6E51BC4358}" dt="2024-09-21T18:21:49.587" v="163" actId="21"/>
        <pc:sldMkLst>
          <pc:docMk/>
          <pc:sldMk cId="2542797554" sldId="260"/>
        </pc:sldMkLst>
        <pc:spChg chg="del">
          <ac:chgData name="Abhinandan Karanth" userId="06ff558a41ee1b96" providerId="LiveId" clId="{F497B686-CF00-4F00-98B3-0C6E51BC4358}" dt="2024-09-21T18:16:06.486" v="90" actId="478"/>
          <ac:spMkLst>
            <pc:docMk/>
            <pc:sldMk cId="2542797554" sldId="260"/>
            <ac:spMk id="3" creationId="{2438FA87-D216-1F6D-C009-328235CF9479}"/>
          </ac:spMkLst>
        </pc:spChg>
        <pc:spChg chg="mod">
          <ac:chgData name="Abhinandan Karanth" userId="06ff558a41ee1b96" providerId="LiveId" clId="{F497B686-CF00-4F00-98B3-0C6E51BC4358}" dt="2024-09-21T18:21:24.377" v="160" actId="207"/>
          <ac:spMkLst>
            <pc:docMk/>
            <pc:sldMk cId="2542797554" sldId="260"/>
            <ac:spMk id="4" creationId="{82D0246A-0D5A-104E-95D0-49155C64CBB2}"/>
          </ac:spMkLst>
        </pc:spChg>
        <pc:spChg chg="add mod">
          <ac:chgData name="Abhinandan Karanth" userId="06ff558a41ee1b96" providerId="LiveId" clId="{F497B686-CF00-4F00-98B3-0C6E51BC4358}" dt="2024-09-21T18:21:44.122" v="161" actId="164"/>
          <ac:spMkLst>
            <pc:docMk/>
            <pc:sldMk cId="2542797554" sldId="260"/>
            <ac:spMk id="6" creationId="{FCD4FB75-F1D4-4FF8-9EC4-F09D7094E8A5}"/>
          </ac:spMkLst>
        </pc:spChg>
        <pc:spChg chg="add mod">
          <ac:chgData name="Abhinandan Karanth" userId="06ff558a41ee1b96" providerId="LiveId" clId="{F497B686-CF00-4F00-98B3-0C6E51BC4358}" dt="2024-09-21T18:21:44.122" v="161" actId="164"/>
          <ac:spMkLst>
            <pc:docMk/>
            <pc:sldMk cId="2542797554" sldId="260"/>
            <ac:spMk id="9" creationId="{C5EE47C9-9C99-57A6-6101-4FFE1BF96913}"/>
          </ac:spMkLst>
        </pc:spChg>
        <pc:spChg chg="mod">
          <ac:chgData name="Abhinandan Karanth" userId="06ff558a41ee1b96" providerId="LiveId" clId="{F497B686-CF00-4F00-98B3-0C6E51BC4358}" dt="2024-09-21T18:16:08.945" v="91" actId="1076"/>
          <ac:spMkLst>
            <pc:docMk/>
            <pc:sldMk cId="2542797554" sldId="260"/>
            <ac:spMk id="11" creationId="{DECEE3BC-BAA3-C341-C380-A607CE6447CF}"/>
          </ac:spMkLst>
        </pc:spChg>
        <pc:spChg chg="mod">
          <ac:chgData name="Abhinandan Karanth" userId="06ff558a41ee1b96" providerId="LiveId" clId="{F497B686-CF00-4F00-98B3-0C6E51BC4358}" dt="2024-09-21T18:21:48.001" v="162"/>
          <ac:spMkLst>
            <pc:docMk/>
            <pc:sldMk cId="2542797554" sldId="260"/>
            <ac:spMk id="13" creationId="{03FDE263-F5F9-1D5D-D6FE-C5FF9CB10947}"/>
          </ac:spMkLst>
        </pc:spChg>
        <pc:spChg chg="mod">
          <ac:chgData name="Abhinandan Karanth" userId="06ff558a41ee1b96" providerId="LiveId" clId="{F497B686-CF00-4F00-98B3-0C6E51BC4358}" dt="2024-09-21T18:21:48.001" v="162"/>
          <ac:spMkLst>
            <pc:docMk/>
            <pc:sldMk cId="2542797554" sldId="260"/>
            <ac:spMk id="15" creationId="{DDC8AC3B-2256-CC02-FDB1-ED8849C18586}"/>
          </ac:spMkLst>
        </pc:spChg>
        <pc:grpChg chg="add mod">
          <ac:chgData name="Abhinandan Karanth" userId="06ff558a41ee1b96" providerId="LiveId" clId="{F497B686-CF00-4F00-98B3-0C6E51BC4358}" dt="2024-09-21T18:21:44.122" v="161" actId="164"/>
          <ac:grpSpMkLst>
            <pc:docMk/>
            <pc:sldMk cId="2542797554" sldId="260"/>
            <ac:grpSpMk id="10" creationId="{D8762447-957C-1301-6860-958F5E219A9E}"/>
          </ac:grpSpMkLst>
        </pc:grpChg>
        <pc:grpChg chg="add del mod">
          <ac:chgData name="Abhinandan Karanth" userId="06ff558a41ee1b96" providerId="LiveId" clId="{F497B686-CF00-4F00-98B3-0C6E51BC4358}" dt="2024-09-21T18:21:49.587" v="163" actId="21"/>
          <ac:grpSpMkLst>
            <pc:docMk/>
            <pc:sldMk cId="2542797554" sldId="260"/>
            <ac:grpSpMk id="12" creationId="{DA03FEB8-9CB6-BF55-BD24-45DCA161E878}"/>
          </ac:grpSpMkLst>
        </pc:grpChg>
        <pc:picChg chg="add mod">
          <ac:chgData name="Abhinandan Karanth" userId="06ff558a41ee1b96" providerId="LiveId" clId="{F497B686-CF00-4F00-98B3-0C6E51BC4358}" dt="2024-09-21T18:21:44.122" v="161" actId="164"/>
          <ac:picMkLst>
            <pc:docMk/>
            <pc:sldMk cId="2542797554" sldId="260"/>
            <ac:picMk id="8" creationId="{8DCB4C71-9BED-C678-DB7A-8C6CF74C357B}"/>
          </ac:picMkLst>
        </pc:picChg>
        <pc:picChg chg="mod">
          <ac:chgData name="Abhinandan Karanth" userId="06ff558a41ee1b96" providerId="LiveId" clId="{F497B686-CF00-4F00-98B3-0C6E51BC4358}" dt="2024-09-21T18:21:48.001" v="162"/>
          <ac:picMkLst>
            <pc:docMk/>
            <pc:sldMk cId="2542797554" sldId="260"/>
            <ac:picMk id="14" creationId="{FBAEAE54-36F0-26AC-C6E4-1F4604834E88}"/>
          </ac:picMkLst>
        </pc:picChg>
      </pc:sldChg>
      <pc:sldChg chg="add del">
        <pc:chgData name="Abhinandan Karanth" userId="06ff558a41ee1b96" providerId="LiveId" clId="{F497B686-CF00-4F00-98B3-0C6E51BC4358}" dt="2024-09-21T18:16:27.655" v="93" actId="2890"/>
        <pc:sldMkLst>
          <pc:docMk/>
          <pc:sldMk cId="715138498" sldId="261"/>
        </pc:sldMkLst>
      </pc:sldChg>
      <pc:sldChg chg="modSp add mod">
        <pc:chgData name="Abhinandan Karanth" userId="06ff558a41ee1b96" providerId="LiveId" clId="{F497B686-CF00-4F00-98B3-0C6E51BC4358}" dt="2024-09-21T18:22:07.110" v="176" actId="20577"/>
        <pc:sldMkLst>
          <pc:docMk/>
          <pc:sldMk cId="3808839452" sldId="261"/>
        </pc:sldMkLst>
        <pc:spChg chg="mod">
          <ac:chgData name="Abhinandan Karanth" userId="06ff558a41ee1b96" providerId="LiveId" clId="{F497B686-CF00-4F00-98B3-0C6E51BC4358}" dt="2024-09-21T18:22:07.110" v="176" actId="20577"/>
          <ac:spMkLst>
            <pc:docMk/>
            <pc:sldMk cId="3808839452" sldId="261"/>
            <ac:spMk id="9" creationId="{C5EE47C9-9C99-57A6-6101-4FFE1BF96913}"/>
          </ac:spMkLst>
        </pc:spChg>
      </pc:sldChg>
      <pc:sldChg chg="addSp modSp add del mod">
        <pc:chgData name="Abhinandan Karanth" userId="06ff558a41ee1b96" providerId="LiveId" clId="{F497B686-CF00-4F00-98B3-0C6E51BC4358}" dt="2024-09-21T18:24:13.965" v="213" actId="1076"/>
        <pc:sldMkLst>
          <pc:docMk/>
          <pc:sldMk cId="2599629756" sldId="262"/>
        </pc:sldMkLst>
        <pc:picChg chg="add mod">
          <ac:chgData name="Abhinandan Karanth" userId="06ff558a41ee1b96" providerId="LiveId" clId="{F497B686-CF00-4F00-98B3-0C6E51BC4358}" dt="2024-09-21T18:22:32.113" v="180" actId="1076"/>
          <ac:picMkLst>
            <pc:docMk/>
            <pc:sldMk cId="2599629756" sldId="262"/>
            <ac:picMk id="7" creationId="{27F4E32B-7F01-BF34-CAE0-15638A0A89FC}"/>
          </ac:picMkLst>
        </pc:picChg>
        <pc:picChg chg="add mod">
          <ac:chgData name="Abhinandan Karanth" userId="06ff558a41ee1b96" providerId="LiveId" clId="{F497B686-CF00-4F00-98B3-0C6E51BC4358}" dt="2024-09-21T18:22:32.113" v="180" actId="1076"/>
          <ac:picMkLst>
            <pc:docMk/>
            <pc:sldMk cId="2599629756" sldId="262"/>
            <ac:picMk id="13" creationId="{FBDB9EA0-2484-5589-3E60-23320D94933A}"/>
          </ac:picMkLst>
        </pc:picChg>
        <pc:picChg chg="add mod">
          <ac:chgData name="Abhinandan Karanth" userId="06ff558a41ee1b96" providerId="LiveId" clId="{F497B686-CF00-4F00-98B3-0C6E51BC4358}" dt="2024-09-21T18:22:32.113" v="180" actId="1076"/>
          <ac:picMkLst>
            <pc:docMk/>
            <pc:sldMk cId="2599629756" sldId="262"/>
            <ac:picMk id="15" creationId="{1A2B37A4-F822-9F92-3ADC-E385ED06E540}"/>
          </ac:picMkLst>
        </pc:picChg>
        <pc:picChg chg="add mod">
          <ac:chgData name="Abhinandan Karanth" userId="06ff558a41ee1b96" providerId="LiveId" clId="{F497B686-CF00-4F00-98B3-0C6E51BC4358}" dt="2024-09-21T18:22:32.113" v="180" actId="1076"/>
          <ac:picMkLst>
            <pc:docMk/>
            <pc:sldMk cId="2599629756" sldId="262"/>
            <ac:picMk id="17" creationId="{3802FB92-28A8-1300-4CF0-D40620261936}"/>
          </ac:picMkLst>
        </pc:picChg>
        <pc:picChg chg="add mod">
          <ac:chgData name="Abhinandan Karanth" userId="06ff558a41ee1b96" providerId="LiveId" clId="{F497B686-CF00-4F00-98B3-0C6E51BC4358}" dt="2024-09-21T18:22:32.113" v="180" actId="1076"/>
          <ac:picMkLst>
            <pc:docMk/>
            <pc:sldMk cId="2599629756" sldId="262"/>
            <ac:picMk id="19" creationId="{46AAC750-E9DC-C1C2-58FA-9F2503C9499F}"/>
          </ac:picMkLst>
        </pc:picChg>
        <pc:picChg chg="add mod">
          <ac:chgData name="Abhinandan Karanth" userId="06ff558a41ee1b96" providerId="LiveId" clId="{F497B686-CF00-4F00-98B3-0C6E51BC4358}" dt="2024-09-21T18:22:32.113" v="180" actId="1076"/>
          <ac:picMkLst>
            <pc:docMk/>
            <pc:sldMk cId="2599629756" sldId="262"/>
            <ac:picMk id="21" creationId="{200A871F-24DC-1413-2169-C9BC99B73DC0}"/>
          </ac:picMkLst>
        </pc:picChg>
        <pc:picChg chg="add mod">
          <ac:chgData name="Abhinandan Karanth" userId="06ff558a41ee1b96" providerId="LiveId" clId="{F497B686-CF00-4F00-98B3-0C6E51BC4358}" dt="2024-09-21T18:22:32.113" v="180" actId="1076"/>
          <ac:picMkLst>
            <pc:docMk/>
            <pc:sldMk cId="2599629756" sldId="262"/>
            <ac:picMk id="23" creationId="{A1B361F4-2DEA-2E32-1744-FA02848E1BA8}"/>
          </ac:picMkLst>
        </pc:picChg>
        <pc:picChg chg="add mod">
          <ac:chgData name="Abhinandan Karanth" userId="06ff558a41ee1b96" providerId="LiveId" clId="{F497B686-CF00-4F00-98B3-0C6E51BC4358}" dt="2024-09-21T18:22:32.113" v="180" actId="1076"/>
          <ac:picMkLst>
            <pc:docMk/>
            <pc:sldMk cId="2599629756" sldId="262"/>
            <ac:picMk id="25" creationId="{0861D0DE-E1A4-AC42-363E-B1DC2B67BE3E}"/>
          </ac:picMkLst>
        </pc:picChg>
        <pc:picChg chg="add mod">
          <ac:chgData name="Abhinandan Karanth" userId="06ff558a41ee1b96" providerId="LiveId" clId="{F497B686-CF00-4F00-98B3-0C6E51BC4358}" dt="2024-09-21T18:22:32.113" v="180" actId="1076"/>
          <ac:picMkLst>
            <pc:docMk/>
            <pc:sldMk cId="2599629756" sldId="262"/>
            <ac:picMk id="27" creationId="{F9343D4A-5ABA-BCFE-D667-F1B39CA1C33E}"/>
          </ac:picMkLst>
        </pc:picChg>
        <pc:picChg chg="add mod">
          <ac:chgData name="Abhinandan Karanth" userId="06ff558a41ee1b96" providerId="LiveId" clId="{F497B686-CF00-4F00-98B3-0C6E51BC4358}" dt="2024-09-21T18:22:32.113" v="180" actId="1076"/>
          <ac:picMkLst>
            <pc:docMk/>
            <pc:sldMk cId="2599629756" sldId="262"/>
            <ac:picMk id="29" creationId="{A801E257-89F3-58A5-1513-36391C91BCC7}"/>
          </ac:picMkLst>
        </pc:picChg>
        <pc:picChg chg="add mod">
          <ac:chgData name="Abhinandan Karanth" userId="06ff558a41ee1b96" providerId="LiveId" clId="{F497B686-CF00-4F00-98B3-0C6E51BC4358}" dt="2024-09-21T18:24:10.501" v="210" actId="1076"/>
          <ac:picMkLst>
            <pc:docMk/>
            <pc:sldMk cId="2599629756" sldId="262"/>
            <ac:picMk id="31" creationId="{9D514682-129F-D2CE-F8B1-34D9983150C2}"/>
          </ac:picMkLst>
        </pc:picChg>
        <pc:picChg chg="add mod">
          <ac:chgData name="Abhinandan Karanth" userId="06ff558a41ee1b96" providerId="LiveId" clId="{F497B686-CF00-4F00-98B3-0C6E51BC4358}" dt="2024-09-21T18:24:13.965" v="213" actId="1076"/>
          <ac:picMkLst>
            <pc:docMk/>
            <pc:sldMk cId="2599629756" sldId="262"/>
            <ac:picMk id="33" creationId="{3AC0A90E-0CC1-AB6B-8559-C0FC32BEA214}"/>
          </ac:picMkLst>
        </pc:picChg>
        <pc:picChg chg="add mod">
          <ac:chgData name="Abhinandan Karanth" userId="06ff558a41ee1b96" providerId="LiveId" clId="{F497B686-CF00-4F00-98B3-0C6E51BC4358}" dt="2024-09-21T18:23:21.041" v="199" actId="1076"/>
          <ac:picMkLst>
            <pc:docMk/>
            <pc:sldMk cId="2599629756" sldId="262"/>
            <ac:picMk id="35" creationId="{9BA7C70F-4298-2485-6B4F-100CA07FD0A8}"/>
          </ac:picMkLst>
        </pc:picChg>
        <pc:picChg chg="add mod">
          <ac:chgData name="Abhinandan Karanth" userId="06ff558a41ee1b96" providerId="LiveId" clId="{F497B686-CF00-4F00-98B3-0C6E51BC4358}" dt="2024-09-21T18:24:13.103" v="212" actId="1076"/>
          <ac:picMkLst>
            <pc:docMk/>
            <pc:sldMk cId="2599629756" sldId="262"/>
            <ac:picMk id="37" creationId="{E0FAD631-41DC-60DF-16AB-8C87EBD7A582}"/>
          </ac:picMkLst>
        </pc:picChg>
        <pc:picChg chg="add mod">
          <ac:chgData name="Abhinandan Karanth" userId="06ff558a41ee1b96" providerId="LiveId" clId="{F497B686-CF00-4F00-98B3-0C6E51BC4358}" dt="2024-09-21T18:23:10.641" v="194" actId="14100"/>
          <ac:picMkLst>
            <pc:docMk/>
            <pc:sldMk cId="2599629756" sldId="262"/>
            <ac:picMk id="39" creationId="{B68B6DBF-DB5A-7DF4-929B-8C83909AD36C}"/>
          </ac:picMkLst>
        </pc:picChg>
        <pc:picChg chg="add mod">
          <ac:chgData name="Abhinandan Karanth" userId="06ff558a41ee1b96" providerId="LiveId" clId="{F497B686-CF00-4F00-98B3-0C6E51BC4358}" dt="2024-09-21T18:24:12" v="211" actId="1076"/>
          <ac:picMkLst>
            <pc:docMk/>
            <pc:sldMk cId="2599629756" sldId="262"/>
            <ac:picMk id="41" creationId="{14AFD8BB-DFF7-E028-8D5C-06753E4F98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7E2-877F-38E7-3617-33C9FFE92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CBC313-4A41-BC7B-3E8F-A9416CAF2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D5A41-8A69-E45C-C6F9-6B3B069B728A}"/>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1B9DCD5D-D098-8774-2F98-76960DC18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2E076-ED76-54C3-DCFB-E6F326421633}"/>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93814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A705-7C12-8210-3498-B0DB778E29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51165-DB74-31E0-B8E0-3DF0E2637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BB78F-73C1-C8C8-151E-FF5AEB3B7C2E}"/>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C89090ED-6BD3-4302-CFC8-84632ED13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48FF7-0DB7-3C13-85D7-5F50A47F8C3D}"/>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10922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07525-2D02-E213-67B0-58CF2CD8AC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9E1670-6874-FF93-36A8-222824B8D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639CA-8EEB-B04C-8906-6C96357787AF}"/>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CBFFD9D0-2B28-884A-5890-1D44F0E34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C9C0A-0709-62A4-FE77-7E0A09C1BC86}"/>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72929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32BF-2BAD-CB92-B2AC-4D3F2C2D0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80B057-E149-65E6-F10C-6B0CB8C01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E17D5-CF6C-E24B-2CB7-65233B7E6532}"/>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457205FA-3024-0891-776D-4ADA908DC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E119A-E9F1-069B-B6AE-0C44FA5EDD9E}"/>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2456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406B-AF39-177C-0771-5D2C4018F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314635-5D2A-1BD2-A9E7-33FAB77EE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DE465-E893-08F0-755E-06CA2CCC36A5}"/>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FA6F955E-3FFE-B833-824F-AB7954C7F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81FB7-1988-C20F-8D03-A0067DAA2C92}"/>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199959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1BA2-638C-45E7-7C54-92C87664D9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1EC198-6255-4112-CD0F-69AF97EF4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840811-8142-6D37-6CAA-7553E642C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07096D-14AE-B0D9-55EC-A92506EB6837}"/>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6" name="Footer Placeholder 5">
            <a:extLst>
              <a:ext uri="{FF2B5EF4-FFF2-40B4-BE49-F238E27FC236}">
                <a16:creationId xmlns:a16="http://schemas.microsoft.com/office/drawing/2014/main" id="{2D61BA0A-647B-F39F-C551-DB4F91648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48720-6572-9F62-06C7-7F87DA0FBAD5}"/>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30226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2D45-DAB9-7AE2-21DB-004D47F556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E3022-1D8C-3500-20E6-726C8C074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9E2CD-DE2A-F399-62DC-A2CE73066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41C7AC-5CE0-5E8A-98B8-00A53ED95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409E8-9DFB-9AE1-D0F1-DACC8E3F6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8E543-2E1B-AB78-7B28-2ABE06AF1EED}"/>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8" name="Footer Placeholder 7">
            <a:extLst>
              <a:ext uri="{FF2B5EF4-FFF2-40B4-BE49-F238E27FC236}">
                <a16:creationId xmlns:a16="http://schemas.microsoft.com/office/drawing/2014/main" id="{CFDF74CB-CCEB-C365-AB68-A78D04CF83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960EDC-A589-EE35-BB75-24EDAB86D38D}"/>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385354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4C92-F994-49A2-412E-EADDDC1CB4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A8ADE7-0CE1-32B3-6B3A-7D1BE803D881}"/>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4" name="Footer Placeholder 3">
            <a:extLst>
              <a:ext uri="{FF2B5EF4-FFF2-40B4-BE49-F238E27FC236}">
                <a16:creationId xmlns:a16="http://schemas.microsoft.com/office/drawing/2014/main" id="{B5349F83-C058-A997-CDDF-0433DD4A68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3D321-18F2-EBF9-E987-B44EAC2D6B79}"/>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419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F404E-D993-CC29-AA39-F9532B9CCAB5}"/>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3" name="Footer Placeholder 2">
            <a:extLst>
              <a:ext uri="{FF2B5EF4-FFF2-40B4-BE49-F238E27FC236}">
                <a16:creationId xmlns:a16="http://schemas.microsoft.com/office/drawing/2014/main" id="{4D03C3FD-A91F-915F-A115-F1F13E452B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CF9916-24EE-15E6-105D-FF6F5AD0D256}"/>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54269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016-3671-706E-388E-228F0374D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E5AFA5-8B76-77D4-7CB6-9FBBB4DBE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D57316-8349-894E-60B6-2F214D54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5E97F-06A7-2391-C1DA-FB0C4BA7394B}"/>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6" name="Footer Placeholder 5">
            <a:extLst>
              <a:ext uri="{FF2B5EF4-FFF2-40B4-BE49-F238E27FC236}">
                <a16:creationId xmlns:a16="http://schemas.microsoft.com/office/drawing/2014/main" id="{EA0DEBC2-37DD-64AF-C76C-FAA573E97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D36ED2-EC0E-2DDB-FC6A-624AD2E477C9}"/>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5707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0AFC-A1CA-C503-9FE9-4AEB32A05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7695B7-246C-E612-8044-8D4839BAF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846835-C5D7-FBC7-8B0A-53BA52E92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30A2-82A4-D87A-BEB3-84514E19A0FF}"/>
              </a:ext>
            </a:extLst>
          </p:cNvPr>
          <p:cNvSpPr>
            <a:spLocks noGrp="1"/>
          </p:cNvSpPr>
          <p:nvPr>
            <p:ph type="dt" sz="half" idx="10"/>
          </p:nvPr>
        </p:nvSpPr>
        <p:spPr/>
        <p:txBody>
          <a:bodyPr/>
          <a:lstStyle/>
          <a:p>
            <a:fld id="{F8901F66-751E-4598-AA02-81D815F116B1}" type="datetimeFigureOut">
              <a:rPr lang="en-IN" smtClean="0"/>
              <a:t>21-09-2024</a:t>
            </a:fld>
            <a:endParaRPr lang="en-IN"/>
          </a:p>
        </p:txBody>
      </p:sp>
      <p:sp>
        <p:nvSpPr>
          <p:cNvPr id="6" name="Footer Placeholder 5">
            <a:extLst>
              <a:ext uri="{FF2B5EF4-FFF2-40B4-BE49-F238E27FC236}">
                <a16:creationId xmlns:a16="http://schemas.microsoft.com/office/drawing/2014/main" id="{BFA7B59B-7B4E-51D4-7E0E-84B2C7657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D0F459-CA31-F142-392F-BCFEB55B521F}"/>
              </a:ext>
            </a:extLst>
          </p:cNvPr>
          <p:cNvSpPr>
            <a:spLocks noGrp="1"/>
          </p:cNvSpPr>
          <p:nvPr>
            <p:ph type="sldNum" sz="quarter" idx="12"/>
          </p:nvPr>
        </p:nvSpPr>
        <p:spPr/>
        <p:txBody>
          <a:bodyPr/>
          <a:lstStyle/>
          <a:p>
            <a:fld id="{513B2853-05B8-4AB5-A2B0-B93AE43AD6C6}" type="slidenum">
              <a:rPr lang="en-IN" smtClean="0"/>
              <a:t>‹#›</a:t>
            </a:fld>
            <a:endParaRPr lang="en-IN"/>
          </a:p>
        </p:txBody>
      </p:sp>
    </p:spTree>
    <p:extLst>
      <p:ext uri="{BB962C8B-B14F-4D97-AF65-F5344CB8AC3E}">
        <p14:creationId xmlns:p14="http://schemas.microsoft.com/office/powerpoint/2010/main" val="234146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12B70-F89B-6D18-8C3B-A2D6D7BBD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9BA01B-F247-6643-5DC5-432D267B7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5CED8-8AF2-8276-8190-43ECC0A37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01F66-751E-4598-AA02-81D815F116B1}" type="datetimeFigureOut">
              <a:rPr lang="en-IN" smtClean="0"/>
              <a:t>21-09-2024</a:t>
            </a:fld>
            <a:endParaRPr lang="en-IN"/>
          </a:p>
        </p:txBody>
      </p:sp>
      <p:sp>
        <p:nvSpPr>
          <p:cNvPr id="5" name="Footer Placeholder 4">
            <a:extLst>
              <a:ext uri="{FF2B5EF4-FFF2-40B4-BE49-F238E27FC236}">
                <a16:creationId xmlns:a16="http://schemas.microsoft.com/office/drawing/2014/main" id="{B3E2A7D2-00FD-A9DA-48CF-EF7B9D360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2DDEA3-21AF-9B99-1020-3DC447E16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B2853-05B8-4AB5-A2B0-B93AE43AD6C6}" type="slidenum">
              <a:rPr lang="en-IN" smtClean="0"/>
              <a:t>‹#›</a:t>
            </a:fld>
            <a:endParaRPr lang="en-IN"/>
          </a:p>
        </p:txBody>
      </p:sp>
    </p:spTree>
    <p:extLst>
      <p:ext uri="{BB962C8B-B14F-4D97-AF65-F5344CB8AC3E}">
        <p14:creationId xmlns:p14="http://schemas.microsoft.com/office/powerpoint/2010/main" val="90058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p:txBody>
          <a:bodyPr/>
          <a:lstStyle/>
          <a:p>
            <a:r>
              <a:rPr lang="en-IN" dirty="0">
                <a:solidFill>
                  <a:srgbClr val="F9D3B4"/>
                </a:solidFill>
              </a:rPr>
              <a:t>Movie Adda</a:t>
            </a:r>
          </a:p>
        </p:txBody>
      </p:sp>
    </p:spTree>
    <p:extLst>
      <p:ext uri="{BB962C8B-B14F-4D97-AF65-F5344CB8AC3E}">
        <p14:creationId xmlns:p14="http://schemas.microsoft.com/office/powerpoint/2010/main" val="371793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a:xfrm>
            <a:off x="1523999" y="-540145"/>
            <a:ext cx="9144000" cy="2387600"/>
          </a:xfrm>
        </p:spPr>
        <p:txBody>
          <a:bodyPr/>
          <a:lstStyle/>
          <a:p>
            <a:r>
              <a:rPr lang="en-IN" dirty="0">
                <a:solidFill>
                  <a:srgbClr val="F9D3B4"/>
                </a:solidFill>
              </a:rPr>
              <a:t>Movie Adda</a:t>
            </a:r>
          </a:p>
        </p:txBody>
      </p:sp>
      <p:sp>
        <p:nvSpPr>
          <p:cNvPr id="3" name="TextBox 2">
            <a:extLst>
              <a:ext uri="{FF2B5EF4-FFF2-40B4-BE49-F238E27FC236}">
                <a16:creationId xmlns:a16="http://schemas.microsoft.com/office/drawing/2014/main" id="{2438FA87-D216-1F6D-C009-328235CF9479}"/>
              </a:ext>
            </a:extLst>
          </p:cNvPr>
          <p:cNvSpPr txBox="1"/>
          <p:nvPr/>
        </p:nvSpPr>
        <p:spPr>
          <a:xfrm>
            <a:off x="1337187" y="3155663"/>
            <a:ext cx="9517625" cy="1200329"/>
          </a:xfrm>
          <a:prstGeom prst="rect">
            <a:avLst/>
          </a:prstGeom>
          <a:noFill/>
        </p:spPr>
        <p:txBody>
          <a:bodyPr wrap="square" rtlCol="0">
            <a:spAutoFit/>
          </a:bodyPr>
          <a:lstStyle/>
          <a:p>
            <a:r>
              <a:rPr lang="en-US" dirty="0">
                <a:solidFill>
                  <a:srgbClr val="F9D3B4"/>
                </a:solidFill>
              </a:rPr>
              <a:t>The project is a movie description application built with React. It allows users to search for movies by title, browse movie results, view detailed information about specific movies, and navigate between different pages using client-side routing. The application fetches movie data from the </a:t>
            </a:r>
            <a:r>
              <a:rPr lang="en-US" dirty="0" err="1">
                <a:solidFill>
                  <a:srgbClr val="F9D3B4"/>
                </a:solidFill>
              </a:rPr>
              <a:t>OMDb</a:t>
            </a:r>
            <a:r>
              <a:rPr lang="en-US" dirty="0">
                <a:solidFill>
                  <a:srgbClr val="F9D3B4"/>
                </a:solidFill>
              </a:rPr>
              <a:t> API and displays it in a user-friendly format.</a:t>
            </a:r>
            <a:endParaRPr lang="en-IN" dirty="0">
              <a:solidFill>
                <a:srgbClr val="F9D3B4"/>
              </a:solidFill>
            </a:endParaRPr>
          </a:p>
        </p:txBody>
      </p:sp>
      <p:sp>
        <p:nvSpPr>
          <p:cNvPr id="5" name="TextBox 4">
            <a:extLst>
              <a:ext uri="{FF2B5EF4-FFF2-40B4-BE49-F238E27FC236}">
                <a16:creationId xmlns:a16="http://schemas.microsoft.com/office/drawing/2014/main" id="{FD66FAA6-3FB3-8D7B-DCD3-04D857B5DFCB}"/>
              </a:ext>
            </a:extLst>
          </p:cNvPr>
          <p:cNvSpPr txBox="1"/>
          <p:nvPr/>
        </p:nvSpPr>
        <p:spPr>
          <a:xfrm>
            <a:off x="2004059" y="10634438"/>
            <a:ext cx="9517625" cy="369332"/>
          </a:xfrm>
          <a:prstGeom prst="rect">
            <a:avLst/>
          </a:prstGeom>
          <a:noFill/>
        </p:spPr>
        <p:txBody>
          <a:bodyPr wrap="square" rtlCol="0">
            <a:spAutoFit/>
          </a:bodyPr>
          <a:lstStyle/>
          <a:p>
            <a:endParaRPr lang="en-IN" dirty="0">
              <a:solidFill>
                <a:srgbClr val="F9D3B4"/>
              </a:solidFill>
            </a:endParaRPr>
          </a:p>
        </p:txBody>
      </p:sp>
      <p:sp>
        <p:nvSpPr>
          <p:cNvPr id="6" name="Rectangle 5">
            <a:extLst>
              <a:ext uri="{FF2B5EF4-FFF2-40B4-BE49-F238E27FC236}">
                <a16:creationId xmlns:a16="http://schemas.microsoft.com/office/drawing/2014/main" id="{1F4EBBF7-39B7-A37E-2C77-39E89F1DC1DA}"/>
              </a:ext>
            </a:extLst>
          </p:cNvPr>
          <p:cNvSpPr>
            <a:spLocks noChangeArrowheads="1"/>
          </p:cNvSpPr>
          <p:nvPr/>
        </p:nvSpPr>
        <p:spPr bwMode="auto">
          <a:xfrm>
            <a:off x="838200" y="7010460"/>
            <a:ext cx="27655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 Router</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State Management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API Fetching</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Reusable Components</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App.js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MovieCard.js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MovieDetails.js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Navbar.js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Footer.js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Styling</a:t>
            </a:r>
            <a:r>
              <a:rPr kumimoji="0" lang="en-US" altLang="en-US" sz="1800" b="0" i="0" u="none" strike="noStrike" cap="none" normalizeH="0" baseline="0" dirty="0">
                <a:ln>
                  <a:noFill/>
                </a:ln>
                <a:solidFill>
                  <a:srgbClr val="F9D3B4"/>
                </a:solidFill>
                <a:effectLst/>
                <a:latin typeface="Arial" panose="020B0604020202020204" pitchFamily="34" charset="0"/>
              </a:rPr>
              <a:t> </a:t>
            </a:r>
          </a:p>
        </p:txBody>
      </p:sp>
      <p:sp>
        <p:nvSpPr>
          <p:cNvPr id="7" name="Rectangle 6">
            <a:extLst>
              <a:ext uri="{FF2B5EF4-FFF2-40B4-BE49-F238E27FC236}">
                <a16:creationId xmlns:a16="http://schemas.microsoft.com/office/drawing/2014/main" id="{634BDEE5-5E2C-A871-6DC8-EC731A7ADBA4}"/>
              </a:ext>
            </a:extLst>
          </p:cNvPr>
          <p:cNvSpPr/>
          <p:nvPr/>
        </p:nvSpPr>
        <p:spPr>
          <a:xfrm>
            <a:off x="-12192000" y="0"/>
            <a:ext cx="12192000" cy="1036321"/>
          </a:xfrm>
          <a:prstGeom prst="rect">
            <a:avLst/>
          </a:prstGeom>
          <a:solidFill>
            <a:srgbClr val="00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C10B51B8-38D1-987A-A733-04E31ADD4BE1}"/>
              </a:ext>
            </a:extLst>
          </p:cNvPr>
          <p:cNvSpPr txBox="1">
            <a:spLocks/>
          </p:cNvSpPr>
          <p:nvPr/>
        </p:nvSpPr>
        <p:spPr>
          <a:xfrm>
            <a:off x="6762871" y="7342657"/>
            <a:ext cx="5593081" cy="17032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solidFill>
                  <a:srgbClr val="F9D3B4"/>
                </a:solidFill>
                <a:latin typeface="Aptos Display" panose="020B0004020202020204" pitchFamily="34" charset="0"/>
              </a:rPr>
              <a:t>Home</a:t>
            </a:r>
          </a:p>
        </p:txBody>
      </p:sp>
    </p:spTree>
    <p:extLst>
      <p:ext uri="{BB962C8B-B14F-4D97-AF65-F5344CB8AC3E}">
        <p14:creationId xmlns:p14="http://schemas.microsoft.com/office/powerpoint/2010/main" val="2266444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438FA87-D216-1F6D-C009-328235CF9479}"/>
              </a:ext>
            </a:extLst>
          </p:cNvPr>
          <p:cNvSpPr txBox="1"/>
          <p:nvPr/>
        </p:nvSpPr>
        <p:spPr>
          <a:xfrm>
            <a:off x="1623059" y="-1451790"/>
            <a:ext cx="9517625" cy="1200329"/>
          </a:xfrm>
          <a:prstGeom prst="rect">
            <a:avLst/>
          </a:prstGeom>
          <a:noFill/>
        </p:spPr>
        <p:txBody>
          <a:bodyPr wrap="square" rtlCol="0">
            <a:spAutoFit/>
          </a:bodyPr>
          <a:lstStyle/>
          <a:p>
            <a:r>
              <a:rPr lang="en-US" dirty="0">
                <a:solidFill>
                  <a:srgbClr val="F9D3B4"/>
                </a:solidFill>
              </a:rPr>
              <a:t>The project is a movie description application built with React. It allows users to search for movies by title, browse movie results, view detailed information about specific movies, and navigate between different pages using client-side routing. The application fetches movie data from the </a:t>
            </a:r>
            <a:r>
              <a:rPr lang="en-US" dirty="0" err="1">
                <a:solidFill>
                  <a:srgbClr val="F9D3B4"/>
                </a:solidFill>
              </a:rPr>
              <a:t>OMDb</a:t>
            </a:r>
            <a:r>
              <a:rPr lang="en-US" dirty="0">
                <a:solidFill>
                  <a:srgbClr val="F9D3B4"/>
                </a:solidFill>
              </a:rPr>
              <a:t> API and displays it in a user-friendly format.</a:t>
            </a:r>
            <a:endParaRPr lang="en-IN" dirty="0">
              <a:solidFill>
                <a:srgbClr val="F9D3B4"/>
              </a:solidFill>
            </a:endParaRPr>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a:xfrm>
            <a:off x="-1173481" y="-851625"/>
            <a:ext cx="5593081" cy="1703249"/>
          </a:xfrm>
        </p:spPr>
        <p:txBody>
          <a:bodyPr>
            <a:normAutofit/>
          </a:bodyPr>
          <a:lstStyle/>
          <a:p>
            <a:r>
              <a:rPr lang="en-IN" sz="4000" dirty="0">
                <a:solidFill>
                  <a:srgbClr val="F9D3B4"/>
                </a:solidFill>
                <a:latin typeface="Aptos Display" panose="020B0004020202020204" pitchFamily="34" charset="0"/>
              </a:rPr>
              <a:t>Movie Adda</a:t>
            </a:r>
          </a:p>
        </p:txBody>
      </p:sp>
      <p:sp>
        <p:nvSpPr>
          <p:cNvPr id="5" name="Rectangle 4">
            <a:extLst>
              <a:ext uri="{FF2B5EF4-FFF2-40B4-BE49-F238E27FC236}">
                <a16:creationId xmlns:a16="http://schemas.microsoft.com/office/drawing/2014/main" id="{E0AE7366-4CE1-28FE-5E87-BDCB5C078802}"/>
              </a:ext>
            </a:extLst>
          </p:cNvPr>
          <p:cNvSpPr/>
          <p:nvPr/>
        </p:nvSpPr>
        <p:spPr>
          <a:xfrm>
            <a:off x="0" y="-1"/>
            <a:ext cx="12192000" cy="1036321"/>
          </a:xfrm>
          <a:prstGeom prst="rect">
            <a:avLst/>
          </a:prstGeom>
          <a:solidFill>
            <a:srgbClr val="00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5">
            <a:extLst>
              <a:ext uri="{FF2B5EF4-FFF2-40B4-BE49-F238E27FC236}">
                <a16:creationId xmlns:a16="http://schemas.microsoft.com/office/drawing/2014/main" id="{DECEE3BC-BAA3-C341-C380-A607CE6447CF}"/>
              </a:ext>
            </a:extLst>
          </p:cNvPr>
          <p:cNvSpPr>
            <a:spLocks noChangeArrowheads="1"/>
          </p:cNvSpPr>
          <p:nvPr/>
        </p:nvSpPr>
        <p:spPr bwMode="auto">
          <a:xfrm>
            <a:off x="609600" y="1905060"/>
            <a:ext cx="27655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 Router</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State Management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API Fetching</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Reusable Components</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App.js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MovieCard.js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MovieDetails.js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Navbar.js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Footer.js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Styling</a:t>
            </a:r>
            <a:r>
              <a:rPr kumimoji="0" lang="en-US" altLang="en-US" sz="1800" b="0" i="0" u="none" strike="noStrike" cap="none" normalizeH="0" baseline="0" dirty="0">
                <a:ln>
                  <a:noFill/>
                </a:ln>
                <a:solidFill>
                  <a:srgbClr val="F9D3B4"/>
                </a:solidFill>
                <a:effectLst/>
                <a:latin typeface="Arial" panose="020B0604020202020204" pitchFamily="34" charset="0"/>
              </a:rPr>
              <a:t> </a:t>
            </a:r>
          </a:p>
        </p:txBody>
      </p:sp>
      <p:sp>
        <p:nvSpPr>
          <p:cNvPr id="12" name="Title 1">
            <a:extLst>
              <a:ext uri="{FF2B5EF4-FFF2-40B4-BE49-F238E27FC236}">
                <a16:creationId xmlns:a16="http://schemas.microsoft.com/office/drawing/2014/main" id="{1D1A9422-0586-D9B9-5BD8-FD9631BAE23C}"/>
              </a:ext>
            </a:extLst>
          </p:cNvPr>
          <p:cNvSpPr txBox="1">
            <a:spLocks/>
          </p:cNvSpPr>
          <p:nvPr/>
        </p:nvSpPr>
        <p:spPr>
          <a:xfrm>
            <a:off x="6852919" y="-868741"/>
            <a:ext cx="5593081" cy="17032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000" dirty="0">
                <a:solidFill>
                  <a:srgbClr val="F9D3B4"/>
                </a:solidFill>
                <a:latin typeface="Aptos Display" panose="020B0004020202020204" pitchFamily="34" charset="0"/>
              </a:rPr>
              <a:t>Home</a:t>
            </a:r>
            <a:endParaRPr lang="en-IN" sz="3200" dirty="0">
              <a:solidFill>
                <a:srgbClr val="F9D3B4"/>
              </a:solidFill>
              <a:latin typeface="Aptos Display" panose="020B0004020202020204" pitchFamily="34" charset="0"/>
            </a:endParaRPr>
          </a:p>
        </p:txBody>
      </p:sp>
      <p:grpSp>
        <p:nvGrpSpPr>
          <p:cNvPr id="14" name="Group 13">
            <a:extLst>
              <a:ext uri="{FF2B5EF4-FFF2-40B4-BE49-F238E27FC236}">
                <a16:creationId xmlns:a16="http://schemas.microsoft.com/office/drawing/2014/main" id="{DA03FEB8-9CB6-BF55-BD24-45DCA161E878}"/>
              </a:ext>
            </a:extLst>
          </p:cNvPr>
          <p:cNvGrpSpPr/>
          <p:nvPr/>
        </p:nvGrpSpPr>
        <p:grpSpPr>
          <a:xfrm>
            <a:off x="1623059" y="7442921"/>
            <a:ext cx="8924715" cy="1295400"/>
            <a:chOff x="1057485" y="1677121"/>
            <a:chExt cx="8924715" cy="1295400"/>
          </a:xfrm>
        </p:grpSpPr>
        <p:sp>
          <p:nvSpPr>
            <p:cNvPr id="15" name="Rectangle: Rounded Corners 14">
              <a:extLst>
                <a:ext uri="{FF2B5EF4-FFF2-40B4-BE49-F238E27FC236}">
                  <a16:creationId xmlns:a16="http://schemas.microsoft.com/office/drawing/2014/main" id="{03FDE263-F5F9-1D5D-D6FE-C5FF9CB10947}"/>
                </a:ext>
              </a:extLst>
            </p:cNvPr>
            <p:cNvSpPr/>
            <p:nvPr/>
          </p:nvSpPr>
          <p:spPr>
            <a:xfrm>
              <a:off x="2209800" y="1997288"/>
              <a:ext cx="7772400" cy="580815"/>
            </a:xfrm>
            <a:prstGeom prst="roundRect">
              <a:avLst>
                <a:gd name="adj" fmla="val 50000"/>
              </a:avLst>
            </a:prstGeom>
            <a:solidFill>
              <a:srgbClr val="1E20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descr="Magnifying glass with solid fill">
              <a:extLst>
                <a:ext uri="{FF2B5EF4-FFF2-40B4-BE49-F238E27FC236}">
                  <a16:creationId xmlns:a16="http://schemas.microsoft.com/office/drawing/2014/main" id="{FBAEAE54-36F0-26AC-C6E4-1F4604834E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1385" y="1997288"/>
              <a:ext cx="580815" cy="580815"/>
            </a:xfrm>
            <a:prstGeom prst="rect">
              <a:avLst/>
            </a:prstGeom>
          </p:spPr>
        </p:pic>
        <p:sp>
          <p:nvSpPr>
            <p:cNvPr id="17" name="Rectangle 16">
              <a:extLst>
                <a:ext uri="{FF2B5EF4-FFF2-40B4-BE49-F238E27FC236}">
                  <a16:creationId xmlns:a16="http://schemas.microsoft.com/office/drawing/2014/main" id="{DDC8AC3B-2256-CC02-FDB1-ED8849C18586}"/>
                </a:ext>
              </a:extLst>
            </p:cNvPr>
            <p:cNvSpPr/>
            <p:nvPr/>
          </p:nvSpPr>
          <p:spPr>
            <a:xfrm>
              <a:off x="1057485" y="1677121"/>
              <a:ext cx="4826000" cy="1295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Serach</a:t>
              </a:r>
              <a:r>
                <a:rPr lang="en-IN" dirty="0"/>
                <a:t> for movies</a:t>
              </a:r>
            </a:p>
          </p:txBody>
        </p:sp>
      </p:grpSp>
    </p:spTree>
    <p:extLst>
      <p:ext uri="{BB962C8B-B14F-4D97-AF65-F5344CB8AC3E}">
        <p14:creationId xmlns:p14="http://schemas.microsoft.com/office/powerpoint/2010/main" val="4123020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9D3B4"/>
              </a:solidFill>
            </a:endParaRPr>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a:xfrm>
            <a:off x="-1173481" y="-851625"/>
            <a:ext cx="5593081" cy="1703249"/>
          </a:xfrm>
        </p:spPr>
        <p:txBody>
          <a:bodyPr>
            <a:normAutofit/>
          </a:bodyPr>
          <a:lstStyle/>
          <a:p>
            <a:r>
              <a:rPr lang="en-IN" sz="4000" dirty="0">
                <a:solidFill>
                  <a:srgbClr val="F9D3B4"/>
                </a:solidFill>
                <a:latin typeface="Aptos Display" panose="020B0004020202020204" pitchFamily="34" charset="0"/>
              </a:rPr>
              <a:t>Movie Adda</a:t>
            </a:r>
          </a:p>
        </p:txBody>
      </p:sp>
      <p:sp>
        <p:nvSpPr>
          <p:cNvPr id="5" name="Rectangle 4">
            <a:extLst>
              <a:ext uri="{FF2B5EF4-FFF2-40B4-BE49-F238E27FC236}">
                <a16:creationId xmlns:a16="http://schemas.microsoft.com/office/drawing/2014/main" id="{E0AE7366-4CE1-28FE-5E87-BDCB5C078802}"/>
              </a:ext>
            </a:extLst>
          </p:cNvPr>
          <p:cNvSpPr/>
          <p:nvPr/>
        </p:nvSpPr>
        <p:spPr>
          <a:xfrm>
            <a:off x="0" y="-1"/>
            <a:ext cx="12192000" cy="1036321"/>
          </a:xfrm>
          <a:prstGeom prst="rect">
            <a:avLst/>
          </a:prstGeom>
          <a:solidFill>
            <a:srgbClr val="00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5">
            <a:extLst>
              <a:ext uri="{FF2B5EF4-FFF2-40B4-BE49-F238E27FC236}">
                <a16:creationId xmlns:a16="http://schemas.microsoft.com/office/drawing/2014/main" id="{DECEE3BC-BAA3-C341-C380-A607CE6447CF}"/>
              </a:ext>
            </a:extLst>
          </p:cNvPr>
          <p:cNvSpPr>
            <a:spLocks noChangeArrowheads="1"/>
          </p:cNvSpPr>
          <p:nvPr/>
        </p:nvSpPr>
        <p:spPr bwMode="auto">
          <a:xfrm>
            <a:off x="838200" y="-3580313"/>
            <a:ext cx="27655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 Router</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State Management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API Fetching</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Reusable Components</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App.js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MovieCard.js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MovieDetails.js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Navbar.js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Footer.js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Styling</a:t>
            </a:r>
            <a:r>
              <a:rPr kumimoji="0" lang="en-US" altLang="en-US" sz="1800" b="0" i="0" u="none" strike="noStrike" cap="none" normalizeH="0" baseline="0" dirty="0">
                <a:ln>
                  <a:noFill/>
                </a:ln>
                <a:solidFill>
                  <a:srgbClr val="F9D3B4"/>
                </a:solidFill>
                <a:effectLst/>
                <a:latin typeface="Arial" panose="020B0604020202020204" pitchFamily="34" charset="0"/>
              </a:rPr>
              <a:t> </a:t>
            </a:r>
          </a:p>
        </p:txBody>
      </p:sp>
      <p:grpSp>
        <p:nvGrpSpPr>
          <p:cNvPr id="10" name="Group 9">
            <a:extLst>
              <a:ext uri="{FF2B5EF4-FFF2-40B4-BE49-F238E27FC236}">
                <a16:creationId xmlns:a16="http://schemas.microsoft.com/office/drawing/2014/main" id="{D8762447-957C-1301-6860-958F5E219A9E}"/>
              </a:ext>
            </a:extLst>
          </p:cNvPr>
          <p:cNvGrpSpPr/>
          <p:nvPr/>
        </p:nvGrpSpPr>
        <p:grpSpPr>
          <a:xfrm>
            <a:off x="1057485" y="1677121"/>
            <a:ext cx="8924715" cy="1295400"/>
            <a:chOff x="1057485" y="1677121"/>
            <a:chExt cx="8924715" cy="1295400"/>
          </a:xfrm>
        </p:grpSpPr>
        <p:sp>
          <p:nvSpPr>
            <p:cNvPr id="6" name="Rectangle: Rounded Corners 5">
              <a:extLst>
                <a:ext uri="{FF2B5EF4-FFF2-40B4-BE49-F238E27FC236}">
                  <a16:creationId xmlns:a16="http://schemas.microsoft.com/office/drawing/2014/main" id="{FCD4FB75-F1D4-4FF8-9EC4-F09D7094E8A5}"/>
                </a:ext>
              </a:extLst>
            </p:cNvPr>
            <p:cNvSpPr/>
            <p:nvPr/>
          </p:nvSpPr>
          <p:spPr>
            <a:xfrm>
              <a:off x="2209800" y="1997288"/>
              <a:ext cx="7772400" cy="580815"/>
            </a:xfrm>
            <a:prstGeom prst="roundRect">
              <a:avLst>
                <a:gd name="adj" fmla="val 50000"/>
              </a:avLst>
            </a:prstGeom>
            <a:solidFill>
              <a:srgbClr val="1E20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Graphic 7" descr="Magnifying glass with solid fill">
              <a:extLst>
                <a:ext uri="{FF2B5EF4-FFF2-40B4-BE49-F238E27FC236}">
                  <a16:creationId xmlns:a16="http://schemas.microsoft.com/office/drawing/2014/main" id="{8DCB4C71-9BED-C678-DB7A-8C6CF74C3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1385" y="1997288"/>
              <a:ext cx="580815" cy="580815"/>
            </a:xfrm>
            <a:prstGeom prst="rect">
              <a:avLst/>
            </a:prstGeom>
          </p:spPr>
        </p:pic>
        <p:sp>
          <p:nvSpPr>
            <p:cNvPr id="9" name="Rectangle 8">
              <a:extLst>
                <a:ext uri="{FF2B5EF4-FFF2-40B4-BE49-F238E27FC236}">
                  <a16:creationId xmlns:a16="http://schemas.microsoft.com/office/drawing/2014/main" id="{C5EE47C9-9C99-57A6-6101-4FFE1BF96913}"/>
                </a:ext>
              </a:extLst>
            </p:cNvPr>
            <p:cNvSpPr/>
            <p:nvPr/>
          </p:nvSpPr>
          <p:spPr>
            <a:xfrm>
              <a:off x="1057485" y="1677121"/>
              <a:ext cx="4826000" cy="1295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Serach</a:t>
              </a:r>
              <a:r>
                <a:rPr lang="en-IN" dirty="0"/>
                <a:t> for movies</a:t>
              </a:r>
            </a:p>
          </p:txBody>
        </p:sp>
      </p:grpSp>
    </p:spTree>
    <p:extLst>
      <p:ext uri="{BB962C8B-B14F-4D97-AF65-F5344CB8AC3E}">
        <p14:creationId xmlns:p14="http://schemas.microsoft.com/office/powerpoint/2010/main" val="2542797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9D3B4"/>
              </a:solidFill>
            </a:endParaRPr>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a:xfrm>
            <a:off x="-1173481" y="-851625"/>
            <a:ext cx="5593081" cy="1703249"/>
          </a:xfrm>
        </p:spPr>
        <p:txBody>
          <a:bodyPr>
            <a:normAutofit/>
          </a:bodyPr>
          <a:lstStyle/>
          <a:p>
            <a:r>
              <a:rPr lang="en-IN" sz="4000" dirty="0">
                <a:solidFill>
                  <a:srgbClr val="F9D3B4"/>
                </a:solidFill>
                <a:latin typeface="Aptos Display" panose="020B0004020202020204" pitchFamily="34" charset="0"/>
              </a:rPr>
              <a:t>Movie Adda</a:t>
            </a:r>
          </a:p>
        </p:txBody>
      </p:sp>
      <p:sp>
        <p:nvSpPr>
          <p:cNvPr id="5" name="Rectangle 4">
            <a:extLst>
              <a:ext uri="{FF2B5EF4-FFF2-40B4-BE49-F238E27FC236}">
                <a16:creationId xmlns:a16="http://schemas.microsoft.com/office/drawing/2014/main" id="{E0AE7366-4CE1-28FE-5E87-BDCB5C078802}"/>
              </a:ext>
            </a:extLst>
          </p:cNvPr>
          <p:cNvSpPr/>
          <p:nvPr/>
        </p:nvSpPr>
        <p:spPr>
          <a:xfrm>
            <a:off x="0" y="-1"/>
            <a:ext cx="12192000" cy="1036321"/>
          </a:xfrm>
          <a:prstGeom prst="rect">
            <a:avLst/>
          </a:prstGeom>
          <a:solidFill>
            <a:srgbClr val="00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5">
            <a:extLst>
              <a:ext uri="{FF2B5EF4-FFF2-40B4-BE49-F238E27FC236}">
                <a16:creationId xmlns:a16="http://schemas.microsoft.com/office/drawing/2014/main" id="{DECEE3BC-BAA3-C341-C380-A607CE6447CF}"/>
              </a:ext>
            </a:extLst>
          </p:cNvPr>
          <p:cNvSpPr>
            <a:spLocks noChangeArrowheads="1"/>
          </p:cNvSpPr>
          <p:nvPr/>
        </p:nvSpPr>
        <p:spPr bwMode="auto">
          <a:xfrm>
            <a:off x="838200" y="-3580313"/>
            <a:ext cx="27655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 Router</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State Management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API Fetching</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Reusable Components</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App.js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MovieCard.js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MovieDetails.js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Navbar.js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Footer.js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Styling</a:t>
            </a:r>
            <a:r>
              <a:rPr kumimoji="0" lang="en-US" altLang="en-US" sz="1800" b="0" i="0" u="none" strike="noStrike" cap="none" normalizeH="0" baseline="0" dirty="0">
                <a:ln>
                  <a:noFill/>
                </a:ln>
                <a:solidFill>
                  <a:srgbClr val="F9D3B4"/>
                </a:solidFill>
                <a:effectLst/>
                <a:latin typeface="Arial" panose="020B0604020202020204" pitchFamily="34" charset="0"/>
              </a:rPr>
              <a:t> </a:t>
            </a:r>
          </a:p>
        </p:txBody>
      </p:sp>
      <p:grpSp>
        <p:nvGrpSpPr>
          <p:cNvPr id="10" name="Group 9">
            <a:extLst>
              <a:ext uri="{FF2B5EF4-FFF2-40B4-BE49-F238E27FC236}">
                <a16:creationId xmlns:a16="http://schemas.microsoft.com/office/drawing/2014/main" id="{D8762447-957C-1301-6860-958F5E219A9E}"/>
              </a:ext>
            </a:extLst>
          </p:cNvPr>
          <p:cNvGrpSpPr/>
          <p:nvPr/>
        </p:nvGrpSpPr>
        <p:grpSpPr>
          <a:xfrm>
            <a:off x="1057485" y="1677121"/>
            <a:ext cx="8924715" cy="1295400"/>
            <a:chOff x="1057485" y="1677121"/>
            <a:chExt cx="8924715" cy="1295400"/>
          </a:xfrm>
        </p:grpSpPr>
        <p:sp>
          <p:nvSpPr>
            <p:cNvPr id="6" name="Rectangle: Rounded Corners 5">
              <a:extLst>
                <a:ext uri="{FF2B5EF4-FFF2-40B4-BE49-F238E27FC236}">
                  <a16:creationId xmlns:a16="http://schemas.microsoft.com/office/drawing/2014/main" id="{FCD4FB75-F1D4-4FF8-9EC4-F09D7094E8A5}"/>
                </a:ext>
              </a:extLst>
            </p:cNvPr>
            <p:cNvSpPr/>
            <p:nvPr/>
          </p:nvSpPr>
          <p:spPr>
            <a:xfrm>
              <a:off x="2209800" y="1997288"/>
              <a:ext cx="7772400" cy="580815"/>
            </a:xfrm>
            <a:prstGeom prst="roundRect">
              <a:avLst>
                <a:gd name="adj" fmla="val 50000"/>
              </a:avLst>
            </a:prstGeom>
            <a:solidFill>
              <a:srgbClr val="1E20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Graphic 7" descr="Magnifying glass with solid fill">
              <a:extLst>
                <a:ext uri="{FF2B5EF4-FFF2-40B4-BE49-F238E27FC236}">
                  <a16:creationId xmlns:a16="http://schemas.microsoft.com/office/drawing/2014/main" id="{8DCB4C71-9BED-C678-DB7A-8C6CF74C3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1385" y="1997288"/>
              <a:ext cx="580815" cy="580815"/>
            </a:xfrm>
            <a:prstGeom prst="rect">
              <a:avLst/>
            </a:prstGeom>
          </p:spPr>
        </p:pic>
        <p:sp>
          <p:nvSpPr>
            <p:cNvPr id="9" name="Rectangle 8">
              <a:extLst>
                <a:ext uri="{FF2B5EF4-FFF2-40B4-BE49-F238E27FC236}">
                  <a16:creationId xmlns:a16="http://schemas.microsoft.com/office/drawing/2014/main" id="{C5EE47C9-9C99-57A6-6101-4FFE1BF96913}"/>
                </a:ext>
              </a:extLst>
            </p:cNvPr>
            <p:cNvSpPr/>
            <p:nvPr/>
          </p:nvSpPr>
          <p:spPr>
            <a:xfrm>
              <a:off x="1057485" y="1677121"/>
              <a:ext cx="4826000" cy="1295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Batman</a:t>
              </a:r>
            </a:p>
          </p:txBody>
        </p:sp>
      </p:grpSp>
    </p:spTree>
    <p:extLst>
      <p:ext uri="{BB962C8B-B14F-4D97-AF65-F5344CB8AC3E}">
        <p14:creationId xmlns:p14="http://schemas.microsoft.com/office/powerpoint/2010/main" val="3808839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0246A-0D5A-104E-95D0-49155C64CBB2}"/>
              </a:ext>
            </a:extLst>
          </p:cNvPr>
          <p:cNvSpPr/>
          <p:nvPr/>
        </p:nvSpPr>
        <p:spPr>
          <a:xfrm>
            <a:off x="0" y="0"/>
            <a:ext cx="12192000" cy="6858000"/>
          </a:xfrm>
          <a:prstGeom prst="rect">
            <a:avLst/>
          </a:prstGeom>
          <a:solidFill>
            <a:srgbClr val="212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9D3B4"/>
              </a:solidFill>
            </a:endParaRPr>
          </a:p>
        </p:txBody>
      </p:sp>
      <p:sp>
        <p:nvSpPr>
          <p:cNvPr id="2" name="Title 1">
            <a:extLst>
              <a:ext uri="{FF2B5EF4-FFF2-40B4-BE49-F238E27FC236}">
                <a16:creationId xmlns:a16="http://schemas.microsoft.com/office/drawing/2014/main" id="{5EC238CC-8D1C-BAD4-9DD9-8D8F042C5D8E}"/>
              </a:ext>
            </a:extLst>
          </p:cNvPr>
          <p:cNvSpPr>
            <a:spLocks noGrp="1"/>
          </p:cNvSpPr>
          <p:nvPr>
            <p:ph type="ctrTitle"/>
          </p:nvPr>
        </p:nvSpPr>
        <p:spPr>
          <a:xfrm>
            <a:off x="-1173481" y="-851625"/>
            <a:ext cx="5593081" cy="1703249"/>
          </a:xfrm>
        </p:spPr>
        <p:txBody>
          <a:bodyPr>
            <a:normAutofit/>
          </a:bodyPr>
          <a:lstStyle/>
          <a:p>
            <a:r>
              <a:rPr lang="en-IN" sz="4000" dirty="0">
                <a:solidFill>
                  <a:srgbClr val="F9D3B4"/>
                </a:solidFill>
                <a:latin typeface="Aptos Display" panose="020B0004020202020204" pitchFamily="34" charset="0"/>
              </a:rPr>
              <a:t>Movie Adda</a:t>
            </a:r>
          </a:p>
        </p:txBody>
      </p:sp>
      <p:sp>
        <p:nvSpPr>
          <p:cNvPr id="5" name="Rectangle 4">
            <a:extLst>
              <a:ext uri="{FF2B5EF4-FFF2-40B4-BE49-F238E27FC236}">
                <a16:creationId xmlns:a16="http://schemas.microsoft.com/office/drawing/2014/main" id="{E0AE7366-4CE1-28FE-5E87-BDCB5C078802}"/>
              </a:ext>
            </a:extLst>
          </p:cNvPr>
          <p:cNvSpPr/>
          <p:nvPr/>
        </p:nvSpPr>
        <p:spPr>
          <a:xfrm>
            <a:off x="0" y="-1"/>
            <a:ext cx="12192000" cy="1036321"/>
          </a:xfrm>
          <a:prstGeom prst="rect">
            <a:avLst/>
          </a:prstGeom>
          <a:solidFill>
            <a:srgbClr val="00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5">
            <a:extLst>
              <a:ext uri="{FF2B5EF4-FFF2-40B4-BE49-F238E27FC236}">
                <a16:creationId xmlns:a16="http://schemas.microsoft.com/office/drawing/2014/main" id="{DECEE3BC-BAA3-C341-C380-A607CE6447CF}"/>
              </a:ext>
            </a:extLst>
          </p:cNvPr>
          <p:cNvSpPr>
            <a:spLocks noChangeArrowheads="1"/>
          </p:cNvSpPr>
          <p:nvPr/>
        </p:nvSpPr>
        <p:spPr bwMode="auto">
          <a:xfrm>
            <a:off x="838200" y="-3580313"/>
            <a:ext cx="27655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React Router</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State Management</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API Fetching</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Reusable Components</a:t>
            </a:r>
            <a:endParaRPr kumimoji="0" lang="en-US" altLang="en-US" sz="1800" b="0" i="0" u="none" strike="noStrike" cap="none" normalizeH="0" baseline="0" dirty="0">
              <a:ln>
                <a:noFill/>
              </a:ln>
              <a:solidFill>
                <a:srgbClr val="F9D3B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App.js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MovieCard.js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MovieDetails.js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Navbar.js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9D3B4"/>
                </a:solidFill>
                <a:effectLst/>
                <a:latin typeface="Arial" panose="020B0604020202020204" pitchFamily="34" charset="0"/>
              </a:rPr>
              <a:t>Footer.js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9D3B4"/>
                </a:solidFill>
                <a:effectLst/>
                <a:latin typeface="Arial" panose="020B0604020202020204" pitchFamily="34" charset="0"/>
              </a:rPr>
              <a:t>Styling</a:t>
            </a:r>
            <a:r>
              <a:rPr kumimoji="0" lang="en-US" altLang="en-US" sz="1800" b="0" i="0" u="none" strike="noStrike" cap="none" normalizeH="0" baseline="0" dirty="0">
                <a:ln>
                  <a:noFill/>
                </a:ln>
                <a:solidFill>
                  <a:srgbClr val="F9D3B4"/>
                </a:solidFill>
                <a:effectLst/>
                <a:latin typeface="Arial" panose="020B0604020202020204" pitchFamily="34" charset="0"/>
              </a:rPr>
              <a:t> </a:t>
            </a:r>
          </a:p>
        </p:txBody>
      </p:sp>
      <p:grpSp>
        <p:nvGrpSpPr>
          <p:cNvPr id="10" name="Group 9">
            <a:extLst>
              <a:ext uri="{FF2B5EF4-FFF2-40B4-BE49-F238E27FC236}">
                <a16:creationId xmlns:a16="http://schemas.microsoft.com/office/drawing/2014/main" id="{D8762447-957C-1301-6860-958F5E219A9E}"/>
              </a:ext>
            </a:extLst>
          </p:cNvPr>
          <p:cNvGrpSpPr/>
          <p:nvPr/>
        </p:nvGrpSpPr>
        <p:grpSpPr>
          <a:xfrm>
            <a:off x="1057485" y="1677121"/>
            <a:ext cx="8924715" cy="1295400"/>
            <a:chOff x="1057485" y="1677121"/>
            <a:chExt cx="8924715" cy="1295400"/>
          </a:xfrm>
        </p:grpSpPr>
        <p:sp>
          <p:nvSpPr>
            <p:cNvPr id="6" name="Rectangle: Rounded Corners 5">
              <a:extLst>
                <a:ext uri="{FF2B5EF4-FFF2-40B4-BE49-F238E27FC236}">
                  <a16:creationId xmlns:a16="http://schemas.microsoft.com/office/drawing/2014/main" id="{FCD4FB75-F1D4-4FF8-9EC4-F09D7094E8A5}"/>
                </a:ext>
              </a:extLst>
            </p:cNvPr>
            <p:cNvSpPr/>
            <p:nvPr/>
          </p:nvSpPr>
          <p:spPr>
            <a:xfrm>
              <a:off x="2209800" y="1997288"/>
              <a:ext cx="7772400" cy="580815"/>
            </a:xfrm>
            <a:prstGeom prst="roundRect">
              <a:avLst>
                <a:gd name="adj" fmla="val 50000"/>
              </a:avLst>
            </a:prstGeom>
            <a:solidFill>
              <a:srgbClr val="1E20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Graphic 7" descr="Magnifying glass with solid fill">
              <a:extLst>
                <a:ext uri="{FF2B5EF4-FFF2-40B4-BE49-F238E27FC236}">
                  <a16:creationId xmlns:a16="http://schemas.microsoft.com/office/drawing/2014/main" id="{8DCB4C71-9BED-C678-DB7A-8C6CF74C3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1385" y="1997288"/>
              <a:ext cx="580815" cy="580815"/>
            </a:xfrm>
            <a:prstGeom prst="rect">
              <a:avLst/>
            </a:prstGeom>
          </p:spPr>
        </p:pic>
        <p:sp>
          <p:nvSpPr>
            <p:cNvPr id="9" name="Rectangle 8">
              <a:extLst>
                <a:ext uri="{FF2B5EF4-FFF2-40B4-BE49-F238E27FC236}">
                  <a16:creationId xmlns:a16="http://schemas.microsoft.com/office/drawing/2014/main" id="{C5EE47C9-9C99-57A6-6101-4FFE1BF96913}"/>
                </a:ext>
              </a:extLst>
            </p:cNvPr>
            <p:cNvSpPr/>
            <p:nvPr/>
          </p:nvSpPr>
          <p:spPr>
            <a:xfrm>
              <a:off x="1057485" y="1677121"/>
              <a:ext cx="4826000" cy="1295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Batman</a:t>
              </a:r>
            </a:p>
          </p:txBody>
        </p:sp>
      </p:grpSp>
      <p:pic>
        <p:nvPicPr>
          <p:cNvPr id="31" name="Picture 30">
            <a:extLst>
              <a:ext uri="{FF2B5EF4-FFF2-40B4-BE49-F238E27FC236}">
                <a16:creationId xmlns:a16="http://schemas.microsoft.com/office/drawing/2014/main" id="{9D514682-129F-D2CE-F8B1-34D998315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839" y="3084536"/>
            <a:ext cx="1645291" cy="2440515"/>
          </a:xfrm>
          <a:prstGeom prst="rect">
            <a:avLst/>
          </a:prstGeom>
        </p:spPr>
      </p:pic>
      <p:pic>
        <p:nvPicPr>
          <p:cNvPr id="33" name="Picture 32">
            <a:extLst>
              <a:ext uri="{FF2B5EF4-FFF2-40B4-BE49-F238E27FC236}">
                <a16:creationId xmlns:a16="http://schemas.microsoft.com/office/drawing/2014/main" id="{3AC0A90E-0CC1-AB6B-8559-C0FC32BEA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257" y="6005107"/>
            <a:ext cx="1789049" cy="2665682"/>
          </a:xfrm>
          <a:prstGeom prst="rect">
            <a:avLst/>
          </a:prstGeom>
        </p:spPr>
      </p:pic>
      <p:pic>
        <p:nvPicPr>
          <p:cNvPr id="35" name="Picture 34">
            <a:extLst>
              <a:ext uri="{FF2B5EF4-FFF2-40B4-BE49-F238E27FC236}">
                <a16:creationId xmlns:a16="http://schemas.microsoft.com/office/drawing/2014/main" id="{9BA7C70F-4298-2485-6B4F-100CA07FD0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8462" y="6031484"/>
            <a:ext cx="1753738" cy="2665682"/>
          </a:xfrm>
          <a:prstGeom prst="rect">
            <a:avLst/>
          </a:prstGeom>
        </p:spPr>
      </p:pic>
      <p:pic>
        <p:nvPicPr>
          <p:cNvPr id="37" name="Picture 36">
            <a:extLst>
              <a:ext uri="{FF2B5EF4-FFF2-40B4-BE49-F238E27FC236}">
                <a16:creationId xmlns:a16="http://schemas.microsoft.com/office/drawing/2014/main" id="{E0FAD631-41DC-60DF-16AB-8C87EBD7A5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7140" y="3206906"/>
            <a:ext cx="1480296" cy="2195773"/>
          </a:xfrm>
          <a:prstGeom prst="rect">
            <a:avLst/>
          </a:prstGeom>
        </p:spPr>
      </p:pic>
      <p:pic>
        <p:nvPicPr>
          <p:cNvPr id="39" name="Picture 38">
            <a:extLst>
              <a:ext uri="{FF2B5EF4-FFF2-40B4-BE49-F238E27FC236}">
                <a16:creationId xmlns:a16="http://schemas.microsoft.com/office/drawing/2014/main" id="{B68B6DBF-DB5A-7DF4-929B-8C83909AD3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4000" y="3198285"/>
            <a:ext cx="1648997" cy="2440515"/>
          </a:xfrm>
          <a:prstGeom prst="rect">
            <a:avLst/>
          </a:prstGeom>
        </p:spPr>
      </p:pic>
      <p:pic>
        <p:nvPicPr>
          <p:cNvPr id="41" name="Picture 40">
            <a:extLst>
              <a:ext uri="{FF2B5EF4-FFF2-40B4-BE49-F238E27FC236}">
                <a16:creationId xmlns:a16="http://schemas.microsoft.com/office/drawing/2014/main" id="{14AFD8BB-DFF7-E028-8D5C-06753E4F98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0495" y="5856234"/>
            <a:ext cx="2002316" cy="2963428"/>
          </a:xfrm>
          <a:prstGeom prst="rect">
            <a:avLst/>
          </a:prstGeom>
        </p:spPr>
      </p:pic>
    </p:spTree>
    <p:extLst>
      <p:ext uri="{BB962C8B-B14F-4D97-AF65-F5344CB8AC3E}">
        <p14:creationId xmlns:p14="http://schemas.microsoft.com/office/powerpoint/2010/main" val="2599629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263</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 Display</vt:lpstr>
      <vt:lpstr>Arial</vt:lpstr>
      <vt:lpstr>Calibri</vt:lpstr>
      <vt:lpstr>Calibri Light</vt:lpstr>
      <vt:lpstr>Office Theme</vt:lpstr>
      <vt:lpstr>Movie Adda</vt:lpstr>
      <vt:lpstr>Movie Adda</vt:lpstr>
      <vt:lpstr>Movie Adda</vt:lpstr>
      <vt:lpstr>Movie Adda</vt:lpstr>
      <vt:lpstr>Movie Adda</vt:lpstr>
      <vt:lpstr>Movie Adda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Abhinandan Karanth</dc:creator>
  <cp:lastModifiedBy>Abhinandan Karanth</cp:lastModifiedBy>
  <cp:revision>1</cp:revision>
  <dcterms:created xsi:type="dcterms:W3CDTF">2024-09-21T17:59:02Z</dcterms:created>
  <dcterms:modified xsi:type="dcterms:W3CDTF">2024-09-21T18:24:14Z</dcterms:modified>
</cp:coreProperties>
</file>