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9" r:id="rId9"/>
    <p:sldId id="270" r:id="rId10"/>
    <p:sldId id="271" r:id="rId11"/>
    <p:sldId id="265" r:id="rId12"/>
    <p:sldId id="266" r:id="rId13"/>
    <p:sldId id="273" r:id="rId14"/>
    <p:sldId id="278" r:id="rId15"/>
    <p:sldId id="274" r:id="rId16"/>
    <p:sldId id="279" r:id="rId17"/>
    <p:sldId id="280" r:id="rId18"/>
    <p:sldId id="276" r:id="rId19"/>
    <p:sldId id="289" r:id="rId20"/>
    <p:sldId id="290" r:id="rId21"/>
    <p:sldId id="285" r:id="rId22"/>
    <p:sldId id="287" r:id="rId23"/>
    <p:sldId id="288" r:id="rId24"/>
    <p:sldId id="291" r:id="rId25"/>
    <p:sldId id="267" r:id="rId26"/>
    <p:sldId id="281" r:id="rId27"/>
    <p:sldId id="282" r:id="rId28"/>
    <p:sldId id="283" r:id="rId29"/>
    <p:sldId id="284" r:id="rId30"/>
    <p:sldId id="268" r:id="rId31"/>
    <p:sldId id="259" r:id="rId32"/>
    <p:sldId id="292" r:id="rId33"/>
    <p:sldId id="293" r:id="rId34"/>
    <p:sldId id="294" r:id="rId35"/>
  </p:sldIdLst>
  <p:sldSz cx="9144000" cy="6858000" type="screen4x3"/>
  <p:notesSz cx="6858000" cy="9144000"/>
  <p:embeddedFontLst>
    <p:embeddedFont>
      <p:font typeface="Archivo Narrow" panose="020B0604020202020204" charset="0"/>
      <p:regular r:id="rId37"/>
      <p:bold r:id="rId38"/>
      <p:italic r:id="rId39"/>
      <p:bold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4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6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2">
            <a:extLst>
              <a:ext uri="{FF2B5EF4-FFF2-40B4-BE49-F238E27FC236}">
                <a16:creationId xmlns:a16="http://schemas.microsoft.com/office/drawing/2014/main" id="{757FA2C2-7B7D-CA27-31AE-46E3D0622405}"/>
              </a:ext>
            </a:extLst>
          </p:cNvPr>
          <p:cNvSpPr txBox="1">
            <a:spLocks/>
          </p:cNvSpPr>
          <p:nvPr/>
        </p:nvSpPr>
        <p:spPr>
          <a:xfrm>
            <a:off x="107156" y="1215615"/>
            <a:ext cx="8990012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b="1" kern="100" dirty="0">
              <a:solidFill>
                <a:srgbClr val="0B539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04;p12">
            <a:extLst>
              <a:ext uri="{FF2B5EF4-FFF2-40B4-BE49-F238E27FC236}">
                <a16:creationId xmlns:a16="http://schemas.microsoft.com/office/drawing/2014/main" id="{6939D896-68C4-FC9C-D30A-6C4CCEB51A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150" y="2492375"/>
            <a:ext cx="8582025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6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6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600" b="1" i="1" dirty="0"/>
              <a:t> Presentation 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200" i="1" dirty="0"/>
              <a:t>by</a:t>
            </a:r>
            <a:endParaRPr sz="1200" dirty="0"/>
          </a:p>
          <a:p>
            <a:pPr indent="-368300"/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Abhinandan Karanth K U (2447101)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lang="en-US" sz="18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800" dirty="0"/>
              <a:t>Project  Guide </a:t>
            </a:r>
            <a:endParaRPr sz="1800" dirty="0"/>
          </a:p>
          <a:p>
            <a:pPr indent="-368300"/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endParaRPr sz="24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800" dirty="0">
                <a:solidFill>
                  <a:schemeClr val="dk1"/>
                </a:solidFill>
              </a:rPr>
              <a:t>Department of Computer Science</a:t>
            </a:r>
            <a:endParaRPr dirty="0"/>
          </a:p>
          <a:p>
            <a:pPr marL="457200" lvl="0" indent="-3683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800" dirty="0">
                <a:solidFill>
                  <a:schemeClr val="dk1"/>
                </a:solidFill>
              </a:rPr>
              <a:t>CHRIST(Deemed to be University), Bengaluru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endParaRPr dirty="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EC5D5-7D60-42A0-2DA3-2E9A1B430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support for various devices and operating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existing LAN infrastructure, reducing the need for external internet-based tools.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46657-B206-0546-D1D5-D8686AE043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679E5-04C9-1A6C-A584-BDB63039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766167"/>
            <a:ext cx="8515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7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FB77-5722-FCD3-1A34-7D5C80EF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FECCC-82CC-E00F-F5B6-50525FEC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50" y="1510175"/>
            <a:ext cx="8520600" cy="4555200"/>
          </a:xfrm>
        </p:spPr>
        <p:txBody>
          <a:bodyPr/>
          <a:lstStyle/>
          <a:p>
            <a:pPr marL="88900" indent="0">
              <a:buNone/>
            </a:pPr>
            <a:r>
              <a:rPr lang="en-US" sz="1800" dirty="0"/>
              <a:t>FUNCTIONAL REQUIREMENTS:</a:t>
            </a:r>
          </a:p>
          <a:p>
            <a:r>
              <a:rPr lang="en-US" sz="1800" dirty="0"/>
              <a:t>Real-Time Screen Sharing</a:t>
            </a:r>
          </a:p>
          <a:p>
            <a:r>
              <a:rPr lang="en-US" sz="1800" dirty="0"/>
              <a:t>Multi-User Support</a:t>
            </a:r>
          </a:p>
          <a:p>
            <a:r>
              <a:rPr lang="en-US" sz="1800" dirty="0"/>
              <a:t>User Authentication</a:t>
            </a:r>
          </a:p>
          <a:p>
            <a:r>
              <a:rPr lang="en-US" sz="1800" dirty="0"/>
              <a:t>Session Management</a:t>
            </a:r>
          </a:p>
          <a:p>
            <a:r>
              <a:rPr lang="en-US" sz="1800" dirty="0"/>
              <a:t>Database Operations</a:t>
            </a:r>
          </a:p>
          <a:p>
            <a:pPr marL="88900" indent="0">
              <a:buNone/>
            </a:pPr>
            <a:endParaRPr lang="en-IN" sz="1800" dirty="0"/>
          </a:p>
          <a:p>
            <a:pPr marL="88900" indent="0">
              <a:buNone/>
            </a:pPr>
            <a:r>
              <a:rPr lang="en-IN" sz="1800" dirty="0"/>
              <a:t>NON-FUNCTIONAL REQUIREMENTS:</a:t>
            </a:r>
          </a:p>
          <a:p>
            <a:r>
              <a:rPr lang="en-US" sz="1800" dirty="0"/>
              <a:t>Intrusion Detection</a:t>
            </a:r>
          </a:p>
          <a:p>
            <a:r>
              <a:rPr lang="en-US" sz="1800" dirty="0"/>
              <a:t>Data Encryption</a:t>
            </a:r>
          </a:p>
          <a:p>
            <a:r>
              <a:rPr lang="en-US" sz="1800" dirty="0"/>
              <a:t>Cross-Platform Compatibility</a:t>
            </a:r>
          </a:p>
          <a:p>
            <a:pPr marL="8890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BCB10-6694-9DCB-8B9C-07D18A92D1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4B5F0A7C-4CA5-DE4E-DA81-401EC6784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description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7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3C214-0BBA-D45E-856E-6DCFE4468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D3FF4-EFB1-A55D-8911-BD18EDA6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7313"/>
            <a:ext cx="8520600" cy="4555200"/>
          </a:xfrm>
        </p:spPr>
        <p:txBody>
          <a:bodyPr/>
          <a:lstStyle/>
          <a:p>
            <a:pPr marL="88900" indent="0">
              <a:buNone/>
            </a:pPr>
            <a:r>
              <a:rPr lang="en-US" sz="1800" dirty="0"/>
              <a:t>ARCHITECTURE DIAGRAM</a:t>
            </a:r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30D7B-4D37-CE91-7A84-81C614F9D5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0EDC5FF1-8DBC-3A23-DED1-DC226DD2A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modelling</a:t>
            </a:r>
            <a:endParaRPr lang="en-US" sz="3200" b="1" dirty="0">
              <a:solidFill>
                <a:srgbClr val="0B539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A0725-4215-599D-0A22-37DAC577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30833"/>
            <a:ext cx="7193280" cy="425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2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278A-F35E-2DF7-A355-8F65080E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B5394"/>
                </a:solidFill>
              </a:rPr>
              <a:t>Use-</a:t>
            </a:r>
            <a:r>
              <a:rPr lang="en-US" sz="3600" b="1" dirty="0" err="1">
                <a:solidFill>
                  <a:srgbClr val="0B5394"/>
                </a:solidFill>
              </a:rPr>
              <a:t>CaseDiagram</a:t>
            </a:r>
            <a:endParaRPr lang="en-IN" sz="3600" b="1" dirty="0">
              <a:solidFill>
                <a:srgbClr val="0B539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74156-9179-96AE-9BE1-E80622013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EB991-E20F-DBE9-5724-3B90F9C3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1521442"/>
            <a:ext cx="6847839" cy="45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2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48725-EAB0-B865-3B51-D7985E873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3F90-D41B-8429-3AC6-EBA914E3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B5394"/>
                </a:solidFill>
              </a:rPr>
              <a:t>Data flow diagram</a:t>
            </a:r>
            <a:endParaRPr lang="en-IN" sz="3600" b="1" dirty="0">
              <a:solidFill>
                <a:srgbClr val="0B539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6E64D-C087-7474-8C27-3A72A4D1BB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5CCBC-FAD4-EC15-7D70-5ADAF769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709737"/>
            <a:ext cx="7058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6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15D7-3B38-2F5B-7E4F-2BF045B4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B5394"/>
                </a:solidFill>
              </a:rPr>
              <a:t>Data flow diagram</a:t>
            </a:r>
            <a:endParaRPr lang="en-IN" sz="3600" b="1" dirty="0">
              <a:solidFill>
                <a:srgbClr val="0B539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6AB9B-6E4B-F526-B2F3-6B9F53347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3CAB3-213A-4E86-420B-1F5A3F71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26" y="1445738"/>
            <a:ext cx="7555547" cy="48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3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9E707-8739-FA33-21C6-29ACE6006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47AE-F917-05B0-80E8-B67BA356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B5394"/>
                </a:solidFill>
              </a:rPr>
              <a:t>Data flow diagram</a:t>
            </a:r>
            <a:endParaRPr lang="en-IN" sz="3600" b="1" dirty="0">
              <a:solidFill>
                <a:srgbClr val="0B539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FB1B2-2D7F-A3E9-35B0-B648CFA97F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0AF45-0663-9FEA-C1AA-E90A9F25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654492"/>
            <a:ext cx="6962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3737-8977-1047-7A27-C418A941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2B2C-56FA-72D9-367F-E9EE3AC6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B5394"/>
                </a:solidFill>
              </a:rPr>
              <a:t>Data flow diagram</a:t>
            </a:r>
            <a:endParaRPr lang="en-IN" sz="3600" b="1" dirty="0">
              <a:solidFill>
                <a:srgbClr val="0B539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2D783-E745-0F6D-5DF4-FD4C025DF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D51C5-D8E9-AFDC-FAD1-87DBDED9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674812"/>
            <a:ext cx="6962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DC0C-31F1-5E19-6E2E-6BA22A28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B5394"/>
                </a:solidFill>
              </a:rPr>
              <a:t>ER </a:t>
            </a:r>
            <a:r>
              <a:rPr lang="en-US" sz="3600" b="1" dirty="0" err="1">
                <a:solidFill>
                  <a:srgbClr val="0B5394"/>
                </a:solidFill>
              </a:rPr>
              <a:t>diagarm</a:t>
            </a:r>
            <a:endParaRPr lang="en-IN" sz="4400" b="1" dirty="0">
              <a:solidFill>
                <a:srgbClr val="0B539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F2706-F80D-8C2B-3833-DB23CA5AF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BED3B-4DCE-7FF0-19AC-8769D540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454043"/>
            <a:ext cx="8707120" cy="41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5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81A2-80E4-15CF-BEC2-F9917B2E4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3AF3-33BF-45AD-5072-D8B6ECC0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0B5394"/>
                </a:solidFill>
              </a:rPr>
              <a:t>UI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9258C-7CB6-C565-2D28-87E08F31B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CCBF3-5B1F-B31E-9378-BDEE1496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996"/>
            <a:ext cx="9144000" cy="435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7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b="1" dirty="0">
              <a:solidFill>
                <a:srgbClr val="0B5394"/>
              </a:solidFill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400"/>
              <a:t>.</a:t>
            </a:r>
            <a:endParaRPr sz="2200"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75F9A-C99B-B919-840B-DD87DDDC793D}"/>
              </a:ext>
            </a:extLst>
          </p:cNvPr>
          <p:cNvSpPr txBox="1"/>
          <p:nvPr/>
        </p:nvSpPr>
        <p:spPr>
          <a:xfrm>
            <a:off x="424246" y="1690310"/>
            <a:ext cx="8295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secure screen-sharing application that incorporates AI-driven intrusion detection to monitor network traffic for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features include screen-sharing, user management, real-time monitoring, and AI threat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within a LAN network, enabling secure screen sharing in local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machine learning-based intrusion detection with traditional screen-sharing functionalities.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5934-C8B9-620C-E67E-72FD4C84A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57B9-50D4-C6EC-0183-3810490E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0B5394"/>
                </a:solidFill>
              </a:rPr>
              <a:t>UI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CD080-AE89-B037-4CF6-4C2758602C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81EC6-D666-0FC8-0E45-F5300B85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492"/>
            <a:ext cx="9144000" cy="43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93F7-0AD9-554D-79BE-620BC65E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0B5394"/>
                </a:solidFill>
              </a:rPr>
              <a:t>UI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3057-F1F2-FFED-16B6-F4C175900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CE316-B598-3816-8765-0948CEE2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453"/>
            <a:ext cx="9144000" cy="43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7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4896C-B1CD-CD65-D24F-5DD6B46B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A1E2-4DA9-8699-E31C-816A6ECF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0B5394"/>
                </a:solidFill>
              </a:rPr>
              <a:t>UI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9326-4C39-81C1-EDDA-FC79866402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B0C82-A555-4FC6-2444-43EB085F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566"/>
            <a:ext cx="9144000" cy="42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3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CF504-08B3-A189-B9C8-E341E280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8F5-D3FC-208D-F584-33B933B6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0B5394"/>
                </a:solidFill>
              </a:rPr>
              <a:t>UI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ADBFA-6E24-5316-14A0-FE8D9350BB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68A25-0B8C-3852-4959-FA8F01FB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548"/>
            <a:ext cx="9144000" cy="438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E7A84-3AF7-07A1-EACF-F19591A8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889"/>
          <a:stretch/>
        </p:blipFill>
        <p:spPr>
          <a:xfrm>
            <a:off x="7122160" y="1236453"/>
            <a:ext cx="2021840" cy="43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9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E9384-B03F-2A88-7654-FDAA4F21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CA8C-4F69-E166-53A6-5976B9F0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0" i="0" dirty="0">
                <a:solidFill>
                  <a:srgbClr val="0B539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modules </a:t>
            </a:r>
            <a:endParaRPr lang="en-IN" sz="2400" b="1" dirty="0">
              <a:solidFill>
                <a:srgbClr val="0B53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4D6C7-B0AC-D4F8-F55B-27A823457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0397-7D46-8188-E967-1A07A8E2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</p:spPr>
        <p:txBody>
          <a:bodyPr/>
          <a:lstStyle/>
          <a:p>
            <a:pPr marL="8890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 Module: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video and audio sharing using WebRTC.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establishment and data transfer over secure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control features like session management.</a:t>
            </a:r>
          </a:p>
          <a:p>
            <a:pPr marL="5715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3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FF62-774E-E1DC-F89D-DDB8B69FC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6B027-62BA-AC18-0A5A-904355992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r>
              <a:rPr lang="en-US" sz="1800" b="1" dirty="0"/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Objective</a:t>
            </a:r>
            <a:r>
              <a:rPr lang="en-US" sz="1800" dirty="0"/>
              <a:t>: </a:t>
            </a:r>
          </a:p>
          <a:p>
            <a:pPr marL="88900" indent="0">
              <a:buNone/>
            </a:pPr>
            <a:r>
              <a:rPr lang="en-US" sz="1800" dirty="0"/>
              <a:t>	Develop a secure, scalable, and user-friendly screen-sharing application with 	real-time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Duration</a:t>
            </a:r>
            <a:r>
              <a:rPr lang="en-US" sz="1800" dirty="0"/>
              <a:t>:</a:t>
            </a:r>
          </a:p>
          <a:p>
            <a:pPr marL="88900" indent="0">
              <a:buNone/>
            </a:pPr>
            <a:r>
              <a:rPr lang="en-US" sz="1800" dirty="0"/>
              <a:t>	 ~6 months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B7A7E-73DB-ACE4-FA93-DFE0045E7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6F77028A-786A-6224-5311-6A8AC58A6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05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87969-0ADF-0F08-B093-16018BC3B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08226-DC87-B33C-94F7-38E25E14D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800" b="1" dirty="0"/>
              <a:t>Phase 1: Requirement Analysis (2 Weeks)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Gather functional and non-functional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Define user roles: Host, Participant, Admin.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Deliverable: Requirements Specification Document (RSD).</a:t>
            </a:r>
          </a:p>
          <a:p>
            <a:pPr marL="889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800" b="1" dirty="0"/>
              <a:t>Phase 2: System Design (3 Weeks)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Create system architecture, database schema, and diagrams (EER, Use Case, Sequence).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Design APIs for integrating front-end, back-end, and AI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Deliverable: Different Models and Design diagrams.</a:t>
            </a:r>
          </a:p>
          <a:p>
            <a:pPr marL="889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9BDDE-5A17-8754-8D8A-C85FD3376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B82BC3A9-0A4A-4AD4-0370-E83951F848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9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A696F-B7D8-CA43-A8F3-4D0B295A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C295-F743-394E-B806-F10351470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800" b="1" dirty="0"/>
              <a:t>Phase 1: Requirement Analysis (2 Weeks)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Gather functional and non-functional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Define user roles: Host, Participant, Admin.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Finalize technical stack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Deliverable: Requirements Specification Document (RSD).</a:t>
            </a:r>
          </a:p>
          <a:p>
            <a:pPr marL="889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800" b="1" dirty="0"/>
              <a:t>Phase 2: System Design (3 Weeks)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Create system architecture, database schema, and diagrams (EER, Use Case, Sequence).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Design APIs for integrating front-end, back-end, and AI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Deliverable: Different Models and Design diagrams.</a:t>
            </a:r>
          </a:p>
          <a:p>
            <a:pPr marL="889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6F420-92AD-5F93-BC98-CFF9304F6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E065B854-D646-4B75-42B5-85B5A0BE8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4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BB6F-6F7B-932F-796F-26B688C7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12DF-FD4E-FD1A-DAD4-913315E69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800" b="1" dirty="0"/>
              <a:t>Phase 3: Development (10 Weeks)</a:t>
            </a:r>
          </a:p>
          <a:p>
            <a:pPr marL="88900" indent="0">
              <a:buNone/>
            </a:pPr>
            <a:r>
              <a:rPr lang="en-US" sz="1800" b="1" dirty="0"/>
              <a:t>a. Front-End Development (4 Weeks)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Develop user interfaces for Host, Participant, and Admin.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Ensure cross-platform compatibility.</a:t>
            </a:r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r>
              <a:rPr lang="en-US" sz="1800" b="1" dirty="0"/>
              <a:t>b. Back-End Development (4 Weeks)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Implement user authentication, meeting management, and logging.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Connect database for secure operations.</a:t>
            </a:r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r>
              <a:rPr lang="en-US" sz="1800" dirty="0"/>
              <a:t>Deliverable: Fully functional application components.</a:t>
            </a:r>
          </a:p>
          <a:p>
            <a:pPr marL="889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1DD-42C0-8157-9022-D373A812D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DD432524-9082-70CB-8FEA-035EC2178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9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C3596-8ADB-E136-5AF4-3C0A75112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0B531-1CC8-308C-57F6-42DBE40A7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800" b="1" dirty="0"/>
              <a:t>Phase 4: Testing (4 Weeks)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Conduct unit, integration, performance, and security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Validate system scalability and threat detection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Deliverable: Test cases and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8900" indent="0">
              <a:buNone/>
            </a:pPr>
            <a:r>
              <a:rPr lang="en-US" sz="1800" b="1" dirty="0"/>
              <a:t>Phase 5: Deployment (2 Weeks)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Deploy the application on a cloud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Conduct beta testing and collect user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Deliverable: Deployed system and feedback report.</a:t>
            </a:r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r>
              <a:rPr lang="en-US" sz="1800" b="1" dirty="0"/>
              <a:t>Phase 6: Maintenance and Updates (Ongoing)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Monitor performance, update features, and improve IDS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Ensure system stability and resolve issues promptly.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Deliverable: Regular updates and maintenance logs.</a:t>
            </a:r>
          </a:p>
          <a:p>
            <a:pPr marL="889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EF8D3-9A86-AF8B-AC0C-47600638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B6794668-E32C-AD26-8132-DE4748054F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4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44C5B-9830-7924-2E04-E38ED7E7B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Existing Systems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the internet for collaboration tools.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secure options for local LAN environments.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latency and performance issues in real-time sharing.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LAN networks ensure enhanced data security.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demand for cost-effective, localized collaboration solutions.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integrate AI for advanced features like threat detection.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697E8-71A0-EADB-1952-564059568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809A6EEF-1EFC-0428-393C-EC8FE1D45D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Analysis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5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C738-F60F-F5B4-0A37-BD1C40D65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A1F3-4859-468C-2AA7-61B2652D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525" y="2261462"/>
            <a:ext cx="8520600" cy="4555200"/>
          </a:xfrm>
        </p:spPr>
        <p:txBody>
          <a:bodyPr/>
          <a:lstStyle/>
          <a:p>
            <a:pPr marL="88900" indent="0">
              <a:buNone/>
            </a:pPr>
            <a:r>
              <a:rPr lang="en-US" sz="1800" dirty="0"/>
              <a:t>By developing this application, we plan to develop a secure, reliable, and user-friendly screen-sharing application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Enables efficient collaboration through real-time screen sharing and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Maintains system security through AI-powered intrusion detection and encrypted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Provides a seamless experience across multiple devices and platforms.</a:t>
            </a:r>
          </a:p>
          <a:p>
            <a:pPr marL="889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176FD-FC4E-339D-92C8-FC3E7484B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C7F3E1D4-9F9F-591F-5361-0E9206465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425" y="601688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78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F369D-B440-D482-26A0-F7E817B8C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09FE984F-AABA-3F49-3414-F45279FFF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 b="1" dirty="0">
              <a:solidFill>
                <a:srgbClr val="0B5394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0905C3-9BBC-54D3-9079-43CA246A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</p:spPr>
        <p:txBody>
          <a:bodyPr/>
          <a:lstStyle/>
          <a:p>
            <a:pPr marL="88900" indent="0">
              <a:buNone/>
            </a:pPr>
            <a:r>
              <a:rPr lang="en-US" sz="1800" dirty="0"/>
              <a:t>The proposed secure screen-sharing application, integrated with AI-driven intrusion detection, addresses critical gaps in existing systems by enhancing security within LAN environments. By combining real-time threat detection with robust screen-sharing capabilities, this project offers a novel solution to mitigate cybersecurity risks such as MITM attacks.</a:t>
            </a:r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r>
              <a:rPr lang="en-US" sz="1800" dirty="0"/>
              <a:t> The user-friendly design ensures accessibility, while the incorporation of AI ensures adaptability to evolving threats. Successful implementation will result in a powerful tool for secure remote collaboration, setting a benchmark for privacy and security in localized networks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3118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0244-813A-CC0B-A971-26B4B769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i="0" u="none" strike="noStrike" dirty="0">
                <a:solidFill>
                  <a:srgbClr val="0B5394"/>
                </a:solidFill>
                <a:effectLst/>
                <a:latin typeface="Times New Roman" panose="02020603050405020304" pitchFamily="18" charset="0"/>
              </a:rPr>
              <a:t>References</a:t>
            </a:r>
            <a:r>
              <a:rPr lang="en-IN" sz="2800" b="0" i="0" dirty="0">
                <a:solidFill>
                  <a:srgbClr val="0B5394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IN" sz="2000" dirty="0">
              <a:solidFill>
                <a:srgbClr val="0B539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4338-518C-8BF4-EB8C-76C0D197F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l" rtl="0" fontAlgn="base"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C. Yin and et al., “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-ids: Recurrent neural networks for intrusion detection sys-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tems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 Journal of Network Security, 2017.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I. Ullah and Q. H. Mahmoud, “Design and development of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anomaly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detectionmodel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networks,” IEEE Access, 2022.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Khan and et al., “Multistage intrusion detection for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iovs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 IEEE Trans-actions on Vehicular Technology, 2020.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Desta and et al., “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-based intrusion detection for connected vehicles,”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Automo-tive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Cybersecurity Journal, 2020.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Alkahtani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et al., “Hybrid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cnn-lstm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for botnet attack detection,”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Journalof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IoT Security, 2020.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Al-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Haija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et al., “Hybrid detection system using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decision </a:t>
            </a: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trees,”Journal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Network and Security, 2020.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l" rtl="0" fontAlgn="base"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9CEAE-159A-6A5C-7935-A1C4F5A1EB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8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0981-E0B2-E9C5-47F8-6D10DB1D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A447-7B8D-EFDF-6D3A-7D1477768B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A8745-C9B3-EB71-20C4-5B68A7D4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94" y="758889"/>
            <a:ext cx="7272612" cy="55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4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47CA-90DA-B05B-5201-526B30B2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01172-1599-38B1-E5D6-CB7E7981E1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44D39-CC50-524F-9551-76AA677C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1" y="1724721"/>
            <a:ext cx="7433187" cy="34085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C7B156-47D3-798B-581B-9C5FE6ABDA31}"/>
              </a:ext>
            </a:extLst>
          </p:cNvPr>
          <p:cNvSpPr/>
          <p:nvPr/>
        </p:nvSpPr>
        <p:spPr>
          <a:xfrm>
            <a:off x="6760464" y="1724721"/>
            <a:ext cx="1316736" cy="11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4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E346-84AD-3837-2A80-891928618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45564-BED9-7B73-E49F-03F6839C29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1DD413C1-5940-C63C-78A0-ECE9ABF5B0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impact</a:t>
            </a:r>
            <a:endParaRPr lang="en-US" sz="3200" b="1" dirty="0">
              <a:solidFill>
                <a:srgbClr val="0B5394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DC889C-E519-4BA5-456B-F9B3C2118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401862"/>
            <a:ext cx="816078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Collaboration and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teamwork in educational institutions, enabling virtual classrooms and project discussions.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increased productivity through real-time collaboration in workplaces.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Digital Divide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an alternative to internet-based tools for resource-constrained environments.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Empowers users in areas with limited or no internet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Productivity in Communities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communication barriers within small-scale organizations and community setups.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efficient use of existing LAN infrastructure, minimizing additional resource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ABB78-3665-326D-E995-B96FF776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306" y="1752703"/>
            <a:ext cx="1228900" cy="122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AC6DB-B2F5-05F9-1621-78B86826F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879" y="4548910"/>
            <a:ext cx="1375393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372E7-082C-E201-2DCB-A9FEEC4A1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C08C2-7D66-C8F2-8C4F-995D88ACA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4AE68A94-4978-76B8-7790-7DA9A9A9A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 with SDG goals</a:t>
            </a:r>
            <a:endParaRPr lang="en-US" sz="3200" b="1" dirty="0">
              <a:solidFill>
                <a:srgbClr val="0B539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4CB28-5F3B-CED8-17A9-7684F93E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54" y="1773023"/>
            <a:ext cx="1228900" cy="1222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C7DBB-7D3C-7852-FFBF-A0A82A17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39" y="4487950"/>
            <a:ext cx="1375393" cy="1247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281612-13F3-2FAD-5DE4-E4DFCB7D71B0}"/>
              </a:ext>
            </a:extLst>
          </p:cNvPr>
          <p:cNvSpPr txBox="1"/>
          <p:nvPr/>
        </p:nvSpPr>
        <p:spPr>
          <a:xfrm>
            <a:off x="1950573" y="1550020"/>
            <a:ext cx="6970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innovation through AI-powered IDS and real-time collaboration technology.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resilient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with scalability, reliability, and cross-platform compatibility.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digital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for industries, education, and organizations.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0A12CB9-DC81-823B-793B-8AB28D26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8014C-C41A-7357-041F-607C25632CCC}"/>
              </a:ext>
            </a:extLst>
          </p:cNvPr>
          <p:cNvSpPr txBox="1"/>
          <p:nvPr/>
        </p:nvSpPr>
        <p:spPr>
          <a:xfrm>
            <a:off x="543254" y="3862685"/>
            <a:ext cx="61809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security with AI-powered threat detection, reducing cybercrime.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transparency and accountability through admin-controlled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Strengthens institutions by providing a secure platform for decision-making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safe and fair digital interactions via controlled permissions and encryption.</a:t>
            </a:r>
          </a:p>
        </p:txBody>
      </p:sp>
    </p:spTree>
    <p:extLst>
      <p:ext uri="{BB962C8B-B14F-4D97-AF65-F5344CB8AC3E}">
        <p14:creationId xmlns:p14="http://schemas.microsoft.com/office/powerpoint/2010/main" val="787918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F54F6-B030-A466-5F3A-BF4F1828D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2E0E3-0566-2737-9239-02747D3B4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D2EAE164-9A58-8CBE-6F07-1D77561E81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systems and Limitations</a:t>
            </a:r>
            <a:endParaRPr lang="en-US" sz="3200" b="1" dirty="0">
              <a:solidFill>
                <a:srgbClr val="0B5394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7AA274-16CE-F671-49F5-50A7A1F67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17" y="2108997"/>
            <a:ext cx="836180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screen-sharing tools lack integrated security, making them vulnerable to MITM and other attacks.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 threat detection is limited and often generates false positives.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 and flexibility for local LAN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Zoom, Microsoft Teams – while widely used, do not inherently provide robust, AI-based security for LAN-only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6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86BBB-3F30-98F5-34B4-391C729C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63C8F-8672-52FB-6A7F-90DF8C189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user-friendly and dynamic interface for screen-sharing operations.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responsive design for seamless usage across devices.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server-side logic, client-server communication, and API endpoints.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communication.</a:t>
            </a:r>
          </a:p>
          <a:p>
            <a:pPr marL="8890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354D-2A88-2A86-A3F5-654EBFAA37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FE40C170-9110-94B0-5E6F-60C3DFD59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 and advantages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4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34FE3-8119-AA27-E255-373FA5B5E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Transmission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encrypting data during client-server communication to prevent unauthorized access.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Capture and Streaming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screen capture and processing.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H.264 codec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compress video streams for low-latency performance.</a:t>
            </a:r>
          </a:p>
          <a:p>
            <a:pPr marL="8890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between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(NoSQL) for flexibility or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databases for structured data storage, based on the project needs.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5DF77-2FD4-B0A9-2811-2E13D56193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83BABF6B-4D27-E096-AB00-351F4188F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 and advantages</a:t>
            </a:r>
            <a:endParaRPr lang="en-US" sz="3200" b="1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8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DF62D-527C-EA5D-173C-7C96FF2CF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115;p14">
            <a:extLst>
              <a:ext uri="{FF2B5EF4-FFF2-40B4-BE49-F238E27FC236}">
                <a16:creationId xmlns:a16="http://schemas.microsoft.com/office/drawing/2014/main" id="{9D2DC110-F737-87EB-DAF5-1A980FDF49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 and advantages</a:t>
            </a:r>
            <a:endParaRPr lang="en-US" sz="3200" b="1" dirty="0">
              <a:solidFill>
                <a:srgbClr val="0B5394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78B3E14-49E3-4EBE-14DD-1F3D1F198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868590"/>
            <a:ext cx="81740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encryption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secure data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intrusion detection adds an additional layer of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Real-Time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Low-latency streaming achieved through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H.264 codec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Flexible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offers scalability, while SQL ensures structured, reliable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444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1403</Words>
  <Application>Microsoft Office PowerPoint</Application>
  <PresentationFormat>On-screen Show (4:3)</PresentationFormat>
  <Paragraphs>239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Times New Roman</vt:lpstr>
      <vt:lpstr>Arial</vt:lpstr>
      <vt:lpstr>Calibri</vt:lpstr>
      <vt:lpstr>Georgia</vt:lpstr>
      <vt:lpstr>Archivo Narrow</vt:lpstr>
      <vt:lpstr>Simple Light</vt:lpstr>
      <vt:lpstr>PowerPoint Presentation</vt:lpstr>
      <vt:lpstr>Introduction</vt:lpstr>
      <vt:lpstr>Need Analysis</vt:lpstr>
      <vt:lpstr>Social impact</vt:lpstr>
      <vt:lpstr>Alignment with SDG goals</vt:lpstr>
      <vt:lpstr>Existing systems and Limitations</vt:lpstr>
      <vt:lpstr>Proposed work and advantages</vt:lpstr>
      <vt:lpstr>Proposed work and advantages</vt:lpstr>
      <vt:lpstr>Proposed work and advantages</vt:lpstr>
      <vt:lpstr>PowerPoint Presentation</vt:lpstr>
      <vt:lpstr>Requirement description</vt:lpstr>
      <vt:lpstr>Analysis modelling</vt:lpstr>
      <vt:lpstr>Use-CaseDiagram</vt:lpstr>
      <vt:lpstr>Data flow diagram</vt:lpstr>
      <vt:lpstr>Data flow diagram</vt:lpstr>
      <vt:lpstr>Data flow diagram</vt:lpstr>
      <vt:lpstr>Data flow diagram</vt:lpstr>
      <vt:lpstr>ER diagarm</vt:lpstr>
      <vt:lpstr>UI Implementation</vt:lpstr>
      <vt:lpstr>UI Implementation</vt:lpstr>
      <vt:lpstr>UI Implementation</vt:lpstr>
      <vt:lpstr>UI Implementation</vt:lpstr>
      <vt:lpstr>UI Implementation</vt:lpstr>
      <vt:lpstr>Implementation of modules </vt:lpstr>
      <vt:lpstr>Project plan</vt:lpstr>
      <vt:lpstr>Project plan</vt:lpstr>
      <vt:lpstr>Project plan</vt:lpstr>
      <vt:lpstr>Project plan</vt:lpstr>
      <vt:lpstr>Project plan</vt:lpstr>
      <vt:lpstr>Expected Outcome</vt:lpstr>
      <vt:lpstr>Conclusion</vt:lpstr>
      <vt:lpstr>References​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Abhinandan Karanth</cp:lastModifiedBy>
  <cp:revision>10</cp:revision>
  <dcterms:modified xsi:type="dcterms:W3CDTF">2025-06-20T04:18:10Z</dcterms:modified>
</cp:coreProperties>
</file>