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6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1837055" y="58283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config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7408545" y="582009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price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8872655" y="582806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code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6019800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contact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4622165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train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3249930" y="58277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station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10408919" y="582961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 sign-on</a:t>
            </a:r>
          </a:p>
        </p:txBody>
      </p:sp>
      <p:sp>
        <p:nvSpPr>
          <p:cNvPr id="12" name="流程图: 准备 11"/>
          <p:cNvSpPr/>
          <p:nvPr/>
        </p:nvSpPr>
        <p:spPr>
          <a:xfrm>
            <a:off x="6039845" y="452064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8867775" y="451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login</a:t>
            </a:r>
          </a:p>
        </p:txBody>
      </p:sp>
      <p:sp>
        <p:nvSpPr>
          <p:cNvPr id="14" name="流程图: 准备 13"/>
          <p:cNvSpPr/>
          <p:nvPr/>
        </p:nvSpPr>
        <p:spPr>
          <a:xfrm>
            <a:off x="10408919" y="451167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register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3121975" y="451262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notify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6043019" y="3222786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4220845" y="3225165"/>
            <a:ext cx="150812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5764614" y="1958421"/>
            <a:ext cx="174752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4470400" y="1974850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3115628" y="19748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1837055" y="197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execute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9092565" y="19742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security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3798570" y="69405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rebook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5702646" y="709058"/>
            <a:ext cx="1872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high-speed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10385424" y="3220747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8376920" y="69596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7629525" y="1978025"/>
            <a:ext cx="1260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10385424" y="197421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607185" y="41275"/>
            <a:ext cx="10053320" cy="39497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7470" y="605155"/>
            <a:ext cx="1633855" cy="623056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Discovery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Registry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Balance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6493489" y="570250"/>
            <a:ext cx="272813" cy="4801"/>
          </a:xfrm>
          <a:prstGeom prst="bentConnector3">
            <a:avLst>
              <a:gd name="adj1" fmla="val 523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1" idx="2"/>
            <a:endCxn id="23" idx="0"/>
          </p:cNvCxnSpPr>
          <p:nvPr/>
        </p:nvCxnSpPr>
        <p:spPr>
          <a:xfrm rot="5400000">
            <a:off x="5384303" y="-555487"/>
            <a:ext cx="257810" cy="2241275"/>
          </a:xfrm>
          <a:prstGeom prst="bentConnector3">
            <a:avLst>
              <a:gd name="adj1" fmla="val 450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6618159" y="551005"/>
            <a:ext cx="2352761" cy="1449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5400000">
            <a:off x="6517829" y="1837603"/>
            <a:ext cx="241363" cy="2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478191" y="1485295"/>
            <a:ext cx="274065" cy="711395"/>
          </a:xfrm>
          <a:prstGeom prst="bentConnector3">
            <a:avLst>
              <a:gd name="adj1" fmla="val 360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5677269" y="2264060"/>
            <a:ext cx="258744" cy="1663466"/>
          </a:xfrm>
          <a:prstGeom prst="bentConnector3">
            <a:avLst>
              <a:gd name="adj1" fmla="val 4018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311608" y="5673017"/>
            <a:ext cx="305214" cy="4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4303628" y="2478850"/>
            <a:ext cx="1667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5660635" y="3547437"/>
            <a:ext cx="287483" cy="1658937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4592427" y="1502198"/>
            <a:ext cx="272795" cy="672508"/>
          </a:xfrm>
          <a:prstGeom prst="bentConnector3">
            <a:avLst>
              <a:gd name="adj1" fmla="val 36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953113" y="2292436"/>
            <a:ext cx="738722" cy="212589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375570" y="2842830"/>
            <a:ext cx="740761" cy="102715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3715975" y="3729164"/>
            <a:ext cx="504870" cy="7834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10078963" y="4905662"/>
            <a:ext cx="306769" cy="1541144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4382600" y="3577103"/>
            <a:ext cx="299701" cy="4202790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979424" y="2982215"/>
            <a:ext cx="0" cy="2385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172472" y="4990021"/>
            <a:ext cx="291446" cy="1368700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5213308" y="5633086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6631328" y="5528648"/>
            <a:ext cx="2517" cy="2956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3841701" y="5633082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 flipH="1">
            <a:off x="6637697" y="2966421"/>
            <a:ext cx="677" cy="256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16" idx="2"/>
            <a:endCxn id="12" idx="0"/>
          </p:cNvCxnSpPr>
          <p:nvPr/>
        </p:nvCxnSpPr>
        <p:spPr>
          <a:xfrm flipH="1">
            <a:off x="6633845" y="4230786"/>
            <a:ext cx="3852" cy="2898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9193615" y="1481264"/>
            <a:ext cx="270254" cy="715645"/>
          </a:xfrm>
          <a:prstGeom prst="bentConnector3">
            <a:avLst>
              <a:gd name="adj1" fmla="val 359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1002919" y="5519675"/>
            <a:ext cx="0" cy="3099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  <a:endCxn id="17" idx="0"/>
          </p:cNvCxnSpPr>
          <p:nvPr/>
        </p:nvCxnSpPr>
        <p:spPr>
          <a:xfrm rot="16200000" flipH="1">
            <a:off x="3581824" y="1832080"/>
            <a:ext cx="242315" cy="2543853"/>
          </a:xfrm>
          <a:prstGeom prst="bentConnector3">
            <a:avLst>
              <a:gd name="adj1" fmla="val 368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4721310" y="509483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code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7184391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contact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6361370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5553306" y="50944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 sign-on</a:t>
            </a:r>
          </a:p>
        </p:txBody>
      </p:sp>
      <p:sp>
        <p:nvSpPr>
          <p:cNvPr id="12" name="流程图: 准备 11"/>
          <p:cNvSpPr/>
          <p:nvPr/>
        </p:nvSpPr>
        <p:spPr>
          <a:xfrm>
            <a:off x="7196196" y="420211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login</a:t>
            </a:r>
          </a:p>
        </p:txBody>
      </p:sp>
      <p:sp>
        <p:nvSpPr>
          <p:cNvPr id="14" name="流程图: 准备 13"/>
          <p:cNvSpPr/>
          <p:nvPr/>
        </p:nvSpPr>
        <p:spPr>
          <a:xfrm>
            <a:off x="9768999" y="419599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5700520" y="5444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6835258" y="489131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8396559" y="49980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52473" y="412931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50309" y="290172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45049" y="296760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6975689" y="1588005"/>
            <a:ext cx="983710" cy="1622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131612" y="1559616"/>
            <a:ext cx="986416" cy="2430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12" idx="0"/>
          </p:cNvCxnSpPr>
          <p:nvPr/>
        </p:nvCxnSpPr>
        <p:spPr>
          <a:xfrm rot="16200000" flipH="1">
            <a:off x="6959408" y="3615544"/>
            <a:ext cx="196254" cy="976893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5866428" y="1416421"/>
            <a:ext cx="939640" cy="5718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732781" y="2632988"/>
            <a:ext cx="804330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803722" y="2968628"/>
            <a:ext cx="805722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831724" y="3669823"/>
            <a:ext cx="304757" cy="35514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560312" y="4537232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6206243" y="3755099"/>
            <a:ext cx="204596" cy="2474886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849494" y="4586733"/>
            <a:ext cx="198960" cy="805982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709475" y="4961541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7544501" y="4890245"/>
            <a:ext cx="1483" cy="2018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5901781" y="4961539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endCxn id="12" idx="0"/>
          </p:cNvCxnSpPr>
          <p:nvPr/>
        </p:nvCxnSpPr>
        <p:spPr>
          <a:xfrm flipH="1">
            <a:off x="7545982" y="4004240"/>
            <a:ext cx="2268" cy="1978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553083" y="1381199"/>
            <a:ext cx="983813" cy="5972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0118787" y="4884119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3570605" y="886460"/>
            <a:ext cx="1614805" cy="1102995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Travel admin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(order, route, 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station)</a:t>
            </a:r>
          </a:p>
        </p:txBody>
      </p:sp>
      <p:sp>
        <p:nvSpPr>
          <p:cNvPr id="89" name="流程图: 准备 19"/>
          <p:cNvSpPr/>
          <p:nvPr/>
        </p:nvSpPr>
        <p:spPr>
          <a:xfrm>
            <a:off x="7248105" y="6097759"/>
            <a:ext cx="1227887" cy="617874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81" name="Straight Arrow Connector 80"/>
          <p:cNvCxnSpPr>
            <a:stCxn id="89" idx="0"/>
            <a:endCxn id="9" idx="2"/>
          </p:cNvCxnSpPr>
          <p:nvPr/>
        </p:nvCxnSpPr>
        <p:spPr>
          <a:xfrm flipH="1" flipV="1">
            <a:off x="6711429" y="5781529"/>
            <a:ext cx="1150620" cy="3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9" idx="0"/>
            <a:endCxn id="10" idx="2"/>
          </p:cNvCxnSpPr>
          <p:nvPr/>
        </p:nvCxnSpPr>
        <p:spPr>
          <a:xfrm flipH="1" flipV="1">
            <a:off x="5903074" y="5782799"/>
            <a:ext cx="1958975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3"/>
            <a:endCxn id="18" idx="0"/>
          </p:cNvCxnSpPr>
          <p:nvPr/>
        </p:nvCxnSpPr>
        <p:spPr>
          <a:xfrm>
            <a:off x="5185356" y="1438314"/>
            <a:ext cx="2363470" cy="72263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8" idx="3"/>
            <a:endCxn id="28" idx="0"/>
          </p:cNvCxnSpPr>
          <p:nvPr/>
        </p:nvCxnSpPr>
        <p:spPr>
          <a:xfrm>
            <a:off x="5185356" y="1438314"/>
            <a:ext cx="3317875" cy="7359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准备 19"/>
          <p:cNvSpPr/>
          <p:nvPr/>
        </p:nvSpPr>
        <p:spPr>
          <a:xfrm>
            <a:off x="10636990" y="1866417"/>
            <a:ext cx="854654" cy="319184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Route</a:t>
            </a:r>
          </a:p>
        </p:txBody>
      </p:sp>
      <p:cxnSp>
        <p:nvCxnSpPr>
          <p:cNvPr id="113" name="Straight Arrow Connector 112"/>
          <p:cNvCxnSpPr>
            <a:stCxn id="18" idx="0"/>
            <a:endCxn id="111" idx="1"/>
          </p:cNvCxnSpPr>
          <p:nvPr/>
        </p:nvCxnSpPr>
        <p:spPr>
          <a:xfrm flipV="1">
            <a:off x="7548651" y="2026347"/>
            <a:ext cx="3088005" cy="13462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流程图: 准备 19"/>
          <p:cNvSpPr/>
          <p:nvPr/>
        </p:nvSpPr>
        <p:spPr>
          <a:xfrm>
            <a:off x="8108095" y="4001077"/>
            <a:ext cx="734844" cy="409388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17" name="Straight Arrow Connector 116"/>
          <p:cNvCxnSpPr>
            <a:stCxn id="18" idx="2"/>
            <a:endCxn id="116" idx="0"/>
          </p:cNvCxnSpPr>
          <p:nvPr/>
        </p:nvCxnSpPr>
        <p:spPr>
          <a:xfrm>
            <a:off x="7548651" y="2849093"/>
            <a:ext cx="926866" cy="11519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图: 准备 19"/>
          <p:cNvSpPr/>
          <p:nvPr/>
        </p:nvSpPr>
        <p:spPr>
          <a:xfrm>
            <a:off x="10842195" y="3187367"/>
            <a:ext cx="887285" cy="660453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assurance</a:t>
            </a:r>
          </a:p>
        </p:txBody>
      </p:sp>
      <p:cxnSp>
        <p:nvCxnSpPr>
          <p:cNvPr id="124" name="Straight Arrow Connector 123"/>
          <p:cNvCxnSpPr>
            <a:stCxn id="26" idx="3"/>
            <a:endCxn id="123" idx="1"/>
          </p:cNvCxnSpPr>
          <p:nvPr/>
        </p:nvCxnSpPr>
        <p:spPr>
          <a:xfrm flipV="1">
            <a:off x="10466175" y="3517594"/>
            <a:ext cx="376020" cy="14921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准备 19"/>
          <p:cNvSpPr/>
          <p:nvPr/>
        </p:nvSpPr>
        <p:spPr>
          <a:xfrm>
            <a:off x="9560560" y="659765"/>
            <a:ext cx="908050" cy="36830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news(go)</a:t>
            </a:r>
          </a:p>
        </p:txBody>
      </p:sp>
      <p:cxnSp>
        <p:nvCxnSpPr>
          <p:cNvPr id="65" name="肘形连接符 33"/>
          <p:cNvCxnSpPr>
            <a:endCxn id="63" idx="0"/>
          </p:cNvCxnSpPr>
          <p:nvPr/>
        </p:nvCxnSpPr>
        <p:spPr>
          <a:xfrm>
            <a:off x="8808085" y="287020"/>
            <a:ext cx="1206500" cy="372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准备 19"/>
          <p:cNvSpPr/>
          <p:nvPr/>
        </p:nvSpPr>
        <p:spPr>
          <a:xfrm>
            <a:off x="1228368" y="208520"/>
            <a:ext cx="1185648" cy="440429"/>
          </a:xfrm>
          <a:prstGeom prst="flowChartPreparation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entrance</a:t>
            </a:r>
          </a:p>
        </p:txBody>
      </p:sp>
      <p:cxnSp>
        <p:nvCxnSpPr>
          <p:cNvPr id="68" name="Straight Arrow Connector 67"/>
          <p:cNvCxnSpPr>
            <a:stCxn id="67" idx="3"/>
          </p:cNvCxnSpPr>
          <p:nvPr/>
        </p:nvCxnSpPr>
        <p:spPr>
          <a:xfrm flipV="1">
            <a:off x="2414016" y="295027"/>
            <a:ext cx="3636291" cy="13370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2"/>
            <a:endCxn id="18" idx="0"/>
          </p:cNvCxnSpPr>
          <p:nvPr/>
        </p:nvCxnSpPr>
        <p:spPr>
          <a:xfrm flipH="1">
            <a:off x="7548953" y="1028234"/>
            <a:ext cx="2465705" cy="113284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47320" y="2940050"/>
            <a:ext cx="2157095" cy="77597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travel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</a:p>
        </p:txBody>
      </p:sp>
      <p:cxnSp>
        <p:nvCxnSpPr>
          <p:cNvPr id="79" name="Straight Arrow Connector 78"/>
          <p:cNvCxnSpPr>
            <a:stCxn id="77" idx="3"/>
            <a:endCxn id="18" idx="2"/>
          </p:cNvCxnSpPr>
          <p:nvPr/>
        </p:nvCxnSpPr>
        <p:spPr>
          <a:xfrm flipV="1">
            <a:off x="2304612" y="2849378"/>
            <a:ext cx="5244465" cy="47879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  <a:endCxn id="30" idx="1"/>
          </p:cNvCxnSpPr>
          <p:nvPr/>
        </p:nvCxnSpPr>
        <p:spPr>
          <a:xfrm>
            <a:off x="2304415" y="3328035"/>
            <a:ext cx="379095" cy="5778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准备 19"/>
          <p:cNvSpPr/>
          <p:nvPr/>
        </p:nvSpPr>
        <p:spPr>
          <a:xfrm>
            <a:off x="4667885" y="5984240"/>
            <a:ext cx="1584960" cy="73152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customer support</a:t>
            </a:r>
          </a:p>
        </p:txBody>
      </p:sp>
      <p:sp>
        <p:nvSpPr>
          <p:cNvPr id="30" name="流程图: 准备 19"/>
          <p:cNvSpPr/>
          <p:nvPr/>
        </p:nvSpPr>
        <p:spPr>
          <a:xfrm>
            <a:off x="2683510" y="3517900"/>
            <a:ext cx="2657475" cy="77597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plan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</a:p>
        </p:txBody>
      </p:sp>
      <p:sp>
        <p:nvSpPr>
          <p:cNvPr id="31" name="流程图: 准备 19"/>
          <p:cNvSpPr/>
          <p:nvPr/>
        </p:nvSpPr>
        <p:spPr>
          <a:xfrm>
            <a:off x="10841990" y="544195"/>
            <a:ext cx="1138555" cy="68834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(nodejs)</a:t>
            </a:r>
          </a:p>
        </p:txBody>
      </p:sp>
      <p:cxnSp>
        <p:nvCxnSpPr>
          <p:cNvPr id="32" name="肘形连接符 33"/>
          <p:cNvCxnSpPr>
            <a:endCxn id="31" idx="0"/>
          </p:cNvCxnSpPr>
          <p:nvPr/>
        </p:nvCxnSpPr>
        <p:spPr>
          <a:xfrm>
            <a:off x="9965055" y="272415"/>
            <a:ext cx="1446530" cy="27178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758805" y="4791075"/>
            <a:ext cx="105346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</a:p>
        </p:txBody>
      </p:sp>
      <p:sp>
        <p:nvSpPr>
          <p:cNvPr id="37" name="流程图: 准备 19"/>
          <p:cNvSpPr/>
          <p:nvPr/>
        </p:nvSpPr>
        <p:spPr>
          <a:xfrm>
            <a:off x="10687685" y="5784215"/>
            <a:ext cx="118808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</a:p>
        </p:txBody>
      </p:sp>
      <p:cxnSp>
        <p:nvCxnSpPr>
          <p:cNvPr id="38" name="Straight Arrow Connector 78"/>
          <p:cNvCxnSpPr>
            <a:stCxn id="33" idx="0"/>
            <a:endCxn id="26" idx="3"/>
          </p:cNvCxnSpPr>
          <p:nvPr/>
        </p:nvCxnSpPr>
        <p:spPr>
          <a:xfrm flipH="1" flipV="1">
            <a:off x="10466070" y="3667125"/>
            <a:ext cx="819785" cy="11239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282045" y="5304155"/>
            <a:ext cx="3810" cy="48006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2966085" y="2336165"/>
            <a:ext cx="105346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</a:p>
        </p:txBody>
      </p:sp>
      <p:cxnSp>
        <p:nvCxnSpPr>
          <p:cNvPr id="43" name="Straight Arrow Connector 78"/>
          <p:cNvCxnSpPr>
            <a:stCxn id="21" idx="1"/>
            <a:endCxn id="42" idx="3"/>
          </p:cNvCxnSpPr>
          <p:nvPr/>
        </p:nvCxnSpPr>
        <p:spPr>
          <a:xfrm flipH="1">
            <a:off x="4019550" y="2529840"/>
            <a:ext cx="351790" cy="628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准备 19"/>
          <p:cNvSpPr/>
          <p:nvPr/>
        </p:nvSpPr>
        <p:spPr>
          <a:xfrm>
            <a:off x="282575" y="471360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preserve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(voice)</a:t>
            </a:r>
          </a:p>
        </p:txBody>
      </p:sp>
      <p:sp>
        <p:nvSpPr>
          <p:cNvPr id="45" name="流程图: 准备 19"/>
          <p:cNvSpPr/>
          <p:nvPr/>
        </p:nvSpPr>
        <p:spPr>
          <a:xfrm>
            <a:off x="1957070" y="4713605"/>
            <a:ext cx="124333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process</a:t>
            </a:r>
          </a:p>
        </p:txBody>
      </p:sp>
      <p:sp>
        <p:nvSpPr>
          <p:cNvPr id="48" name="流程图: 准备 19"/>
          <p:cNvSpPr/>
          <p:nvPr/>
        </p:nvSpPr>
        <p:spPr>
          <a:xfrm>
            <a:off x="183896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semantic</a:t>
            </a:r>
          </a:p>
        </p:txBody>
      </p:sp>
      <p:sp>
        <p:nvSpPr>
          <p:cNvPr id="49" name="流程图: 准备 19"/>
          <p:cNvSpPr/>
          <p:nvPr/>
        </p:nvSpPr>
        <p:spPr>
          <a:xfrm>
            <a:off x="3359785" y="473138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filter</a:t>
            </a:r>
          </a:p>
        </p:txBody>
      </p:sp>
      <p:sp>
        <p:nvSpPr>
          <p:cNvPr id="50" name="流程图: 准备 19"/>
          <p:cNvSpPr/>
          <p:nvPr/>
        </p:nvSpPr>
        <p:spPr>
          <a:xfrm>
            <a:off x="333121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semantic filter</a:t>
            </a:r>
          </a:p>
        </p:txBody>
      </p:sp>
      <p:sp>
        <p:nvSpPr>
          <p:cNvPr id="51" name="流程图: 准备 19"/>
          <p:cNvSpPr/>
          <p:nvPr/>
        </p:nvSpPr>
        <p:spPr>
          <a:xfrm>
            <a:off x="282575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result generator</a:t>
            </a:r>
          </a:p>
        </p:txBody>
      </p:sp>
      <p:sp>
        <p:nvSpPr>
          <p:cNvPr id="52" name="流程图: 准备 19"/>
          <p:cNvSpPr/>
          <p:nvPr/>
        </p:nvSpPr>
        <p:spPr>
          <a:xfrm>
            <a:off x="427355" y="6297295"/>
            <a:ext cx="1411605" cy="418465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response</a:t>
            </a:r>
          </a:p>
        </p:txBody>
      </p:sp>
      <p:cxnSp>
        <p:nvCxnSpPr>
          <p:cNvPr id="54" name="Straight Arrow Connector 89"/>
          <p:cNvCxnSpPr>
            <a:stCxn id="44" idx="3"/>
            <a:endCxn id="45" idx="1"/>
          </p:cNvCxnSpPr>
          <p:nvPr/>
        </p:nvCxnSpPr>
        <p:spPr>
          <a:xfrm>
            <a:off x="1733550" y="5008880"/>
            <a:ext cx="22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89"/>
          <p:cNvCxnSpPr>
            <a:stCxn id="45" idx="3"/>
            <a:endCxn id="49" idx="1"/>
          </p:cNvCxnSpPr>
          <p:nvPr/>
        </p:nvCxnSpPr>
        <p:spPr>
          <a:xfrm>
            <a:off x="3200400" y="5008880"/>
            <a:ext cx="159385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89"/>
          <p:cNvCxnSpPr>
            <a:stCxn id="49" idx="2"/>
            <a:endCxn id="50" idx="0"/>
          </p:cNvCxnSpPr>
          <p:nvPr/>
        </p:nvCxnSpPr>
        <p:spPr>
          <a:xfrm flipH="1">
            <a:off x="4011930" y="5321935"/>
            <a:ext cx="28575" cy="16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89"/>
          <p:cNvCxnSpPr>
            <a:stCxn id="50" idx="1"/>
            <a:endCxn id="48" idx="3"/>
          </p:cNvCxnSpPr>
          <p:nvPr/>
        </p:nvCxnSpPr>
        <p:spPr>
          <a:xfrm flipH="1">
            <a:off x="3200400" y="5778500"/>
            <a:ext cx="13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89"/>
          <p:cNvCxnSpPr>
            <a:stCxn id="48" idx="1"/>
            <a:endCxn id="51" idx="3"/>
          </p:cNvCxnSpPr>
          <p:nvPr/>
        </p:nvCxnSpPr>
        <p:spPr>
          <a:xfrm flipH="1">
            <a:off x="1644015" y="5778500"/>
            <a:ext cx="1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9"/>
          <p:cNvCxnSpPr>
            <a:stCxn id="51" idx="2"/>
            <a:endCxn id="52" idx="0"/>
          </p:cNvCxnSpPr>
          <p:nvPr/>
        </p:nvCxnSpPr>
        <p:spPr>
          <a:xfrm>
            <a:off x="963295" y="6073775"/>
            <a:ext cx="170180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准备 19"/>
          <p:cNvSpPr/>
          <p:nvPr/>
        </p:nvSpPr>
        <p:spPr>
          <a:xfrm>
            <a:off x="2119630" y="621093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verify</a:t>
            </a:r>
          </a:p>
        </p:txBody>
      </p:sp>
      <p:cxnSp>
        <p:nvCxnSpPr>
          <p:cNvPr id="70" name="Straight Arrow Connector 89"/>
          <p:cNvCxnSpPr>
            <a:stCxn id="52" idx="3"/>
            <a:endCxn id="69" idx="1"/>
          </p:cNvCxnSpPr>
          <p:nvPr/>
        </p:nvCxnSpPr>
        <p:spPr>
          <a:xfrm flipV="1">
            <a:off x="1838960" y="6506210"/>
            <a:ext cx="28067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89"/>
          <p:cNvCxnSpPr>
            <a:stCxn id="69" idx="3"/>
            <a:endCxn id="24" idx="2"/>
          </p:cNvCxnSpPr>
          <p:nvPr/>
        </p:nvCxnSpPr>
        <p:spPr>
          <a:xfrm flipV="1">
            <a:off x="3570605" y="1177290"/>
            <a:ext cx="3815715" cy="532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准备 19"/>
          <p:cNvSpPr/>
          <p:nvPr/>
        </p:nvSpPr>
        <p:spPr>
          <a:xfrm>
            <a:off x="8843225" y="6073629"/>
            <a:ext cx="1227887" cy="617874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75" name="Straight Arrow Connector 80"/>
          <p:cNvCxnSpPr>
            <a:stCxn id="89" idx="3"/>
            <a:endCxn id="73" idx="1"/>
          </p:cNvCxnSpPr>
          <p:nvPr/>
        </p:nvCxnSpPr>
        <p:spPr>
          <a:xfrm flipV="1">
            <a:off x="8475980" y="6383020"/>
            <a:ext cx="367030" cy="2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3669736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code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6883077" y="511687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contact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5806464" y="510080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4716224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 sign-on</a:t>
            </a:r>
          </a:p>
        </p:txBody>
      </p:sp>
      <p:sp>
        <p:nvSpPr>
          <p:cNvPr id="12" name="流程图: 准备 11"/>
          <p:cNvSpPr/>
          <p:nvPr/>
        </p:nvSpPr>
        <p:spPr>
          <a:xfrm>
            <a:off x="7204877" y="4202119"/>
            <a:ext cx="699575" cy="457378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login</a:t>
            </a:r>
          </a:p>
        </p:txBody>
      </p:sp>
      <p:sp>
        <p:nvSpPr>
          <p:cNvPr id="14" name="流程图: 准备 13"/>
          <p:cNvSpPr/>
          <p:nvPr/>
        </p:nvSpPr>
        <p:spPr>
          <a:xfrm>
            <a:off x="9768999" y="419599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52326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52163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5661795" y="108482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6796533" y="1029538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541177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8357834" y="10402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13748" y="953338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11584" y="830579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06324" y="837167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7226531" y="1838846"/>
            <a:ext cx="443303" cy="200938"/>
          </a:xfrm>
          <a:prstGeom prst="bentConnector3">
            <a:avLst>
              <a:gd name="adj1" fmla="val 5687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382454" y="1849182"/>
            <a:ext cx="446009" cy="204329"/>
          </a:xfrm>
          <a:prstGeom prst="bentConnector3">
            <a:avLst>
              <a:gd name="adj1" fmla="val 5512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6117270" y="1667262"/>
            <a:ext cx="399233" cy="6106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769518" y="2596251"/>
            <a:ext cx="730856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844939" y="2927411"/>
            <a:ext cx="723289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831724" y="3586577"/>
            <a:ext cx="304757" cy="43839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560312" y="4537232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5568990" y="3110032"/>
            <a:ext cx="436210" cy="35351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738462" y="4475699"/>
            <a:ext cx="429707" cy="7973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155412" y="4882046"/>
            <a:ext cx="840" cy="2187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803923" y="1632040"/>
            <a:ext cx="443406" cy="636009"/>
          </a:xfrm>
          <a:prstGeom prst="bentConnector3">
            <a:avLst>
              <a:gd name="adj1" fmla="val 551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0118787" y="4884119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3849842" y="985289"/>
            <a:ext cx="1430060" cy="779715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Travel admin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(order, route, 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station)</a:t>
            </a:r>
          </a:p>
        </p:txBody>
      </p:sp>
      <p:sp>
        <p:nvSpPr>
          <p:cNvPr id="89" name="流程图: 准备 19"/>
          <p:cNvSpPr/>
          <p:nvPr/>
        </p:nvSpPr>
        <p:spPr>
          <a:xfrm>
            <a:off x="2051184" y="4269828"/>
            <a:ext cx="1227887" cy="38362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11" name="流程图: 准备 19"/>
          <p:cNvSpPr/>
          <p:nvPr/>
        </p:nvSpPr>
        <p:spPr>
          <a:xfrm>
            <a:off x="2173511" y="3606229"/>
            <a:ext cx="854654" cy="319184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Route</a:t>
            </a:r>
          </a:p>
        </p:txBody>
      </p:sp>
      <p:sp>
        <p:nvSpPr>
          <p:cNvPr id="116" name="流程图: 准备 19"/>
          <p:cNvSpPr/>
          <p:nvPr/>
        </p:nvSpPr>
        <p:spPr>
          <a:xfrm>
            <a:off x="3243304" y="3567323"/>
            <a:ext cx="734844" cy="409388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</a:p>
        </p:txBody>
      </p:sp>
      <p:sp>
        <p:nvSpPr>
          <p:cNvPr id="123" name="流程图: 准备 19"/>
          <p:cNvSpPr/>
          <p:nvPr/>
        </p:nvSpPr>
        <p:spPr>
          <a:xfrm>
            <a:off x="10749584" y="4329270"/>
            <a:ext cx="887285" cy="660453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assurance</a:t>
            </a:r>
          </a:p>
        </p:txBody>
      </p:sp>
      <p:sp>
        <p:nvSpPr>
          <p:cNvPr id="63" name="流程图: 准备 19"/>
          <p:cNvSpPr/>
          <p:nvPr/>
        </p:nvSpPr>
        <p:spPr>
          <a:xfrm>
            <a:off x="9521835" y="1200172"/>
            <a:ext cx="908050" cy="36830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news</a:t>
            </a:r>
          </a:p>
        </p:txBody>
      </p:sp>
      <p:cxnSp>
        <p:nvCxnSpPr>
          <p:cNvPr id="65" name="肘形连接符 33"/>
          <p:cNvCxnSpPr>
            <a:stCxn id="107" idx="2"/>
            <a:endCxn id="63" idx="0"/>
          </p:cNvCxnSpPr>
          <p:nvPr/>
        </p:nvCxnSpPr>
        <p:spPr>
          <a:xfrm rot="16200000" flipH="1">
            <a:off x="8026977" y="-748712"/>
            <a:ext cx="592581" cy="3305185"/>
          </a:xfrm>
          <a:prstGeom prst="bentConnector3">
            <a:avLst>
              <a:gd name="adj1" fmla="val 37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622239" y="990906"/>
            <a:ext cx="2021840" cy="72675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travel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</a:p>
        </p:txBody>
      </p:sp>
      <p:sp>
        <p:nvSpPr>
          <p:cNvPr id="30" name="流程图: 准备 19"/>
          <p:cNvSpPr/>
          <p:nvPr/>
        </p:nvSpPr>
        <p:spPr>
          <a:xfrm>
            <a:off x="1644015" y="2250106"/>
            <a:ext cx="2414334" cy="572256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plan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</a:p>
        </p:txBody>
      </p:sp>
      <p:sp>
        <p:nvSpPr>
          <p:cNvPr id="31" name="流程图: 准备 19"/>
          <p:cNvSpPr/>
          <p:nvPr/>
        </p:nvSpPr>
        <p:spPr>
          <a:xfrm>
            <a:off x="10656975" y="1138602"/>
            <a:ext cx="1072505" cy="44299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</a:p>
        </p:txBody>
      </p:sp>
      <p:cxnSp>
        <p:nvCxnSpPr>
          <p:cNvPr id="32" name="肘形连接符 33"/>
          <p:cNvCxnSpPr>
            <a:stCxn id="107" idx="2"/>
            <a:endCxn id="31" idx="0"/>
          </p:cNvCxnSpPr>
          <p:nvPr/>
        </p:nvCxnSpPr>
        <p:spPr>
          <a:xfrm rot="16200000" flipH="1">
            <a:off x="8666446" y="-1388181"/>
            <a:ext cx="531011" cy="4522553"/>
          </a:xfrm>
          <a:prstGeom prst="bentConnector3">
            <a:avLst>
              <a:gd name="adj1" fmla="val 413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643870" y="2255820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</a:p>
        </p:txBody>
      </p:sp>
      <p:sp>
        <p:nvSpPr>
          <p:cNvPr id="37" name="流程图: 准备 19"/>
          <p:cNvSpPr/>
          <p:nvPr/>
        </p:nvSpPr>
        <p:spPr>
          <a:xfrm>
            <a:off x="10576559" y="3334316"/>
            <a:ext cx="118808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</a:p>
        </p:txBody>
      </p: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170602" y="2768900"/>
            <a:ext cx="1" cy="56541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4194492" y="3503448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</a:p>
        </p:txBody>
      </p:sp>
      <p:sp>
        <p:nvSpPr>
          <p:cNvPr id="73" name="流程图: 准备 19"/>
          <p:cNvSpPr/>
          <p:nvPr/>
        </p:nvSpPr>
        <p:spPr>
          <a:xfrm>
            <a:off x="2140504" y="5247014"/>
            <a:ext cx="1061083" cy="48431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7" name="圆角矩形 30"/>
          <p:cNvSpPr/>
          <p:nvPr/>
        </p:nvSpPr>
        <p:spPr>
          <a:xfrm>
            <a:off x="1644015" y="139491"/>
            <a:ext cx="10053320" cy="4681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112" name="肘形连接符 86"/>
          <p:cNvCxnSpPr>
            <a:stCxn id="21" idx="2"/>
            <a:endCxn id="42" idx="0"/>
          </p:cNvCxnSpPr>
          <p:nvPr/>
        </p:nvCxnSpPr>
        <p:spPr>
          <a:xfrm rot="5400000">
            <a:off x="4406355" y="3188491"/>
            <a:ext cx="629827" cy="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86"/>
          <p:cNvCxnSpPr>
            <a:stCxn id="88" idx="2"/>
            <a:endCxn id="18" idx="0"/>
          </p:cNvCxnSpPr>
          <p:nvPr/>
        </p:nvCxnSpPr>
        <p:spPr>
          <a:xfrm rot="16200000" flipH="1">
            <a:off x="5858780" y="471095"/>
            <a:ext cx="395963" cy="29837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86"/>
          <p:cNvCxnSpPr>
            <a:stCxn id="88" idx="2"/>
            <a:endCxn id="28" idx="0"/>
          </p:cNvCxnSpPr>
          <p:nvPr/>
        </p:nvCxnSpPr>
        <p:spPr>
          <a:xfrm rot="16200000" flipH="1">
            <a:off x="6329409" y="466"/>
            <a:ext cx="409347" cy="39384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86"/>
          <p:cNvCxnSpPr>
            <a:stCxn id="77" idx="2"/>
            <a:endCxn id="18" idx="0"/>
          </p:cNvCxnSpPr>
          <p:nvPr/>
        </p:nvCxnSpPr>
        <p:spPr>
          <a:xfrm rot="16200000" flipH="1">
            <a:off x="4869253" y="-518431"/>
            <a:ext cx="443304" cy="4915492"/>
          </a:xfrm>
          <a:prstGeom prst="bentConnector3">
            <a:avLst>
              <a:gd name="adj1" fmla="val 585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86"/>
          <p:cNvCxnSpPr>
            <a:stCxn id="77" idx="2"/>
            <a:endCxn id="30" idx="0"/>
          </p:cNvCxnSpPr>
          <p:nvPr/>
        </p:nvCxnSpPr>
        <p:spPr>
          <a:xfrm rot="16200000" flipH="1">
            <a:off x="2475949" y="1874872"/>
            <a:ext cx="532443" cy="2180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86"/>
          <p:cNvCxnSpPr>
            <a:stCxn id="63" idx="2"/>
            <a:endCxn id="18" idx="0"/>
          </p:cNvCxnSpPr>
          <p:nvPr/>
        </p:nvCxnSpPr>
        <p:spPr>
          <a:xfrm rot="5400000">
            <a:off x="8466009" y="651115"/>
            <a:ext cx="592495" cy="2427209"/>
          </a:xfrm>
          <a:prstGeom prst="bentConnector3">
            <a:avLst>
              <a:gd name="adj1" fmla="val 667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86"/>
          <p:cNvCxnSpPr>
            <a:stCxn id="18" idx="2"/>
            <a:endCxn id="111" idx="0"/>
          </p:cNvCxnSpPr>
          <p:nvPr/>
        </p:nvCxnSpPr>
        <p:spPr>
          <a:xfrm rot="5400000">
            <a:off x="4696177" y="753755"/>
            <a:ext cx="757136" cy="4947813"/>
          </a:xfrm>
          <a:prstGeom prst="bentConnector3">
            <a:avLst>
              <a:gd name="adj1" fmla="val 308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86"/>
          <p:cNvCxnSpPr>
            <a:stCxn id="18" idx="2"/>
            <a:endCxn id="116" idx="0"/>
          </p:cNvCxnSpPr>
          <p:nvPr/>
        </p:nvCxnSpPr>
        <p:spPr>
          <a:xfrm rot="5400000">
            <a:off x="5220574" y="1239246"/>
            <a:ext cx="718230" cy="3937925"/>
          </a:xfrm>
          <a:prstGeom prst="bentConnector3">
            <a:avLst>
              <a:gd name="adj1" fmla="val 330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圆角矩形 31"/>
          <p:cNvSpPr/>
          <p:nvPr/>
        </p:nvSpPr>
        <p:spPr>
          <a:xfrm>
            <a:off x="77471" y="605155"/>
            <a:ext cx="1382178" cy="505234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Discovery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(k8s)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Registry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174" name="肘形连接符 86"/>
          <p:cNvCxnSpPr>
            <a:stCxn id="107" idx="2"/>
            <a:endCxn id="77" idx="0"/>
          </p:cNvCxnSpPr>
          <p:nvPr/>
        </p:nvCxnSpPr>
        <p:spPr>
          <a:xfrm rot="5400000">
            <a:off x="4460260" y="-1219510"/>
            <a:ext cx="383315" cy="4037516"/>
          </a:xfrm>
          <a:prstGeom prst="bentConnector3">
            <a:avLst>
              <a:gd name="adj1" fmla="val 5795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86"/>
          <p:cNvCxnSpPr>
            <a:stCxn id="107" idx="2"/>
            <a:endCxn id="88" idx="0"/>
          </p:cNvCxnSpPr>
          <p:nvPr/>
        </p:nvCxnSpPr>
        <p:spPr>
          <a:xfrm rot="5400000">
            <a:off x="5428925" y="-256461"/>
            <a:ext cx="377698" cy="2105803"/>
          </a:xfrm>
          <a:prstGeom prst="bentConnector3">
            <a:avLst>
              <a:gd name="adj1" fmla="val 58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86"/>
          <p:cNvCxnSpPr>
            <a:stCxn id="33" idx="2"/>
            <a:endCxn id="26" idx="0"/>
          </p:cNvCxnSpPr>
          <p:nvPr/>
        </p:nvCxnSpPr>
        <p:spPr>
          <a:xfrm rot="5400000">
            <a:off x="10366574" y="2518715"/>
            <a:ext cx="553844" cy="10542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86"/>
          <p:cNvCxnSpPr>
            <a:stCxn id="33" idx="2"/>
            <a:endCxn id="37" idx="0"/>
          </p:cNvCxnSpPr>
          <p:nvPr/>
        </p:nvCxnSpPr>
        <p:spPr>
          <a:xfrm rot="5400000">
            <a:off x="10887895" y="3051608"/>
            <a:ext cx="56541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86"/>
          <p:cNvCxnSpPr>
            <a:stCxn id="26" idx="2"/>
            <a:endCxn id="123" idx="0"/>
          </p:cNvCxnSpPr>
          <p:nvPr/>
        </p:nvCxnSpPr>
        <p:spPr>
          <a:xfrm rot="16200000" flipH="1">
            <a:off x="10422133" y="3558175"/>
            <a:ext cx="465349" cy="10768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86"/>
          <p:cNvCxnSpPr>
            <a:stCxn id="89" idx="2"/>
            <a:endCxn id="10" idx="0"/>
          </p:cNvCxnSpPr>
          <p:nvPr/>
        </p:nvCxnSpPr>
        <p:spPr>
          <a:xfrm rot="16200000" flipH="1">
            <a:off x="3644444" y="3674139"/>
            <a:ext cx="442252" cy="24008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6890233" y="3537686"/>
            <a:ext cx="354723" cy="9741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84"/>
          <p:cNvCxnSpPr>
            <a:stCxn id="16" idx="2"/>
            <a:endCxn id="12" idx="0"/>
          </p:cNvCxnSpPr>
          <p:nvPr/>
        </p:nvCxnSpPr>
        <p:spPr>
          <a:xfrm rot="5400000">
            <a:off x="7379815" y="4022247"/>
            <a:ext cx="354723" cy="50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84"/>
          <p:cNvCxnSpPr>
            <a:stCxn id="89" idx="2"/>
            <a:endCxn id="73" idx="0"/>
          </p:cNvCxnSpPr>
          <p:nvPr/>
        </p:nvCxnSpPr>
        <p:spPr>
          <a:xfrm rot="16200000" flipH="1">
            <a:off x="2371308" y="4947275"/>
            <a:ext cx="593559" cy="59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84"/>
          <p:cNvCxnSpPr>
            <a:stCxn id="12" idx="2"/>
            <a:endCxn id="8" idx="0"/>
          </p:cNvCxnSpPr>
          <p:nvPr/>
        </p:nvCxnSpPr>
        <p:spPr>
          <a:xfrm rot="5400000">
            <a:off x="7165077" y="4727285"/>
            <a:ext cx="457376" cy="321800"/>
          </a:xfrm>
          <a:prstGeom prst="bentConnector3">
            <a:avLst>
              <a:gd name="adj1" fmla="val 4666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1"/>
          <p:cNvSpPr/>
          <p:nvPr/>
        </p:nvSpPr>
        <p:spPr>
          <a:xfrm>
            <a:off x="1875155" y="5948680"/>
            <a:ext cx="9761220" cy="63563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Traffic Management(istio)			Monitoring &amp;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2872445" y="5228688"/>
            <a:ext cx="726826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err="1" smtClean="0">
                <a:solidFill>
                  <a:schemeClr val="tx1"/>
                </a:solidFill>
                <a:sym typeface="+mn-ea"/>
              </a:rPr>
              <a:t>Config</a:t>
            </a:r>
            <a:endParaRPr lang="en-US" altLang="zh-CN" sz="1400" dirty="0" smtClean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15679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流程图: 准备 4"/>
          <p:cNvSpPr/>
          <p:nvPr/>
        </p:nvSpPr>
        <p:spPr>
          <a:xfrm>
            <a:off x="7235012" y="522868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Price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16579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8097178" y="5234131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Code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15678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流程图: 准备 7"/>
          <p:cNvSpPr/>
          <p:nvPr/>
        </p:nvSpPr>
        <p:spPr>
          <a:xfrm>
            <a:off x="6115911" y="525635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Contact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12347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流程图: 准备 8"/>
          <p:cNvSpPr/>
          <p:nvPr/>
        </p:nvSpPr>
        <p:spPr>
          <a:xfrm>
            <a:off x="5039298" y="524028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Train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14567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流程图: 准备 9"/>
          <p:cNvSpPr/>
          <p:nvPr/>
        </p:nvSpPr>
        <p:spPr>
          <a:xfrm>
            <a:off x="3949058" y="5235192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Station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12345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流程图: 准备 10"/>
          <p:cNvSpPr/>
          <p:nvPr/>
        </p:nvSpPr>
        <p:spPr>
          <a:xfrm>
            <a:off x="9001833" y="5235192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sign-on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12349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6437711" y="4341604"/>
            <a:ext cx="699575" cy="457378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fontScale="92500" lnSpcReduction="10000"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Info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15680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流程图: 准备 12"/>
          <p:cNvSpPr/>
          <p:nvPr/>
        </p:nvSpPr>
        <p:spPr>
          <a:xfrm>
            <a:off x="8094305" y="433764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Login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12342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流程图: 准备 13"/>
          <p:cNvSpPr/>
          <p:nvPr/>
        </p:nvSpPr>
        <p:spPr>
          <a:xfrm>
            <a:off x="9001833" y="4335478"/>
            <a:ext cx="807560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Register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12344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流程图: 准备 14"/>
          <p:cNvSpPr/>
          <p:nvPr/>
        </p:nvSpPr>
        <p:spPr>
          <a:xfrm>
            <a:off x="4714769" y="416445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Notify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17853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流程图: 准备 15"/>
          <p:cNvSpPr/>
          <p:nvPr/>
        </p:nvSpPr>
        <p:spPr>
          <a:xfrm>
            <a:off x="6442333" y="3463621"/>
            <a:ext cx="700373" cy="52326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lnSpcReduction="10000"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Info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15681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流程图: 准备 16"/>
          <p:cNvSpPr/>
          <p:nvPr/>
        </p:nvSpPr>
        <p:spPr>
          <a:xfrm>
            <a:off x="5369314" y="3465245"/>
            <a:ext cx="888085" cy="52163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 other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12032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6266956" y="2300452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000" dirty="0" smtClean="0">
                <a:solidFill>
                  <a:schemeClr val="tx1"/>
                </a:solidFill>
                <a:sym typeface="+mn-ea"/>
              </a:rPr>
              <a:t>Travel 2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000" dirty="0" smtClean="0">
                <a:solidFill>
                  <a:schemeClr val="tx1"/>
                </a:solidFill>
                <a:sym typeface="+mn-ea"/>
              </a:rPr>
              <a:t>Explore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16346</a:t>
            </a:r>
          </a:p>
          <a:p>
            <a:pPr lvl="0" algn="ctr"/>
            <a:endParaRPr lang="en-US" altLang="zh-CN" sz="1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5504836" y="2311667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Pay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18673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流程图: 准备 19"/>
          <p:cNvSpPr/>
          <p:nvPr/>
        </p:nvSpPr>
        <p:spPr>
          <a:xfrm>
            <a:off x="4525563" y="231123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Pay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19001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流程图: 准备 20"/>
          <p:cNvSpPr/>
          <p:nvPr/>
        </p:nvSpPr>
        <p:spPr>
          <a:xfrm>
            <a:off x="3604357" y="232498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Execute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12386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流程图: 准备 21"/>
          <p:cNvSpPr/>
          <p:nvPr/>
        </p:nvSpPr>
        <p:spPr>
          <a:xfrm>
            <a:off x="8226677" y="231123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Security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11188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4894629" y="122430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Rebook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18886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流程图: 准备 23"/>
          <p:cNvSpPr/>
          <p:nvPr/>
        </p:nvSpPr>
        <p:spPr>
          <a:xfrm>
            <a:off x="6029367" y="1169023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</a:p>
          <a:p>
            <a:pPr lvl="0" algn="ctr"/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P-other</a:t>
            </a:r>
          </a:p>
          <a:p>
            <a:pPr lvl="0" algn="ctr"/>
            <a:r>
              <a:rPr lang="en-US" altLang="zh-CN" sz="1100" dirty="0">
                <a:solidFill>
                  <a:schemeClr val="tx1"/>
                </a:solidFill>
                <a:sym typeface="+mn-ea"/>
              </a:rPr>
              <a:t>14569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reserve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26" name="流程图: 准备 25"/>
          <p:cNvSpPr/>
          <p:nvPr/>
        </p:nvSpPr>
        <p:spPr>
          <a:xfrm>
            <a:off x="8999434" y="3462229"/>
            <a:ext cx="699575" cy="541177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Order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12031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流程图: 准备 26"/>
          <p:cNvSpPr/>
          <p:nvPr/>
        </p:nvSpPr>
        <p:spPr>
          <a:xfrm>
            <a:off x="7462599" y="1284675"/>
            <a:ext cx="981491" cy="583152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Preserve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14568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7346415" y="2313836"/>
            <a:ext cx="741973" cy="1159965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12346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8988000" y="231123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order</a:t>
            </a:r>
          </a:p>
          <a:p>
            <a:pPr lvl="0" algn="ctr"/>
            <a:r>
              <a:rPr lang="en-US" altLang="zh-CN" sz="1200" dirty="0" smtClean="0">
                <a:solidFill>
                  <a:schemeClr val="tx1"/>
                </a:solidFill>
                <a:sym typeface="+mn-ea"/>
              </a:rPr>
              <a:t>18885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6446582" y="1092823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5244418" y="970064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6539158" y="976652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6459365" y="1978331"/>
            <a:ext cx="443303" cy="200938"/>
          </a:xfrm>
          <a:prstGeom prst="bentConnector3">
            <a:avLst>
              <a:gd name="adj1" fmla="val 5687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7615288" y="1988667"/>
            <a:ext cx="446009" cy="204329"/>
          </a:xfrm>
          <a:prstGeom prst="bentConnector3">
            <a:avLst>
              <a:gd name="adj1" fmla="val 5512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059088" y="2742847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8341350" y="5128514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225138" y="2655296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5350104" y="1806747"/>
            <a:ext cx="399233" cy="6106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228910" y="2962293"/>
            <a:ext cx="259017" cy="128203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304329" y="3312178"/>
            <a:ext cx="251450" cy="57469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064558" y="3726062"/>
            <a:ext cx="304757" cy="43839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8793146" y="4676717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4801824" y="3249517"/>
            <a:ext cx="436210" cy="35351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9337788" y="2999360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6971296" y="4615184"/>
            <a:ext cx="429707" cy="7973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5388246" y="5021531"/>
            <a:ext cx="840" cy="2187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6781485" y="2988578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036757" y="1771525"/>
            <a:ext cx="443406" cy="636009"/>
          </a:xfrm>
          <a:prstGeom prst="bentConnector3">
            <a:avLst>
              <a:gd name="adj1" fmla="val 551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9351621" y="5023604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4779968" y="2187282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2511905" y="1124774"/>
            <a:ext cx="2382273" cy="779715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 </a:t>
            </a:r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admin user16115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order16112, route16113, 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Travel 16114,basic 18767)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9" name="流程图: 准备 19"/>
          <p:cNvSpPr/>
          <p:nvPr/>
        </p:nvSpPr>
        <p:spPr>
          <a:xfrm>
            <a:off x="1284018" y="4409313"/>
            <a:ext cx="1227887" cy="38362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fontScale="92500" lnSpcReduction="10000"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</a:t>
            </a:r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service</a:t>
            </a:r>
          </a:p>
          <a:p>
            <a:pPr lvl="0"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18856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11" name="流程图: 准备 19"/>
          <p:cNvSpPr/>
          <p:nvPr/>
        </p:nvSpPr>
        <p:spPr>
          <a:xfrm>
            <a:off x="1406345" y="3745714"/>
            <a:ext cx="854654" cy="41874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lnSpcReduction="10000"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Route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11178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6" name="流程图: 准备 19"/>
          <p:cNvSpPr/>
          <p:nvPr/>
        </p:nvSpPr>
        <p:spPr>
          <a:xfrm>
            <a:off x="2476138" y="3706808"/>
            <a:ext cx="734844" cy="409388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lnSpcReduction="10000"/>
          </a:bodyPr>
          <a:lstStyle/>
          <a:p>
            <a:pPr lvl="0"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</a:p>
          <a:p>
            <a:pPr lvl="0"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18898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23" name="流程图: 准备 19"/>
          <p:cNvSpPr/>
          <p:nvPr/>
        </p:nvSpPr>
        <p:spPr>
          <a:xfrm>
            <a:off x="9982418" y="4468755"/>
            <a:ext cx="887285" cy="660453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Assurance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18888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3" name="流程图: 准备 19"/>
          <p:cNvSpPr/>
          <p:nvPr/>
        </p:nvSpPr>
        <p:spPr>
          <a:xfrm>
            <a:off x="8754669" y="1339657"/>
            <a:ext cx="908050" cy="36830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fontScale="92500" lnSpcReduction="10000"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News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12862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5" name="肘形连接符 33"/>
          <p:cNvCxnSpPr>
            <a:stCxn id="107" idx="2"/>
            <a:endCxn id="63" idx="0"/>
          </p:cNvCxnSpPr>
          <p:nvPr/>
        </p:nvCxnSpPr>
        <p:spPr>
          <a:xfrm rot="16200000" flipH="1">
            <a:off x="7259811" y="-609227"/>
            <a:ext cx="592581" cy="3305185"/>
          </a:xfrm>
          <a:prstGeom prst="bentConnector3">
            <a:avLst>
              <a:gd name="adj1" fmla="val 37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448353" y="1130389"/>
            <a:ext cx="2012209" cy="72675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 lnSpcReduction="10000"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travel plan</a:t>
            </a:r>
          </a:p>
          <a:p>
            <a:pPr lvl="0" algn="ctr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14322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</a:p>
        </p:txBody>
      </p:sp>
      <p:sp>
        <p:nvSpPr>
          <p:cNvPr id="30" name="流程图: 准备 19"/>
          <p:cNvSpPr/>
          <p:nvPr/>
        </p:nvSpPr>
        <p:spPr>
          <a:xfrm>
            <a:off x="247290" y="2331969"/>
            <a:ext cx="2414334" cy="572256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plan 14578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</a:p>
        </p:txBody>
      </p:sp>
      <p:sp>
        <p:nvSpPr>
          <p:cNvPr id="31" name="流程图: 准备 19"/>
          <p:cNvSpPr/>
          <p:nvPr/>
        </p:nvSpPr>
        <p:spPr>
          <a:xfrm>
            <a:off x="9889809" y="1278087"/>
            <a:ext cx="1072505" cy="44299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</a:t>
            </a:r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office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16108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2" name="肘形连接符 33"/>
          <p:cNvCxnSpPr>
            <a:stCxn id="107" idx="2"/>
            <a:endCxn id="31" idx="0"/>
          </p:cNvCxnSpPr>
          <p:nvPr/>
        </p:nvCxnSpPr>
        <p:spPr>
          <a:xfrm rot="16200000" flipH="1">
            <a:off x="7899280" y="-1248696"/>
            <a:ext cx="531011" cy="4522553"/>
          </a:xfrm>
          <a:prstGeom prst="bentConnector3">
            <a:avLst>
              <a:gd name="adj1" fmla="val 413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9876704" y="2395305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Consign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16111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7" name="流程图: 准备 19"/>
          <p:cNvSpPr/>
          <p:nvPr/>
        </p:nvSpPr>
        <p:spPr>
          <a:xfrm>
            <a:off x="9809393" y="3473801"/>
            <a:ext cx="118808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</a:t>
            </a:r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price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16110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0403436" y="2908385"/>
            <a:ext cx="1" cy="56541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3427326" y="3642933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Voucher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16101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3" name="流程图: 准备 19"/>
          <p:cNvSpPr/>
          <p:nvPr/>
        </p:nvSpPr>
        <p:spPr>
          <a:xfrm>
            <a:off x="1373338" y="5386499"/>
            <a:ext cx="1061083" cy="48431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</a:t>
            </a:r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map</a:t>
            </a:r>
          </a:p>
          <a:p>
            <a:pPr lvl="0"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18855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7" name="圆角矩形 30"/>
          <p:cNvSpPr/>
          <p:nvPr/>
        </p:nvSpPr>
        <p:spPr>
          <a:xfrm>
            <a:off x="876849" y="278976"/>
            <a:ext cx="10053320" cy="4681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112" name="肘形连接符 86"/>
          <p:cNvCxnSpPr>
            <a:stCxn id="21" idx="2"/>
            <a:endCxn id="42" idx="0"/>
          </p:cNvCxnSpPr>
          <p:nvPr/>
        </p:nvCxnSpPr>
        <p:spPr>
          <a:xfrm rot="5400000">
            <a:off x="3639189" y="3327976"/>
            <a:ext cx="629827" cy="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86"/>
          <p:cNvCxnSpPr>
            <a:stCxn id="88" idx="2"/>
            <a:endCxn id="18" idx="0"/>
          </p:cNvCxnSpPr>
          <p:nvPr/>
        </p:nvCxnSpPr>
        <p:spPr>
          <a:xfrm rot="16200000" flipH="1">
            <a:off x="5091614" y="610580"/>
            <a:ext cx="395963" cy="29837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86"/>
          <p:cNvCxnSpPr>
            <a:stCxn id="88" idx="2"/>
            <a:endCxn id="28" idx="0"/>
          </p:cNvCxnSpPr>
          <p:nvPr/>
        </p:nvCxnSpPr>
        <p:spPr>
          <a:xfrm rot="16200000" flipH="1">
            <a:off x="5562243" y="139951"/>
            <a:ext cx="409347" cy="39384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86"/>
          <p:cNvCxnSpPr>
            <a:stCxn id="77" idx="2"/>
            <a:endCxn id="18" idx="0"/>
          </p:cNvCxnSpPr>
          <p:nvPr/>
        </p:nvCxnSpPr>
        <p:spPr>
          <a:xfrm rot="16200000" flipH="1">
            <a:off x="4102087" y="-378946"/>
            <a:ext cx="443304" cy="4915492"/>
          </a:xfrm>
          <a:prstGeom prst="bentConnector3">
            <a:avLst>
              <a:gd name="adj1" fmla="val 585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86"/>
          <p:cNvCxnSpPr>
            <a:stCxn id="77" idx="2"/>
            <a:endCxn id="30" idx="0"/>
          </p:cNvCxnSpPr>
          <p:nvPr/>
        </p:nvCxnSpPr>
        <p:spPr>
          <a:xfrm rot="5400000">
            <a:off x="1217047" y="2094557"/>
            <a:ext cx="474823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86"/>
          <p:cNvCxnSpPr>
            <a:stCxn id="63" idx="2"/>
            <a:endCxn id="18" idx="0"/>
          </p:cNvCxnSpPr>
          <p:nvPr/>
        </p:nvCxnSpPr>
        <p:spPr>
          <a:xfrm rot="5400000">
            <a:off x="7698843" y="790600"/>
            <a:ext cx="592495" cy="2427209"/>
          </a:xfrm>
          <a:prstGeom prst="bentConnector3">
            <a:avLst>
              <a:gd name="adj1" fmla="val 667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86"/>
          <p:cNvCxnSpPr>
            <a:stCxn id="18" idx="2"/>
            <a:endCxn id="111" idx="0"/>
          </p:cNvCxnSpPr>
          <p:nvPr/>
        </p:nvCxnSpPr>
        <p:spPr>
          <a:xfrm rot="5400000">
            <a:off x="3929011" y="893240"/>
            <a:ext cx="757136" cy="4947813"/>
          </a:xfrm>
          <a:prstGeom prst="bentConnector3">
            <a:avLst>
              <a:gd name="adj1" fmla="val 308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86"/>
          <p:cNvCxnSpPr>
            <a:stCxn id="18" idx="2"/>
            <a:endCxn id="116" idx="0"/>
          </p:cNvCxnSpPr>
          <p:nvPr/>
        </p:nvCxnSpPr>
        <p:spPr>
          <a:xfrm rot="5400000">
            <a:off x="4453408" y="1378731"/>
            <a:ext cx="718230" cy="3937925"/>
          </a:xfrm>
          <a:prstGeom prst="bentConnector3">
            <a:avLst>
              <a:gd name="adj1" fmla="val 330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86"/>
          <p:cNvCxnSpPr>
            <a:stCxn id="107" idx="2"/>
            <a:endCxn id="77" idx="0"/>
          </p:cNvCxnSpPr>
          <p:nvPr/>
        </p:nvCxnSpPr>
        <p:spPr>
          <a:xfrm rot="5400000">
            <a:off x="3487328" y="-1285793"/>
            <a:ext cx="383313" cy="44490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86"/>
          <p:cNvCxnSpPr>
            <a:stCxn id="107" idx="2"/>
            <a:endCxn id="88" idx="0"/>
          </p:cNvCxnSpPr>
          <p:nvPr/>
        </p:nvCxnSpPr>
        <p:spPr>
          <a:xfrm rot="5400000">
            <a:off x="4661759" y="-116976"/>
            <a:ext cx="377698" cy="2105803"/>
          </a:xfrm>
          <a:prstGeom prst="bentConnector3">
            <a:avLst>
              <a:gd name="adj1" fmla="val 58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86"/>
          <p:cNvCxnSpPr>
            <a:stCxn id="33" idx="2"/>
            <a:endCxn id="26" idx="0"/>
          </p:cNvCxnSpPr>
          <p:nvPr/>
        </p:nvCxnSpPr>
        <p:spPr>
          <a:xfrm rot="5400000">
            <a:off x="9599408" y="2658200"/>
            <a:ext cx="553844" cy="10542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86"/>
          <p:cNvCxnSpPr>
            <a:stCxn id="33" idx="2"/>
            <a:endCxn id="37" idx="0"/>
          </p:cNvCxnSpPr>
          <p:nvPr/>
        </p:nvCxnSpPr>
        <p:spPr>
          <a:xfrm rot="5400000">
            <a:off x="10120729" y="3191093"/>
            <a:ext cx="56541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86"/>
          <p:cNvCxnSpPr>
            <a:stCxn id="26" idx="2"/>
            <a:endCxn id="123" idx="0"/>
          </p:cNvCxnSpPr>
          <p:nvPr/>
        </p:nvCxnSpPr>
        <p:spPr>
          <a:xfrm rot="16200000" flipH="1">
            <a:off x="9654967" y="3697660"/>
            <a:ext cx="465349" cy="10768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86"/>
          <p:cNvCxnSpPr>
            <a:stCxn id="89" idx="2"/>
            <a:endCxn id="10" idx="0"/>
          </p:cNvCxnSpPr>
          <p:nvPr/>
        </p:nvCxnSpPr>
        <p:spPr>
          <a:xfrm rot="16200000" flipH="1">
            <a:off x="2877278" y="3813624"/>
            <a:ext cx="442252" cy="24008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6123067" y="3677171"/>
            <a:ext cx="354723" cy="9741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84"/>
          <p:cNvCxnSpPr>
            <a:stCxn id="16" idx="2"/>
            <a:endCxn id="12" idx="0"/>
          </p:cNvCxnSpPr>
          <p:nvPr/>
        </p:nvCxnSpPr>
        <p:spPr>
          <a:xfrm rot="5400000">
            <a:off x="6612649" y="4161732"/>
            <a:ext cx="354723" cy="50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84"/>
          <p:cNvCxnSpPr>
            <a:stCxn id="89" idx="2"/>
            <a:endCxn id="73" idx="0"/>
          </p:cNvCxnSpPr>
          <p:nvPr/>
        </p:nvCxnSpPr>
        <p:spPr>
          <a:xfrm rot="16200000" flipH="1">
            <a:off x="1604142" y="5086760"/>
            <a:ext cx="593559" cy="59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84"/>
          <p:cNvCxnSpPr>
            <a:stCxn id="12" idx="2"/>
            <a:endCxn id="8" idx="0"/>
          </p:cNvCxnSpPr>
          <p:nvPr/>
        </p:nvCxnSpPr>
        <p:spPr>
          <a:xfrm rot="5400000">
            <a:off x="6397911" y="4866770"/>
            <a:ext cx="457376" cy="321800"/>
          </a:xfrm>
          <a:prstGeom prst="bentConnector3">
            <a:avLst>
              <a:gd name="adj1" fmla="val 4666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流程图: 准备 83"/>
          <p:cNvSpPr/>
          <p:nvPr/>
        </p:nvSpPr>
        <p:spPr>
          <a:xfrm>
            <a:off x="8793880" y="6249981"/>
            <a:ext cx="1188538" cy="556327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Travel-plan</a:t>
            </a:r>
          </a:p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14322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97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369</Words>
  <Application>Microsoft Office PowerPoint</Application>
  <PresentationFormat>宽屏</PresentationFormat>
  <Paragraphs>278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liu ZOZO</cp:lastModifiedBy>
  <cp:revision>170</cp:revision>
  <dcterms:created xsi:type="dcterms:W3CDTF">2015-05-05T08:02:00Z</dcterms:created>
  <dcterms:modified xsi:type="dcterms:W3CDTF">2019-04-09T11:40:36Z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