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68" d="100"/>
          <a:sy n="168" d="100"/>
        </p:scale>
        <p:origin x="24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9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1837055" y="582834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config</a:t>
            </a:r>
          </a:p>
        </p:txBody>
      </p:sp>
      <p:sp>
        <p:nvSpPr>
          <p:cNvPr id="5" name="流程图: 准备 4"/>
          <p:cNvSpPr/>
          <p:nvPr/>
        </p:nvSpPr>
        <p:spPr>
          <a:xfrm>
            <a:off x="7408545" y="582009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price</a:t>
            </a:r>
          </a:p>
        </p:txBody>
      </p:sp>
      <p:sp>
        <p:nvSpPr>
          <p:cNvPr id="7" name="流程图: 准备 6"/>
          <p:cNvSpPr/>
          <p:nvPr/>
        </p:nvSpPr>
        <p:spPr>
          <a:xfrm>
            <a:off x="8872655" y="582806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verify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code</a:t>
            </a:r>
          </a:p>
        </p:txBody>
      </p:sp>
      <p:sp>
        <p:nvSpPr>
          <p:cNvPr id="8" name="流程图: 准备 7"/>
          <p:cNvSpPr/>
          <p:nvPr/>
        </p:nvSpPr>
        <p:spPr>
          <a:xfrm>
            <a:off x="6019800" y="582580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contact</a:t>
            </a:r>
          </a:p>
        </p:txBody>
      </p:sp>
      <p:sp>
        <p:nvSpPr>
          <p:cNvPr id="9" name="流程图: 准备 8"/>
          <p:cNvSpPr/>
          <p:nvPr/>
        </p:nvSpPr>
        <p:spPr>
          <a:xfrm>
            <a:off x="4622165" y="582580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train</a:t>
            </a:r>
          </a:p>
        </p:txBody>
      </p:sp>
      <p:sp>
        <p:nvSpPr>
          <p:cNvPr id="10" name="流程图: 准备 9"/>
          <p:cNvSpPr/>
          <p:nvPr/>
        </p:nvSpPr>
        <p:spPr>
          <a:xfrm>
            <a:off x="3249930" y="582771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station</a:t>
            </a:r>
          </a:p>
        </p:txBody>
      </p:sp>
      <p:sp>
        <p:nvSpPr>
          <p:cNvPr id="11" name="流程图: 准备 10"/>
          <p:cNvSpPr/>
          <p:nvPr/>
        </p:nvSpPr>
        <p:spPr>
          <a:xfrm>
            <a:off x="10408919" y="582961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single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 sign-on</a:t>
            </a:r>
          </a:p>
        </p:txBody>
      </p:sp>
      <p:sp>
        <p:nvSpPr>
          <p:cNvPr id="12" name="流程图: 准备 11"/>
          <p:cNvSpPr/>
          <p:nvPr/>
        </p:nvSpPr>
        <p:spPr>
          <a:xfrm>
            <a:off x="6039845" y="4520648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basic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3" name="流程图: 准备 12"/>
          <p:cNvSpPr/>
          <p:nvPr/>
        </p:nvSpPr>
        <p:spPr>
          <a:xfrm>
            <a:off x="8867775" y="451485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login</a:t>
            </a:r>
          </a:p>
        </p:txBody>
      </p:sp>
      <p:sp>
        <p:nvSpPr>
          <p:cNvPr id="14" name="流程图: 准备 13"/>
          <p:cNvSpPr/>
          <p:nvPr/>
        </p:nvSpPr>
        <p:spPr>
          <a:xfrm>
            <a:off x="10408919" y="451167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register</a:t>
            </a:r>
          </a:p>
        </p:txBody>
      </p:sp>
      <p:sp>
        <p:nvSpPr>
          <p:cNvPr id="15" name="流程图: 准备 14"/>
          <p:cNvSpPr/>
          <p:nvPr/>
        </p:nvSpPr>
        <p:spPr>
          <a:xfrm>
            <a:off x="3121975" y="4512628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notify</a:t>
            </a:r>
          </a:p>
        </p:txBody>
      </p:sp>
      <p:sp>
        <p:nvSpPr>
          <p:cNvPr id="16" name="流程图: 准备 15"/>
          <p:cNvSpPr/>
          <p:nvPr/>
        </p:nvSpPr>
        <p:spPr>
          <a:xfrm>
            <a:off x="6043019" y="3222786"/>
            <a:ext cx="118935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7" name="流程图: 准备 16"/>
          <p:cNvSpPr/>
          <p:nvPr/>
        </p:nvSpPr>
        <p:spPr>
          <a:xfrm>
            <a:off x="4220845" y="3225165"/>
            <a:ext cx="150812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18" name="流程图: 准备 17"/>
          <p:cNvSpPr/>
          <p:nvPr/>
        </p:nvSpPr>
        <p:spPr>
          <a:xfrm>
            <a:off x="5764614" y="1958421"/>
            <a:ext cx="174752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19" name="流程图: 准备 18"/>
          <p:cNvSpPr/>
          <p:nvPr/>
        </p:nvSpPr>
        <p:spPr>
          <a:xfrm>
            <a:off x="4470400" y="1974850"/>
            <a:ext cx="1189355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inside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0" name="流程图: 准备 19"/>
          <p:cNvSpPr/>
          <p:nvPr/>
        </p:nvSpPr>
        <p:spPr>
          <a:xfrm>
            <a:off x="3115628" y="1974849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1" name="流程图: 准备 20"/>
          <p:cNvSpPr/>
          <p:nvPr/>
        </p:nvSpPr>
        <p:spPr>
          <a:xfrm>
            <a:off x="1837055" y="197485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execute</a:t>
            </a:r>
          </a:p>
        </p:txBody>
      </p:sp>
      <p:sp>
        <p:nvSpPr>
          <p:cNvPr id="22" name="流程图: 准备 21"/>
          <p:cNvSpPr/>
          <p:nvPr/>
        </p:nvSpPr>
        <p:spPr>
          <a:xfrm>
            <a:off x="9092565" y="1974214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security</a:t>
            </a:r>
          </a:p>
        </p:txBody>
      </p:sp>
      <p:sp>
        <p:nvSpPr>
          <p:cNvPr id="23" name="流程图: 准备 22"/>
          <p:cNvSpPr/>
          <p:nvPr/>
        </p:nvSpPr>
        <p:spPr>
          <a:xfrm>
            <a:off x="3798570" y="69405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ticket </a:t>
            </a:r>
          </a:p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rebook</a:t>
            </a:r>
          </a:p>
        </p:txBody>
      </p:sp>
      <p:sp>
        <p:nvSpPr>
          <p:cNvPr id="24" name="流程图: 准备 23"/>
          <p:cNvSpPr/>
          <p:nvPr/>
        </p:nvSpPr>
        <p:spPr>
          <a:xfrm>
            <a:off x="5702646" y="709058"/>
            <a:ext cx="1872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high-speed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26" name="流程图: 准备 25"/>
          <p:cNvSpPr/>
          <p:nvPr/>
        </p:nvSpPr>
        <p:spPr>
          <a:xfrm>
            <a:off x="10385424" y="3220747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27" name="流程图: 准备 26"/>
          <p:cNvSpPr/>
          <p:nvPr/>
        </p:nvSpPr>
        <p:spPr>
          <a:xfrm>
            <a:off x="8376920" y="695960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22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7629525" y="1978025"/>
            <a:ext cx="1260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29" name="流程图: 准备 28"/>
          <p:cNvSpPr/>
          <p:nvPr/>
        </p:nvSpPr>
        <p:spPr>
          <a:xfrm>
            <a:off x="10385424" y="1974215"/>
            <a:ext cx="1188000" cy="100800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cancel</a:t>
            </a:r>
          </a:p>
          <a:p>
            <a:pPr lvl="0" algn="ctr"/>
            <a:r>
              <a:rPr lang="en-US" altLang="zh-CN" sz="2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607185" y="41275"/>
            <a:ext cx="10053320" cy="39497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77470" y="605155"/>
            <a:ext cx="1633855" cy="623056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Discovery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Registry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Balance</a:t>
            </a:r>
          </a:p>
          <a:p>
            <a:pPr algn="ctr"/>
            <a:endParaRPr lang="en-US" altLang="zh-CN" sz="2800" dirty="0">
              <a:solidFill>
                <a:schemeClr val="tx1"/>
              </a:solidFill>
            </a:endParaRP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6493489" y="570250"/>
            <a:ext cx="272813" cy="4801"/>
          </a:xfrm>
          <a:prstGeom prst="bentConnector3">
            <a:avLst>
              <a:gd name="adj1" fmla="val 523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31" idx="2"/>
            <a:endCxn id="23" idx="0"/>
          </p:cNvCxnSpPr>
          <p:nvPr/>
        </p:nvCxnSpPr>
        <p:spPr>
          <a:xfrm rot="5400000">
            <a:off x="5384303" y="-555487"/>
            <a:ext cx="257810" cy="2241275"/>
          </a:xfrm>
          <a:prstGeom prst="bentConnector3">
            <a:avLst>
              <a:gd name="adj1" fmla="val 4507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>
            <a:off x="6618159" y="551005"/>
            <a:ext cx="2352761" cy="14495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5400000">
            <a:off x="6517829" y="1837603"/>
            <a:ext cx="241363" cy="2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478191" y="1485295"/>
            <a:ext cx="274065" cy="711395"/>
          </a:xfrm>
          <a:prstGeom prst="bentConnector3">
            <a:avLst>
              <a:gd name="adj1" fmla="val 360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5677269" y="2264060"/>
            <a:ext cx="258744" cy="1663466"/>
          </a:xfrm>
          <a:prstGeom prst="bentConnector3">
            <a:avLst>
              <a:gd name="adj1" fmla="val 4018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311608" y="5673017"/>
            <a:ext cx="305214" cy="48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4303628" y="2478850"/>
            <a:ext cx="166772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17" idx="2"/>
            <a:endCxn id="12" idx="0"/>
          </p:cNvCxnSpPr>
          <p:nvPr/>
        </p:nvCxnSpPr>
        <p:spPr>
          <a:xfrm rot="16200000" flipH="1">
            <a:off x="5660635" y="3547437"/>
            <a:ext cx="287483" cy="1658937"/>
          </a:xfrm>
          <a:prstGeom prst="bentConnector3">
            <a:avLst>
              <a:gd name="adj1" fmla="val 367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4592427" y="1502198"/>
            <a:ext cx="272795" cy="672508"/>
          </a:xfrm>
          <a:prstGeom prst="bentConnector3">
            <a:avLst>
              <a:gd name="adj1" fmla="val 3603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953113" y="2292436"/>
            <a:ext cx="738722" cy="212589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375570" y="2842830"/>
            <a:ext cx="740761" cy="102715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3715975" y="3729164"/>
            <a:ext cx="504870" cy="783463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10078963" y="4905662"/>
            <a:ext cx="306769" cy="1541144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4382600" y="3577103"/>
            <a:ext cx="299701" cy="4202790"/>
          </a:xfrm>
          <a:prstGeom prst="bentConnector3">
            <a:avLst>
              <a:gd name="adj1" fmla="val 3728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979424" y="2982215"/>
            <a:ext cx="0" cy="2385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172472" y="4990021"/>
            <a:ext cx="291446" cy="1368700"/>
          </a:xfrm>
          <a:prstGeom prst="bentConnector3">
            <a:avLst>
              <a:gd name="adj1" fmla="val 401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5213308" y="5633086"/>
            <a:ext cx="2857" cy="192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2" idx="2"/>
          </p:cNvCxnSpPr>
          <p:nvPr/>
        </p:nvCxnSpPr>
        <p:spPr>
          <a:xfrm flipH="1">
            <a:off x="6631328" y="5528648"/>
            <a:ext cx="2517" cy="2956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3841701" y="5633082"/>
            <a:ext cx="2857" cy="1927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 flipH="1">
            <a:off x="6637697" y="2966421"/>
            <a:ext cx="677" cy="2563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stCxn id="16" idx="2"/>
            <a:endCxn id="12" idx="0"/>
          </p:cNvCxnSpPr>
          <p:nvPr/>
        </p:nvCxnSpPr>
        <p:spPr>
          <a:xfrm flipH="1">
            <a:off x="6633845" y="4230786"/>
            <a:ext cx="3852" cy="2898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9193615" y="1481264"/>
            <a:ext cx="270254" cy="715645"/>
          </a:xfrm>
          <a:prstGeom prst="bentConnector3">
            <a:avLst>
              <a:gd name="adj1" fmla="val 359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1002919" y="5519675"/>
            <a:ext cx="0" cy="30994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  <a:endCxn id="17" idx="0"/>
          </p:cNvCxnSpPr>
          <p:nvPr/>
        </p:nvCxnSpPr>
        <p:spPr>
          <a:xfrm rot="16200000" flipH="1">
            <a:off x="3581824" y="1832080"/>
            <a:ext cx="242315" cy="2543853"/>
          </a:xfrm>
          <a:prstGeom prst="bentConnector3">
            <a:avLst>
              <a:gd name="adj1" fmla="val 3689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4721310" y="509483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config</a:t>
            </a:r>
          </a:p>
        </p:txBody>
      </p:sp>
      <p:sp>
        <p:nvSpPr>
          <p:cNvPr id="5" name="流程图: 准备 4"/>
          <p:cNvSpPr/>
          <p:nvPr/>
        </p:nvSpPr>
        <p:spPr>
          <a:xfrm>
            <a:off x="8002178" y="508920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price</a:t>
            </a:r>
          </a:p>
        </p:txBody>
      </p:sp>
      <p:sp>
        <p:nvSpPr>
          <p:cNvPr id="7" name="流程图: 准备 6"/>
          <p:cNvSpPr/>
          <p:nvPr/>
        </p:nvSpPr>
        <p:spPr>
          <a:xfrm>
            <a:off x="8864344" y="509464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verify</a:t>
            </a: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code</a:t>
            </a:r>
          </a:p>
        </p:txBody>
      </p:sp>
      <p:sp>
        <p:nvSpPr>
          <p:cNvPr id="8" name="流程图: 准备 7"/>
          <p:cNvSpPr/>
          <p:nvPr/>
        </p:nvSpPr>
        <p:spPr>
          <a:xfrm>
            <a:off x="7184391" y="50931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contact</a:t>
            </a:r>
          </a:p>
        </p:txBody>
      </p:sp>
      <p:sp>
        <p:nvSpPr>
          <p:cNvPr id="9" name="流程图: 准备 8"/>
          <p:cNvSpPr/>
          <p:nvPr/>
        </p:nvSpPr>
        <p:spPr>
          <a:xfrm>
            <a:off x="6361370" y="50931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train</a:t>
            </a:r>
          </a:p>
        </p:txBody>
      </p:sp>
      <p:sp>
        <p:nvSpPr>
          <p:cNvPr id="10" name="流程图: 准备 9"/>
          <p:cNvSpPr/>
          <p:nvPr/>
        </p:nvSpPr>
        <p:spPr>
          <a:xfrm>
            <a:off x="5553306" y="509440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</a:t>
            </a:r>
          </a:p>
        </p:txBody>
      </p:sp>
      <p:sp>
        <p:nvSpPr>
          <p:cNvPr id="11" name="流程图: 准备 10"/>
          <p:cNvSpPr/>
          <p:nvPr/>
        </p:nvSpPr>
        <p:spPr>
          <a:xfrm>
            <a:off x="9768999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single</a:t>
            </a: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 sign-on</a:t>
            </a:r>
          </a:p>
        </p:txBody>
      </p:sp>
      <p:sp>
        <p:nvSpPr>
          <p:cNvPr id="12" name="流程图: 准备 11"/>
          <p:cNvSpPr/>
          <p:nvPr/>
        </p:nvSpPr>
        <p:spPr>
          <a:xfrm>
            <a:off x="7196196" y="420211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basic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3" name="流程图: 准备 12"/>
          <p:cNvSpPr/>
          <p:nvPr/>
        </p:nvSpPr>
        <p:spPr>
          <a:xfrm>
            <a:off x="8861471" y="4198160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login</a:t>
            </a:r>
          </a:p>
        </p:txBody>
      </p:sp>
      <p:sp>
        <p:nvSpPr>
          <p:cNvPr id="14" name="流程图: 准备 13"/>
          <p:cNvSpPr/>
          <p:nvPr/>
        </p:nvSpPr>
        <p:spPr>
          <a:xfrm>
            <a:off x="9768999" y="419599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register</a:t>
            </a:r>
          </a:p>
        </p:txBody>
      </p:sp>
      <p:sp>
        <p:nvSpPr>
          <p:cNvPr id="15" name="流程图: 准备 14"/>
          <p:cNvSpPr/>
          <p:nvPr/>
        </p:nvSpPr>
        <p:spPr>
          <a:xfrm>
            <a:off x="5481935" y="402496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notify</a:t>
            </a:r>
          </a:p>
        </p:txBody>
      </p:sp>
      <p:sp>
        <p:nvSpPr>
          <p:cNvPr id="16" name="流程图: 准备 15"/>
          <p:cNvSpPr/>
          <p:nvPr/>
        </p:nvSpPr>
        <p:spPr>
          <a:xfrm>
            <a:off x="7209499" y="3324136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7" name="流程图: 准备 16"/>
          <p:cNvSpPr/>
          <p:nvPr/>
        </p:nvSpPr>
        <p:spPr>
          <a:xfrm>
            <a:off x="6136480" y="3325760"/>
            <a:ext cx="88808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18" name="流程图: 准备 17"/>
          <p:cNvSpPr/>
          <p:nvPr/>
        </p:nvSpPr>
        <p:spPr>
          <a:xfrm>
            <a:off x="7034122" y="2160967"/>
            <a:ext cx="1029058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19" name="流程图: 准备 18"/>
          <p:cNvSpPr/>
          <p:nvPr/>
        </p:nvSpPr>
        <p:spPr>
          <a:xfrm>
            <a:off x="6272002" y="2172182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inside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0" name="流程图: 准备 19"/>
          <p:cNvSpPr/>
          <p:nvPr/>
        </p:nvSpPr>
        <p:spPr>
          <a:xfrm>
            <a:off x="5292729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1" name="流程图: 准备 20"/>
          <p:cNvSpPr/>
          <p:nvPr/>
        </p:nvSpPr>
        <p:spPr>
          <a:xfrm>
            <a:off x="4371523" y="2185495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execute</a:t>
            </a:r>
          </a:p>
        </p:txBody>
      </p:sp>
      <p:sp>
        <p:nvSpPr>
          <p:cNvPr id="22" name="流程图: 准备 21"/>
          <p:cNvSpPr/>
          <p:nvPr/>
        </p:nvSpPr>
        <p:spPr>
          <a:xfrm>
            <a:off x="8993843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security</a:t>
            </a:r>
          </a:p>
        </p:txBody>
      </p:sp>
      <p:sp>
        <p:nvSpPr>
          <p:cNvPr id="23" name="流程图: 准备 22"/>
          <p:cNvSpPr/>
          <p:nvPr/>
        </p:nvSpPr>
        <p:spPr>
          <a:xfrm>
            <a:off x="5700520" y="54441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 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rebook</a:t>
            </a:r>
          </a:p>
        </p:txBody>
      </p:sp>
      <p:sp>
        <p:nvSpPr>
          <p:cNvPr id="24" name="流程图: 准备 23"/>
          <p:cNvSpPr/>
          <p:nvPr/>
        </p:nvSpPr>
        <p:spPr>
          <a:xfrm>
            <a:off x="6835258" y="489131"/>
            <a:ext cx="1102359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high-speed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26" name="流程图: 准备 25"/>
          <p:cNvSpPr/>
          <p:nvPr/>
        </p:nvSpPr>
        <p:spPr>
          <a:xfrm>
            <a:off x="9766600" y="332274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27" name="流程图: 准备 26"/>
          <p:cNvSpPr/>
          <p:nvPr/>
        </p:nvSpPr>
        <p:spPr>
          <a:xfrm>
            <a:off x="8396559" y="49980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8132306" y="2174351"/>
            <a:ext cx="7419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29" name="流程图: 准备 28"/>
          <p:cNvSpPr/>
          <p:nvPr/>
        </p:nvSpPr>
        <p:spPr>
          <a:xfrm>
            <a:off x="9755166" y="217174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cancel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7252473" y="412931"/>
            <a:ext cx="232905" cy="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3" idx="0"/>
          </p:cNvCxnSpPr>
          <p:nvPr/>
        </p:nvCxnSpPr>
        <p:spPr>
          <a:xfrm rot="10800000" flipV="1">
            <a:off x="6050309" y="290172"/>
            <a:ext cx="1318331" cy="254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7" idx="0"/>
          </p:cNvCxnSpPr>
          <p:nvPr/>
        </p:nvCxnSpPr>
        <p:spPr>
          <a:xfrm>
            <a:off x="7345049" y="296760"/>
            <a:ext cx="1401298" cy="2030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16200000" flipH="1">
            <a:off x="6975689" y="1588005"/>
            <a:ext cx="983710" cy="1622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131612" y="1559616"/>
            <a:ext cx="986416" cy="2430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18" idx="2"/>
            <a:endCxn id="17" idx="0"/>
          </p:cNvCxnSpPr>
          <p:nvPr/>
        </p:nvCxnSpPr>
        <p:spPr>
          <a:xfrm rot="5400000">
            <a:off x="6826254" y="2603362"/>
            <a:ext cx="476667" cy="96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108516" y="4989029"/>
            <a:ext cx="208359" cy="2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5992304" y="2515811"/>
            <a:ext cx="279698" cy="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endCxn id="12" idx="0"/>
          </p:cNvCxnSpPr>
          <p:nvPr/>
        </p:nvCxnSpPr>
        <p:spPr>
          <a:xfrm rot="16200000" flipH="1">
            <a:off x="6959408" y="3615544"/>
            <a:ext cx="196254" cy="976893"/>
          </a:xfrm>
          <a:prstGeom prst="bentConnector3">
            <a:avLst>
              <a:gd name="adj1" fmla="val 3674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5866428" y="1416421"/>
            <a:ext cx="939640" cy="5718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28" idx="2"/>
            <a:endCxn id="26" idx="1"/>
          </p:cNvCxnSpPr>
          <p:nvPr/>
        </p:nvCxnSpPr>
        <p:spPr>
          <a:xfrm rot="16200000" flipH="1">
            <a:off x="8732781" y="2632988"/>
            <a:ext cx="804330" cy="12633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8" idx="2"/>
            <a:endCxn id="16" idx="3"/>
          </p:cNvCxnSpPr>
          <p:nvPr/>
        </p:nvCxnSpPr>
        <p:spPr>
          <a:xfrm rot="5400000">
            <a:off x="7803722" y="2968628"/>
            <a:ext cx="805722" cy="5934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17" idx="1"/>
            <a:endCxn id="15" idx="0"/>
          </p:cNvCxnSpPr>
          <p:nvPr/>
        </p:nvCxnSpPr>
        <p:spPr>
          <a:xfrm rot="10800000" flipV="1">
            <a:off x="5831724" y="3669823"/>
            <a:ext cx="304757" cy="355146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9560312" y="4537232"/>
            <a:ext cx="209421" cy="907530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12" idx="2"/>
            <a:endCxn id="4" idx="0"/>
          </p:cNvCxnSpPr>
          <p:nvPr/>
        </p:nvCxnSpPr>
        <p:spPr>
          <a:xfrm rot="5400000">
            <a:off x="6206243" y="3755099"/>
            <a:ext cx="204596" cy="2474886"/>
          </a:xfrm>
          <a:prstGeom prst="bentConnector3">
            <a:avLst>
              <a:gd name="adj1" fmla="val 3728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29" idx="2"/>
            <a:endCxn id="26" idx="0"/>
          </p:cNvCxnSpPr>
          <p:nvPr/>
        </p:nvCxnSpPr>
        <p:spPr>
          <a:xfrm>
            <a:off x="10104954" y="2859875"/>
            <a:ext cx="11434" cy="462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stCxn id="12" idx="2"/>
            <a:endCxn id="5" idx="0"/>
          </p:cNvCxnSpPr>
          <p:nvPr/>
        </p:nvCxnSpPr>
        <p:spPr>
          <a:xfrm rot="16200000" flipH="1">
            <a:off x="7849494" y="4586733"/>
            <a:ext cx="198960" cy="805982"/>
          </a:xfrm>
          <a:prstGeom prst="bentConnector3">
            <a:avLst>
              <a:gd name="adj1" fmla="val 401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endCxn id="9" idx="0"/>
          </p:cNvCxnSpPr>
          <p:nvPr/>
        </p:nvCxnSpPr>
        <p:spPr>
          <a:xfrm>
            <a:off x="6709475" y="4961541"/>
            <a:ext cx="1682" cy="131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>
            <a:stCxn id="12" idx="2"/>
          </p:cNvCxnSpPr>
          <p:nvPr/>
        </p:nvCxnSpPr>
        <p:spPr>
          <a:xfrm flipH="1">
            <a:off x="7544501" y="4890245"/>
            <a:ext cx="1483" cy="2018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>
            <a:off x="5901781" y="4961539"/>
            <a:ext cx="1682" cy="13156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stCxn id="18" idx="2"/>
            <a:endCxn id="16" idx="0"/>
          </p:cNvCxnSpPr>
          <p:nvPr/>
        </p:nvCxnSpPr>
        <p:spPr>
          <a:xfrm>
            <a:off x="7548651" y="2849093"/>
            <a:ext cx="11035" cy="47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直接箭头连接符 223"/>
          <p:cNvCxnSpPr>
            <a:endCxn id="12" idx="0"/>
          </p:cNvCxnSpPr>
          <p:nvPr/>
        </p:nvCxnSpPr>
        <p:spPr>
          <a:xfrm flipH="1">
            <a:off x="7545982" y="4004240"/>
            <a:ext cx="2268" cy="19787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8553083" y="1381199"/>
            <a:ext cx="983813" cy="5972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0118787" y="4884119"/>
            <a:ext cx="0" cy="21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</p:cNvCxnSpPr>
          <p:nvPr/>
        </p:nvCxnSpPr>
        <p:spPr>
          <a:xfrm rot="16200000" flipH="1">
            <a:off x="5547134" y="2047797"/>
            <a:ext cx="215988" cy="186763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准备 19"/>
          <p:cNvSpPr/>
          <p:nvPr/>
        </p:nvSpPr>
        <p:spPr>
          <a:xfrm>
            <a:off x="3570605" y="886460"/>
            <a:ext cx="1614805" cy="1102995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Travel admin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(order, route, 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station)</a:t>
            </a:r>
          </a:p>
        </p:txBody>
      </p:sp>
      <p:sp>
        <p:nvSpPr>
          <p:cNvPr id="89" name="流程图: 准备 19"/>
          <p:cNvSpPr/>
          <p:nvPr/>
        </p:nvSpPr>
        <p:spPr>
          <a:xfrm>
            <a:off x="7248105" y="6097759"/>
            <a:ext cx="1227887" cy="617874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service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81" name="Straight Arrow Connector 80"/>
          <p:cNvCxnSpPr>
            <a:stCxn id="89" idx="0"/>
            <a:endCxn id="9" idx="2"/>
          </p:cNvCxnSpPr>
          <p:nvPr/>
        </p:nvCxnSpPr>
        <p:spPr>
          <a:xfrm flipH="1" flipV="1">
            <a:off x="6711429" y="5781529"/>
            <a:ext cx="1150620" cy="31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9" idx="0"/>
            <a:endCxn id="10" idx="2"/>
          </p:cNvCxnSpPr>
          <p:nvPr/>
        </p:nvCxnSpPr>
        <p:spPr>
          <a:xfrm flipH="1" flipV="1">
            <a:off x="5903074" y="5782799"/>
            <a:ext cx="1958975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8" idx="3"/>
            <a:endCxn id="18" idx="0"/>
          </p:cNvCxnSpPr>
          <p:nvPr/>
        </p:nvCxnSpPr>
        <p:spPr>
          <a:xfrm>
            <a:off x="5185356" y="1438314"/>
            <a:ext cx="2363470" cy="72263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8" idx="3"/>
            <a:endCxn id="28" idx="0"/>
          </p:cNvCxnSpPr>
          <p:nvPr/>
        </p:nvCxnSpPr>
        <p:spPr>
          <a:xfrm>
            <a:off x="5185356" y="1438314"/>
            <a:ext cx="3317875" cy="73596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流程图: 准备 19"/>
          <p:cNvSpPr/>
          <p:nvPr/>
        </p:nvSpPr>
        <p:spPr>
          <a:xfrm>
            <a:off x="10636990" y="1866417"/>
            <a:ext cx="854654" cy="319184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Route</a:t>
            </a:r>
          </a:p>
        </p:txBody>
      </p:sp>
      <p:cxnSp>
        <p:nvCxnSpPr>
          <p:cNvPr id="113" name="Straight Arrow Connector 112"/>
          <p:cNvCxnSpPr>
            <a:stCxn id="18" idx="0"/>
            <a:endCxn id="111" idx="1"/>
          </p:cNvCxnSpPr>
          <p:nvPr/>
        </p:nvCxnSpPr>
        <p:spPr>
          <a:xfrm flipV="1">
            <a:off x="7548651" y="2026347"/>
            <a:ext cx="3088005" cy="13462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流程图: 准备 19"/>
          <p:cNvSpPr/>
          <p:nvPr/>
        </p:nvSpPr>
        <p:spPr>
          <a:xfrm>
            <a:off x="8108095" y="4001077"/>
            <a:ext cx="734844" cy="409388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seat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117" name="Straight Arrow Connector 116"/>
          <p:cNvCxnSpPr>
            <a:stCxn id="18" idx="2"/>
            <a:endCxn id="116" idx="0"/>
          </p:cNvCxnSpPr>
          <p:nvPr/>
        </p:nvCxnSpPr>
        <p:spPr>
          <a:xfrm>
            <a:off x="7548651" y="2849093"/>
            <a:ext cx="926866" cy="1151984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流程图: 准备 19"/>
          <p:cNvSpPr/>
          <p:nvPr/>
        </p:nvSpPr>
        <p:spPr>
          <a:xfrm>
            <a:off x="10842195" y="3187367"/>
            <a:ext cx="887285" cy="660453"/>
          </a:xfrm>
          <a:prstGeom prst="flowChartPreparation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assurance</a:t>
            </a:r>
          </a:p>
        </p:txBody>
      </p:sp>
      <p:cxnSp>
        <p:nvCxnSpPr>
          <p:cNvPr id="124" name="Straight Arrow Connector 123"/>
          <p:cNvCxnSpPr>
            <a:stCxn id="26" idx="3"/>
            <a:endCxn id="123" idx="1"/>
          </p:cNvCxnSpPr>
          <p:nvPr/>
        </p:nvCxnSpPr>
        <p:spPr>
          <a:xfrm flipV="1">
            <a:off x="10466175" y="3517594"/>
            <a:ext cx="376020" cy="149213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图: 准备 19"/>
          <p:cNvSpPr/>
          <p:nvPr/>
        </p:nvSpPr>
        <p:spPr>
          <a:xfrm>
            <a:off x="9560560" y="659765"/>
            <a:ext cx="908050" cy="368300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news(go)</a:t>
            </a:r>
          </a:p>
        </p:txBody>
      </p:sp>
      <p:cxnSp>
        <p:nvCxnSpPr>
          <p:cNvPr id="65" name="肘形连接符 33"/>
          <p:cNvCxnSpPr>
            <a:endCxn id="63" idx="0"/>
          </p:cNvCxnSpPr>
          <p:nvPr/>
        </p:nvCxnSpPr>
        <p:spPr>
          <a:xfrm>
            <a:off x="8808085" y="287020"/>
            <a:ext cx="1206500" cy="372745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流程图: 准备 19"/>
          <p:cNvSpPr/>
          <p:nvPr/>
        </p:nvSpPr>
        <p:spPr>
          <a:xfrm>
            <a:off x="1228368" y="208520"/>
            <a:ext cx="1185648" cy="440429"/>
          </a:xfrm>
          <a:prstGeom prst="flowChartPreparation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entrance</a:t>
            </a:r>
          </a:p>
        </p:txBody>
      </p:sp>
      <p:cxnSp>
        <p:nvCxnSpPr>
          <p:cNvPr id="68" name="Straight Arrow Connector 67"/>
          <p:cNvCxnSpPr>
            <a:stCxn id="67" idx="3"/>
          </p:cNvCxnSpPr>
          <p:nvPr/>
        </p:nvCxnSpPr>
        <p:spPr>
          <a:xfrm flipV="1">
            <a:off x="2414016" y="295027"/>
            <a:ext cx="3636291" cy="13370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2"/>
            <a:endCxn id="18" idx="0"/>
          </p:cNvCxnSpPr>
          <p:nvPr/>
        </p:nvCxnSpPr>
        <p:spPr>
          <a:xfrm flipH="1">
            <a:off x="7548953" y="1028234"/>
            <a:ext cx="2465705" cy="113284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准备 19"/>
          <p:cNvSpPr/>
          <p:nvPr/>
        </p:nvSpPr>
        <p:spPr>
          <a:xfrm>
            <a:off x="147320" y="2940050"/>
            <a:ext cx="2157095" cy="775970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Advanced travel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(route info + ticket)</a:t>
            </a:r>
          </a:p>
        </p:txBody>
      </p:sp>
      <p:cxnSp>
        <p:nvCxnSpPr>
          <p:cNvPr id="79" name="Straight Arrow Connector 78"/>
          <p:cNvCxnSpPr>
            <a:stCxn id="77" idx="3"/>
            <a:endCxn id="18" idx="2"/>
          </p:cNvCxnSpPr>
          <p:nvPr/>
        </p:nvCxnSpPr>
        <p:spPr>
          <a:xfrm flipV="1">
            <a:off x="2304612" y="2849378"/>
            <a:ext cx="5244465" cy="47879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7" idx="3"/>
            <a:endCxn id="30" idx="1"/>
          </p:cNvCxnSpPr>
          <p:nvPr/>
        </p:nvCxnSpPr>
        <p:spPr>
          <a:xfrm>
            <a:off x="2304415" y="3328035"/>
            <a:ext cx="379095" cy="57785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准备 19"/>
          <p:cNvSpPr/>
          <p:nvPr/>
        </p:nvSpPr>
        <p:spPr>
          <a:xfrm>
            <a:off x="4667885" y="5984240"/>
            <a:ext cx="1584960" cy="73152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customer support</a:t>
            </a:r>
          </a:p>
        </p:txBody>
      </p:sp>
      <p:sp>
        <p:nvSpPr>
          <p:cNvPr id="30" name="流程图: 准备 19"/>
          <p:cNvSpPr/>
          <p:nvPr/>
        </p:nvSpPr>
        <p:spPr>
          <a:xfrm>
            <a:off x="2683510" y="3517900"/>
            <a:ext cx="2657475" cy="775970"/>
          </a:xfrm>
          <a:prstGeom prst="flowChartPreparation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route plan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(price, change, time)</a:t>
            </a:r>
          </a:p>
        </p:txBody>
      </p:sp>
      <p:sp>
        <p:nvSpPr>
          <p:cNvPr id="31" name="流程图: 准备 19"/>
          <p:cNvSpPr/>
          <p:nvPr/>
        </p:nvSpPr>
        <p:spPr>
          <a:xfrm>
            <a:off x="10841990" y="544195"/>
            <a:ext cx="1138555" cy="68834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office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(nodejs)</a:t>
            </a:r>
          </a:p>
        </p:txBody>
      </p:sp>
      <p:cxnSp>
        <p:nvCxnSpPr>
          <p:cNvPr id="32" name="肘形连接符 33"/>
          <p:cNvCxnSpPr>
            <a:endCxn id="31" idx="0"/>
          </p:cNvCxnSpPr>
          <p:nvPr/>
        </p:nvCxnSpPr>
        <p:spPr>
          <a:xfrm>
            <a:off x="9965055" y="272415"/>
            <a:ext cx="1446530" cy="271780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准备 19"/>
          <p:cNvSpPr/>
          <p:nvPr/>
        </p:nvSpPr>
        <p:spPr>
          <a:xfrm>
            <a:off x="10758805" y="4791075"/>
            <a:ext cx="105346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</a:t>
            </a:r>
          </a:p>
        </p:txBody>
      </p:sp>
      <p:sp>
        <p:nvSpPr>
          <p:cNvPr id="37" name="流程图: 准备 19"/>
          <p:cNvSpPr/>
          <p:nvPr/>
        </p:nvSpPr>
        <p:spPr>
          <a:xfrm>
            <a:off x="10687685" y="5784215"/>
            <a:ext cx="118808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 price</a:t>
            </a:r>
          </a:p>
        </p:txBody>
      </p:sp>
      <p:cxnSp>
        <p:nvCxnSpPr>
          <p:cNvPr id="38" name="Straight Arrow Connector 78"/>
          <p:cNvCxnSpPr>
            <a:stCxn id="33" idx="0"/>
            <a:endCxn id="26" idx="3"/>
          </p:cNvCxnSpPr>
          <p:nvPr/>
        </p:nvCxnSpPr>
        <p:spPr>
          <a:xfrm flipH="1" flipV="1">
            <a:off x="10466070" y="3667125"/>
            <a:ext cx="819785" cy="112395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78"/>
          <p:cNvCxnSpPr>
            <a:stCxn id="33" idx="2"/>
            <a:endCxn id="37" idx="0"/>
          </p:cNvCxnSpPr>
          <p:nvPr/>
        </p:nvCxnSpPr>
        <p:spPr>
          <a:xfrm flipH="1">
            <a:off x="11282045" y="5304155"/>
            <a:ext cx="3810" cy="48006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准备 19"/>
          <p:cNvSpPr/>
          <p:nvPr/>
        </p:nvSpPr>
        <p:spPr>
          <a:xfrm>
            <a:off x="2966085" y="2336165"/>
            <a:ext cx="1053465" cy="513080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voucher</a:t>
            </a:r>
          </a:p>
        </p:txBody>
      </p:sp>
      <p:cxnSp>
        <p:nvCxnSpPr>
          <p:cNvPr id="43" name="Straight Arrow Connector 78"/>
          <p:cNvCxnSpPr>
            <a:stCxn id="21" idx="1"/>
            <a:endCxn id="42" idx="3"/>
          </p:cNvCxnSpPr>
          <p:nvPr/>
        </p:nvCxnSpPr>
        <p:spPr>
          <a:xfrm flipH="1">
            <a:off x="4019550" y="2529840"/>
            <a:ext cx="351790" cy="62865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图: 准备 19"/>
          <p:cNvSpPr/>
          <p:nvPr/>
        </p:nvSpPr>
        <p:spPr>
          <a:xfrm>
            <a:off x="282575" y="4713605"/>
            <a:ext cx="1450975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preserve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(voice)</a:t>
            </a:r>
          </a:p>
        </p:txBody>
      </p:sp>
      <p:sp>
        <p:nvSpPr>
          <p:cNvPr id="45" name="流程图: 准备 19"/>
          <p:cNvSpPr/>
          <p:nvPr/>
        </p:nvSpPr>
        <p:spPr>
          <a:xfrm>
            <a:off x="1957070" y="4713605"/>
            <a:ext cx="124333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process</a:t>
            </a:r>
          </a:p>
        </p:txBody>
      </p:sp>
      <p:sp>
        <p:nvSpPr>
          <p:cNvPr id="48" name="流程图: 准备 19"/>
          <p:cNvSpPr/>
          <p:nvPr/>
        </p:nvSpPr>
        <p:spPr>
          <a:xfrm>
            <a:off x="1838960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semantic</a:t>
            </a:r>
          </a:p>
        </p:txBody>
      </p:sp>
      <p:sp>
        <p:nvSpPr>
          <p:cNvPr id="49" name="流程图: 准备 19"/>
          <p:cNvSpPr/>
          <p:nvPr/>
        </p:nvSpPr>
        <p:spPr>
          <a:xfrm>
            <a:off x="3359785" y="473138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filter</a:t>
            </a:r>
          </a:p>
        </p:txBody>
      </p:sp>
      <p:sp>
        <p:nvSpPr>
          <p:cNvPr id="50" name="流程图: 准备 19"/>
          <p:cNvSpPr/>
          <p:nvPr/>
        </p:nvSpPr>
        <p:spPr>
          <a:xfrm>
            <a:off x="3331210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semantic filter</a:t>
            </a:r>
          </a:p>
        </p:txBody>
      </p:sp>
      <p:sp>
        <p:nvSpPr>
          <p:cNvPr id="51" name="流程图: 准备 19"/>
          <p:cNvSpPr/>
          <p:nvPr/>
        </p:nvSpPr>
        <p:spPr>
          <a:xfrm>
            <a:off x="282575" y="5483225"/>
            <a:ext cx="1361440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result generator</a:t>
            </a:r>
          </a:p>
        </p:txBody>
      </p:sp>
      <p:sp>
        <p:nvSpPr>
          <p:cNvPr id="52" name="流程图: 准备 19"/>
          <p:cNvSpPr/>
          <p:nvPr/>
        </p:nvSpPr>
        <p:spPr>
          <a:xfrm>
            <a:off x="427355" y="6297295"/>
            <a:ext cx="1411605" cy="418465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voice response</a:t>
            </a:r>
          </a:p>
        </p:txBody>
      </p:sp>
      <p:cxnSp>
        <p:nvCxnSpPr>
          <p:cNvPr id="54" name="Straight Arrow Connector 89"/>
          <p:cNvCxnSpPr>
            <a:stCxn id="44" idx="3"/>
            <a:endCxn id="45" idx="1"/>
          </p:cNvCxnSpPr>
          <p:nvPr/>
        </p:nvCxnSpPr>
        <p:spPr>
          <a:xfrm>
            <a:off x="1733550" y="5008880"/>
            <a:ext cx="22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89"/>
          <p:cNvCxnSpPr>
            <a:stCxn id="45" idx="3"/>
            <a:endCxn id="49" idx="1"/>
          </p:cNvCxnSpPr>
          <p:nvPr/>
        </p:nvCxnSpPr>
        <p:spPr>
          <a:xfrm>
            <a:off x="3200400" y="5008880"/>
            <a:ext cx="159385" cy="1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89"/>
          <p:cNvCxnSpPr>
            <a:stCxn id="49" idx="2"/>
            <a:endCxn id="50" idx="0"/>
          </p:cNvCxnSpPr>
          <p:nvPr/>
        </p:nvCxnSpPr>
        <p:spPr>
          <a:xfrm flipH="1">
            <a:off x="4011930" y="5321935"/>
            <a:ext cx="28575" cy="161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89"/>
          <p:cNvCxnSpPr>
            <a:stCxn id="50" idx="1"/>
            <a:endCxn id="48" idx="3"/>
          </p:cNvCxnSpPr>
          <p:nvPr/>
        </p:nvCxnSpPr>
        <p:spPr>
          <a:xfrm flipH="1">
            <a:off x="3200400" y="5778500"/>
            <a:ext cx="1308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89"/>
          <p:cNvCxnSpPr>
            <a:stCxn id="48" idx="1"/>
            <a:endCxn id="51" idx="3"/>
          </p:cNvCxnSpPr>
          <p:nvPr/>
        </p:nvCxnSpPr>
        <p:spPr>
          <a:xfrm flipH="1">
            <a:off x="1644015" y="5778500"/>
            <a:ext cx="19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9"/>
          <p:cNvCxnSpPr>
            <a:stCxn id="51" idx="2"/>
            <a:endCxn id="52" idx="0"/>
          </p:cNvCxnSpPr>
          <p:nvPr/>
        </p:nvCxnSpPr>
        <p:spPr>
          <a:xfrm>
            <a:off x="963295" y="6073775"/>
            <a:ext cx="170180" cy="22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流程图: 准备 19"/>
          <p:cNvSpPr/>
          <p:nvPr/>
        </p:nvSpPr>
        <p:spPr>
          <a:xfrm>
            <a:off x="2119630" y="6210935"/>
            <a:ext cx="1450975" cy="590550"/>
          </a:xfrm>
          <a:prstGeom prst="flowChartPreparation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verify</a:t>
            </a:r>
          </a:p>
        </p:txBody>
      </p:sp>
      <p:cxnSp>
        <p:nvCxnSpPr>
          <p:cNvPr id="70" name="Straight Arrow Connector 89"/>
          <p:cNvCxnSpPr>
            <a:stCxn id="52" idx="3"/>
            <a:endCxn id="69" idx="1"/>
          </p:cNvCxnSpPr>
          <p:nvPr/>
        </p:nvCxnSpPr>
        <p:spPr>
          <a:xfrm flipV="1">
            <a:off x="1838960" y="6506210"/>
            <a:ext cx="28067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89"/>
          <p:cNvCxnSpPr>
            <a:stCxn id="69" idx="3"/>
            <a:endCxn id="24" idx="2"/>
          </p:cNvCxnSpPr>
          <p:nvPr/>
        </p:nvCxnSpPr>
        <p:spPr>
          <a:xfrm flipV="1">
            <a:off x="3570605" y="1177290"/>
            <a:ext cx="3815715" cy="532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流程图: 准备 19"/>
          <p:cNvSpPr/>
          <p:nvPr/>
        </p:nvSpPr>
        <p:spPr>
          <a:xfrm>
            <a:off x="8843225" y="6073629"/>
            <a:ext cx="1227887" cy="617874"/>
          </a:xfrm>
          <a:prstGeom prst="flowChartPreparation">
            <a:avLst/>
          </a:prstGeom>
          <a:solidFill>
            <a:srgbClr val="00CC00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map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cxnSp>
        <p:nvCxnSpPr>
          <p:cNvPr id="75" name="Straight Arrow Connector 80"/>
          <p:cNvCxnSpPr>
            <a:stCxn id="89" idx="3"/>
            <a:endCxn id="73" idx="1"/>
          </p:cNvCxnSpPr>
          <p:nvPr/>
        </p:nvCxnSpPr>
        <p:spPr>
          <a:xfrm flipV="1">
            <a:off x="8475980" y="6383020"/>
            <a:ext cx="367030" cy="2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准备 3"/>
          <p:cNvSpPr/>
          <p:nvPr/>
        </p:nvSpPr>
        <p:spPr>
          <a:xfrm>
            <a:off x="3669736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config</a:t>
            </a:r>
          </a:p>
        </p:txBody>
      </p:sp>
      <p:sp>
        <p:nvSpPr>
          <p:cNvPr id="5" name="流程图: 准备 4"/>
          <p:cNvSpPr/>
          <p:nvPr/>
        </p:nvSpPr>
        <p:spPr>
          <a:xfrm>
            <a:off x="8002178" y="5089204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price</a:t>
            </a:r>
          </a:p>
        </p:txBody>
      </p:sp>
      <p:sp>
        <p:nvSpPr>
          <p:cNvPr id="7" name="流程图: 准备 6"/>
          <p:cNvSpPr/>
          <p:nvPr/>
        </p:nvSpPr>
        <p:spPr>
          <a:xfrm>
            <a:off x="8864344" y="509464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verify</a:t>
            </a: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code</a:t>
            </a:r>
          </a:p>
        </p:txBody>
      </p:sp>
      <p:sp>
        <p:nvSpPr>
          <p:cNvPr id="8" name="流程图: 准备 7"/>
          <p:cNvSpPr/>
          <p:nvPr/>
        </p:nvSpPr>
        <p:spPr>
          <a:xfrm>
            <a:off x="6883077" y="511687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contact</a:t>
            </a:r>
          </a:p>
        </p:txBody>
      </p:sp>
      <p:sp>
        <p:nvSpPr>
          <p:cNvPr id="9" name="流程图: 准备 8"/>
          <p:cNvSpPr/>
          <p:nvPr/>
        </p:nvSpPr>
        <p:spPr>
          <a:xfrm>
            <a:off x="5806464" y="510080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train</a:t>
            </a:r>
          </a:p>
        </p:txBody>
      </p:sp>
      <p:sp>
        <p:nvSpPr>
          <p:cNvPr id="10" name="流程图: 准备 9"/>
          <p:cNvSpPr/>
          <p:nvPr/>
        </p:nvSpPr>
        <p:spPr>
          <a:xfrm>
            <a:off x="4716224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</a:t>
            </a:r>
          </a:p>
        </p:txBody>
      </p:sp>
      <p:sp>
        <p:nvSpPr>
          <p:cNvPr id="11" name="流程图: 准备 10"/>
          <p:cNvSpPr/>
          <p:nvPr/>
        </p:nvSpPr>
        <p:spPr>
          <a:xfrm>
            <a:off x="9768999" y="5095707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single</a:t>
            </a:r>
          </a:p>
          <a:p>
            <a:pPr lvl="0" algn="ctr"/>
            <a:r>
              <a:rPr lang="en-US" altLang="zh-CN" sz="1200">
                <a:solidFill>
                  <a:schemeClr val="tx1"/>
                </a:solidFill>
                <a:sym typeface="+mn-ea"/>
              </a:rPr>
              <a:t> sign-on</a:t>
            </a:r>
          </a:p>
        </p:txBody>
      </p:sp>
      <p:sp>
        <p:nvSpPr>
          <p:cNvPr id="12" name="流程图: 准备 11"/>
          <p:cNvSpPr/>
          <p:nvPr/>
        </p:nvSpPr>
        <p:spPr>
          <a:xfrm>
            <a:off x="7204877" y="4202119"/>
            <a:ext cx="699575" cy="457378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basic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3" name="流程图: 准备 12"/>
          <p:cNvSpPr/>
          <p:nvPr/>
        </p:nvSpPr>
        <p:spPr>
          <a:xfrm>
            <a:off x="8861471" y="4198160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login</a:t>
            </a:r>
          </a:p>
        </p:txBody>
      </p:sp>
      <p:sp>
        <p:nvSpPr>
          <p:cNvPr id="14" name="流程图: 准备 13"/>
          <p:cNvSpPr/>
          <p:nvPr/>
        </p:nvSpPr>
        <p:spPr>
          <a:xfrm>
            <a:off x="9768999" y="419599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register</a:t>
            </a:r>
          </a:p>
        </p:txBody>
      </p:sp>
      <p:sp>
        <p:nvSpPr>
          <p:cNvPr id="15" name="流程图: 准备 14"/>
          <p:cNvSpPr/>
          <p:nvPr/>
        </p:nvSpPr>
        <p:spPr>
          <a:xfrm>
            <a:off x="5481935" y="402496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notify</a:t>
            </a:r>
          </a:p>
        </p:txBody>
      </p:sp>
      <p:sp>
        <p:nvSpPr>
          <p:cNvPr id="16" name="流程图: 准备 15"/>
          <p:cNvSpPr/>
          <p:nvPr/>
        </p:nvSpPr>
        <p:spPr>
          <a:xfrm>
            <a:off x="7209499" y="3324136"/>
            <a:ext cx="700373" cy="523260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info</a:t>
            </a:r>
          </a:p>
        </p:txBody>
      </p:sp>
      <p:sp>
        <p:nvSpPr>
          <p:cNvPr id="17" name="流程图: 准备 16"/>
          <p:cNvSpPr/>
          <p:nvPr/>
        </p:nvSpPr>
        <p:spPr>
          <a:xfrm>
            <a:off x="6136480" y="3325760"/>
            <a:ext cx="888085" cy="52163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18" name="流程图: 准备 17"/>
          <p:cNvSpPr/>
          <p:nvPr/>
        </p:nvSpPr>
        <p:spPr>
          <a:xfrm>
            <a:off x="7034122" y="2160967"/>
            <a:ext cx="1029058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high-speed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0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19" name="流程图: 准备 18"/>
          <p:cNvSpPr/>
          <p:nvPr/>
        </p:nvSpPr>
        <p:spPr>
          <a:xfrm>
            <a:off x="6272002" y="2172182"/>
            <a:ext cx="7003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inside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0" name="流程图: 准备 19"/>
          <p:cNvSpPr/>
          <p:nvPr/>
        </p:nvSpPr>
        <p:spPr>
          <a:xfrm>
            <a:off x="5292729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pay</a:t>
            </a:r>
          </a:p>
        </p:txBody>
      </p:sp>
      <p:sp>
        <p:nvSpPr>
          <p:cNvPr id="21" name="流程图: 准备 20"/>
          <p:cNvSpPr/>
          <p:nvPr/>
        </p:nvSpPr>
        <p:spPr>
          <a:xfrm>
            <a:off x="4371523" y="2185495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execute</a:t>
            </a:r>
          </a:p>
        </p:txBody>
      </p:sp>
      <p:sp>
        <p:nvSpPr>
          <p:cNvPr id="22" name="流程图: 准备 21"/>
          <p:cNvSpPr/>
          <p:nvPr/>
        </p:nvSpPr>
        <p:spPr>
          <a:xfrm>
            <a:off x="8993843" y="2171748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security</a:t>
            </a:r>
          </a:p>
        </p:txBody>
      </p:sp>
      <p:sp>
        <p:nvSpPr>
          <p:cNvPr id="23" name="流程图: 准备 22"/>
          <p:cNvSpPr/>
          <p:nvPr/>
        </p:nvSpPr>
        <p:spPr>
          <a:xfrm>
            <a:off x="5661795" y="1084823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ticket 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rebook</a:t>
            </a:r>
          </a:p>
        </p:txBody>
      </p:sp>
      <p:sp>
        <p:nvSpPr>
          <p:cNvPr id="24" name="流程图: 准备 23"/>
          <p:cNvSpPr/>
          <p:nvPr/>
        </p:nvSpPr>
        <p:spPr>
          <a:xfrm>
            <a:off x="6796533" y="1029538"/>
            <a:ext cx="1102359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high-speed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reserve</a:t>
            </a:r>
          </a:p>
        </p:txBody>
      </p:sp>
      <p:sp>
        <p:nvSpPr>
          <p:cNvPr id="26" name="流程图: 准备 25"/>
          <p:cNvSpPr/>
          <p:nvPr/>
        </p:nvSpPr>
        <p:spPr>
          <a:xfrm>
            <a:off x="9766600" y="3322744"/>
            <a:ext cx="699575" cy="541177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sp>
        <p:nvSpPr>
          <p:cNvPr id="27" name="流程图: 准备 26"/>
          <p:cNvSpPr/>
          <p:nvPr/>
        </p:nvSpPr>
        <p:spPr>
          <a:xfrm>
            <a:off x="8357834" y="1040216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ticket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reserve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8" name="流程图: 准备 27"/>
          <p:cNvSpPr/>
          <p:nvPr/>
        </p:nvSpPr>
        <p:spPr>
          <a:xfrm>
            <a:off x="8132306" y="2174351"/>
            <a:ext cx="741973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travel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explore</a:t>
            </a:r>
          </a:p>
        </p:txBody>
      </p:sp>
      <p:sp>
        <p:nvSpPr>
          <p:cNvPr id="29" name="流程图: 准备 28"/>
          <p:cNvSpPr/>
          <p:nvPr/>
        </p:nvSpPr>
        <p:spPr>
          <a:xfrm>
            <a:off x="9755166" y="2171749"/>
            <a:ext cx="699575" cy="688126"/>
          </a:xfrm>
          <a:prstGeom prst="flowChartPreparation">
            <a:avLst/>
          </a:prstGeom>
          <a:noFill/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cancel</a:t>
            </a:r>
          </a:p>
          <a:p>
            <a:pPr lvl="0" algn="ctr"/>
            <a:r>
              <a:rPr lang="en-US" altLang="zh-CN" sz="1200" dirty="0">
                <a:solidFill>
                  <a:schemeClr val="tx1"/>
                </a:solidFill>
                <a:sym typeface="+mn-ea"/>
              </a:rPr>
              <a:t>order</a:t>
            </a:r>
          </a:p>
        </p:txBody>
      </p:sp>
      <p:cxnSp>
        <p:nvCxnSpPr>
          <p:cNvPr id="2" name="肘形连接符 1"/>
          <p:cNvCxnSpPr/>
          <p:nvPr/>
        </p:nvCxnSpPr>
        <p:spPr>
          <a:xfrm rot="16200000" flipH="1">
            <a:off x="7213748" y="953338"/>
            <a:ext cx="232905" cy="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endCxn id="23" idx="0"/>
          </p:cNvCxnSpPr>
          <p:nvPr/>
        </p:nvCxnSpPr>
        <p:spPr>
          <a:xfrm rot="10800000" flipV="1">
            <a:off x="6011584" y="830579"/>
            <a:ext cx="1318331" cy="254244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endCxn id="27" idx="0"/>
          </p:cNvCxnSpPr>
          <p:nvPr/>
        </p:nvCxnSpPr>
        <p:spPr>
          <a:xfrm>
            <a:off x="7306324" y="837167"/>
            <a:ext cx="1401298" cy="20304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4" idx="2"/>
            <a:endCxn id="18" idx="0"/>
          </p:cNvCxnSpPr>
          <p:nvPr/>
        </p:nvCxnSpPr>
        <p:spPr>
          <a:xfrm rot="16200000" flipH="1">
            <a:off x="7226531" y="1838846"/>
            <a:ext cx="443303" cy="200938"/>
          </a:xfrm>
          <a:prstGeom prst="bentConnector3">
            <a:avLst>
              <a:gd name="adj1" fmla="val 5687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/>
          <p:cNvCxnSpPr>
            <a:stCxn id="27" idx="2"/>
            <a:endCxn id="28" idx="0"/>
          </p:cNvCxnSpPr>
          <p:nvPr/>
        </p:nvCxnSpPr>
        <p:spPr>
          <a:xfrm rot="5400000">
            <a:off x="8382454" y="1849182"/>
            <a:ext cx="446009" cy="204329"/>
          </a:xfrm>
          <a:prstGeom prst="bentConnector3">
            <a:avLst>
              <a:gd name="adj1" fmla="val 5512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cxnSpLocks/>
            <a:stCxn id="18" idx="2"/>
            <a:endCxn id="17" idx="0"/>
          </p:cNvCxnSpPr>
          <p:nvPr/>
        </p:nvCxnSpPr>
        <p:spPr>
          <a:xfrm rot="5400000">
            <a:off x="6826254" y="2603362"/>
            <a:ext cx="476667" cy="96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13" idx="2"/>
            <a:endCxn id="7" idx="0"/>
          </p:cNvCxnSpPr>
          <p:nvPr/>
        </p:nvCxnSpPr>
        <p:spPr>
          <a:xfrm rot="16200000" flipH="1">
            <a:off x="9108516" y="4989029"/>
            <a:ext cx="208359" cy="287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1"/>
            <a:endCxn id="20" idx="3"/>
          </p:cNvCxnSpPr>
          <p:nvPr/>
        </p:nvCxnSpPr>
        <p:spPr>
          <a:xfrm rot="10800000">
            <a:off x="5992304" y="2515811"/>
            <a:ext cx="279698" cy="43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连接符 86"/>
          <p:cNvCxnSpPr>
            <a:stCxn id="23" idx="2"/>
            <a:endCxn id="19" idx="0"/>
          </p:cNvCxnSpPr>
          <p:nvPr/>
        </p:nvCxnSpPr>
        <p:spPr>
          <a:xfrm rot="16200000" flipH="1">
            <a:off x="6117270" y="1667262"/>
            <a:ext cx="399233" cy="6106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cxnSpLocks/>
            <a:stCxn id="28" idx="2"/>
            <a:endCxn id="26" idx="1"/>
          </p:cNvCxnSpPr>
          <p:nvPr/>
        </p:nvCxnSpPr>
        <p:spPr>
          <a:xfrm rot="16200000" flipH="1">
            <a:off x="8769518" y="2596251"/>
            <a:ext cx="730856" cy="126330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cxnSpLocks/>
            <a:stCxn id="28" idx="2"/>
            <a:endCxn id="16" idx="3"/>
          </p:cNvCxnSpPr>
          <p:nvPr/>
        </p:nvCxnSpPr>
        <p:spPr>
          <a:xfrm rot="5400000">
            <a:off x="7844939" y="2927411"/>
            <a:ext cx="723289" cy="59342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cxnSpLocks/>
            <a:stCxn id="17" idx="1"/>
            <a:endCxn id="15" idx="0"/>
          </p:cNvCxnSpPr>
          <p:nvPr/>
        </p:nvCxnSpPr>
        <p:spPr>
          <a:xfrm rot="10800000" flipV="1">
            <a:off x="5831724" y="3586577"/>
            <a:ext cx="304757" cy="438391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肘形连接符 93"/>
          <p:cNvCxnSpPr>
            <a:stCxn id="13" idx="2"/>
            <a:endCxn id="11" idx="0"/>
          </p:cNvCxnSpPr>
          <p:nvPr/>
        </p:nvCxnSpPr>
        <p:spPr>
          <a:xfrm rot="16200000" flipH="1">
            <a:off x="9560312" y="4537232"/>
            <a:ext cx="209421" cy="907530"/>
          </a:xfrm>
          <a:prstGeom prst="bentConnector3">
            <a:avLst>
              <a:gd name="adj1" fmla="val 4172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cxnSpLocks/>
            <a:stCxn id="12" idx="2"/>
            <a:endCxn id="4" idx="0"/>
          </p:cNvCxnSpPr>
          <p:nvPr/>
        </p:nvCxnSpPr>
        <p:spPr>
          <a:xfrm rot="5400000">
            <a:off x="5568990" y="3110032"/>
            <a:ext cx="436210" cy="35351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cxnSpLocks/>
            <a:stCxn id="29" idx="2"/>
            <a:endCxn id="26" idx="0"/>
          </p:cNvCxnSpPr>
          <p:nvPr/>
        </p:nvCxnSpPr>
        <p:spPr>
          <a:xfrm>
            <a:off x="10104954" y="2859875"/>
            <a:ext cx="11434" cy="4628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肘形连接符 198"/>
          <p:cNvCxnSpPr>
            <a:cxnSpLocks/>
            <a:stCxn id="12" idx="2"/>
            <a:endCxn id="5" idx="0"/>
          </p:cNvCxnSpPr>
          <p:nvPr/>
        </p:nvCxnSpPr>
        <p:spPr>
          <a:xfrm rot="16200000" flipH="1">
            <a:off x="7738462" y="4475699"/>
            <a:ext cx="429707" cy="7973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cxnSpLocks/>
            <a:endCxn id="9" idx="0"/>
          </p:cNvCxnSpPr>
          <p:nvPr/>
        </p:nvCxnSpPr>
        <p:spPr>
          <a:xfrm>
            <a:off x="6155412" y="4882046"/>
            <a:ext cx="840" cy="2187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>
            <a:cxnSpLocks/>
            <a:stCxn id="18" idx="2"/>
            <a:endCxn id="16" idx="0"/>
          </p:cNvCxnSpPr>
          <p:nvPr/>
        </p:nvCxnSpPr>
        <p:spPr>
          <a:xfrm>
            <a:off x="7548651" y="2849093"/>
            <a:ext cx="11035" cy="4750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27" idx="2"/>
            <a:endCxn id="22" idx="0"/>
          </p:cNvCxnSpPr>
          <p:nvPr/>
        </p:nvCxnSpPr>
        <p:spPr>
          <a:xfrm rot="16200000" flipH="1">
            <a:off x="8803923" y="1632040"/>
            <a:ext cx="443406" cy="636009"/>
          </a:xfrm>
          <a:prstGeom prst="bentConnector3">
            <a:avLst>
              <a:gd name="adj1" fmla="val 55156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4" idx="2"/>
            <a:endCxn id="11" idx="0"/>
          </p:cNvCxnSpPr>
          <p:nvPr/>
        </p:nvCxnSpPr>
        <p:spPr>
          <a:xfrm>
            <a:off x="10118787" y="4884119"/>
            <a:ext cx="0" cy="2115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/>
          <p:cNvCxnSpPr>
            <a:stCxn id="21" idx="2"/>
          </p:cNvCxnSpPr>
          <p:nvPr/>
        </p:nvCxnSpPr>
        <p:spPr>
          <a:xfrm rot="16200000" flipH="1">
            <a:off x="5547134" y="2047797"/>
            <a:ext cx="215988" cy="186763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准备 19"/>
          <p:cNvSpPr/>
          <p:nvPr/>
        </p:nvSpPr>
        <p:spPr>
          <a:xfrm>
            <a:off x="3849842" y="985289"/>
            <a:ext cx="1430060" cy="779715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solidFill>
                  <a:schemeClr val="tx1"/>
                </a:solidFill>
                <a:sym typeface="+mn-ea"/>
              </a:rPr>
              <a:t>Travel admin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(order, route, </a:t>
            </a:r>
          </a:p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station)</a:t>
            </a:r>
          </a:p>
        </p:txBody>
      </p:sp>
      <p:sp>
        <p:nvSpPr>
          <p:cNvPr id="89" name="流程图: 准备 19"/>
          <p:cNvSpPr/>
          <p:nvPr/>
        </p:nvSpPr>
        <p:spPr>
          <a:xfrm>
            <a:off x="2051184" y="4269828"/>
            <a:ext cx="1227887" cy="38362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service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11" name="流程图: 准备 19"/>
          <p:cNvSpPr/>
          <p:nvPr/>
        </p:nvSpPr>
        <p:spPr>
          <a:xfrm>
            <a:off x="2173511" y="3606229"/>
            <a:ext cx="854654" cy="319184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Route</a:t>
            </a:r>
          </a:p>
        </p:txBody>
      </p:sp>
      <p:sp>
        <p:nvSpPr>
          <p:cNvPr id="116" name="流程图: 准备 19"/>
          <p:cNvSpPr/>
          <p:nvPr/>
        </p:nvSpPr>
        <p:spPr>
          <a:xfrm>
            <a:off x="3243304" y="3567323"/>
            <a:ext cx="734844" cy="409388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seat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23" name="流程图: 准备 19"/>
          <p:cNvSpPr/>
          <p:nvPr/>
        </p:nvSpPr>
        <p:spPr>
          <a:xfrm>
            <a:off x="10749584" y="4329270"/>
            <a:ext cx="887285" cy="660453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assurance</a:t>
            </a:r>
          </a:p>
        </p:txBody>
      </p:sp>
      <p:sp>
        <p:nvSpPr>
          <p:cNvPr id="63" name="流程图: 准备 19"/>
          <p:cNvSpPr/>
          <p:nvPr/>
        </p:nvSpPr>
        <p:spPr>
          <a:xfrm>
            <a:off x="9521835" y="1200172"/>
            <a:ext cx="908050" cy="36830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news</a:t>
            </a:r>
          </a:p>
        </p:txBody>
      </p:sp>
      <p:cxnSp>
        <p:nvCxnSpPr>
          <p:cNvPr id="65" name="肘形连接符 33"/>
          <p:cNvCxnSpPr>
            <a:cxnSpLocks/>
            <a:stCxn id="107" idx="2"/>
            <a:endCxn id="63" idx="0"/>
          </p:cNvCxnSpPr>
          <p:nvPr/>
        </p:nvCxnSpPr>
        <p:spPr>
          <a:xfrm rot="16200000" flipH="1">
            <a:off x="8026977" y="-748712"/>
            <a:ext cx="592581" cy="3305185"/>
          </a:xfrm>
          <a:prstGeom prst="bentConnector3">
            <a:avLst>
              <a:gd name="adj1" fmla="val 3714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流程图: 准备 19"/>
          <p:cNvSpPr/>
          <p:nvPr/>
        </p:nvSpPr>
        <p:spPr>
          <a:xfrm>
            <a:off x="1622239" y="990906"/>
            <a:ext cx="2021840" cy="726757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Advanced travel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(route info + ticket)</a:t>
            </a:r>
          </a:p>
        </p:txBody>
      </p:sp>
      <p:sp>
        <p:nvSpPr>
          <p:cNvPr id="30" name="流程图: 准备 19"/>
          <p:cNvSpPr/>
          <p:nvPr/>
        </p:nvSpPr>
        <p:spPr>
          <a:xfrm>
            <a:off x="1644015" y="2250106"/>
            <a:ext cx="2414334" cy="572256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route plan</a:t>
            </a:r>
          </a:p>
          <a:p>
            <a:pPr lvl="0"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(price, change, time)</a:t>
            </a:r>
          </a:p>
        </p:txBody>
      </p:sp>
      <p:sp>
        <p:nvSpPr>
          <p:cNvPr id="31" name="流程图: 准备 19"/>
          <p:cNvSpPr/>
          <p:nvPr/>
        </p:nvSpPr>
        <p:spPr>
          <a:xfrm>
            <a:off x="10656975" y="1138602"/>
            <a:ext cx="1072505" cy="44299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ticket office</a:t>
            </a:r>
          </a:p>
        </p:txBody>
      </p:sp>
      <p:cxnSp>
        <p:nvCxnSpPr>
          <p:cNvPr id="32" name="肘形连接符 33"/>
          <p:cNvCxnSpPr>
            <a:cxnSpLocks/>
            <a:stCxn id="107" idx="2"/>
            <a:endCxn id="31" idx="0"/>
          </p:cNvCxnSpPr>
          <p:nvPr/>
        </p:nvCxnSpPr>
        <p:spPr>
          <a:xfrm rot="16200000" flipH="1">
            <a:off x="8666446" y="-1388181"/>
            <a:ext cx="531011" cy="4522553"/>
          </a:xfrm>
          <a:prstGeom prst="bentConnector3">
            <a:avLst>
              <a:gd name="adj1" fmla="val 4139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准备 19"/>
          <p:cNvSpPr/>
          <p:nvPr/>
        </p:nvSpPr>
        <p:spPr>
          <a:xfrm>
            <a:off x="10643870" y="2255820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</a:t>
            </a:r>
          </a:p>
        </p:txBody>
      </p:sp>
      <p:sp>
        <p:nvSpPr>
          <p:cNvPr id="37" name="流程图: 准备 19"/>
          <p:cNvSpPr/>
          <p:nvPr/>
        </p:nvSpPr>
        <p:spPr>
          <a:xfrm>
            <a:off x="10576559" y="3334316"/>
            <a:ext cx="118808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consign price</a:t>
            </a:r>
          </a:p>
        </p:txBody>
      </p:sp>
      <p:cxnSp>
        <p:nvCxnSpPr>
          <p:cNvPr id="39" name="Straight Arrow Connector 78"/>
          <p:cNvCxnSpPr>
            <a:stCxn id="33" idx="2"/>
            <a:endCxn id="37" idx="0"/>
          </p:cNvCxnSpPr>
          <p:nvPr/>
        </p:nvCxnSpPr>
        <p:spPr>
          <a:xfrm flipH="1">
            <a:off x="11170602" y="2768900"/>
            <a:ext cx="1" cy="565416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准备 19"/>
          <p:cNvSpPr/>
          <p:nvPr/>
        </p:nvSpPr>
        <p:spPr>
          <a:xfrm>
            <a:off x="4194492" y="3503448"/>
            <a:ext cx="1053465" cy="513080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 dirty="0">
                <a:solidFill>
                  <a:schemeClr val="tx1"/>
                </a:solidFill>
                <a:sym typeface="+mn-ea"/>
              </a:rPr>
              <a:t>voucher</a:t>
            </a:r>
          </a:p>
        </p:txBody>
      </p:sp>
      <p:sp>
        <p:nvSpPr>
          <p:cNvPr id="73" name="流程图: 准备 19"/>
          <p:cNvSpPr/>
          <p:nvPr/>
        </p:nvSpPr>
        <p:spPr>
          <a:xfrm>
            <a:off x="2140504" y="5247014"/>
            <a:ext cx="1061083" cy="484319"/>
          </a:xfrm>
          <a:prstGeom prst="flowChartPreparat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>
              <a:schemeClr val="accent1">
                <a:alpha val="40000"/>
              </a:schemeClr>
            </a:glo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rmAutofit/>
          </a:bodyPr>
          <a:lstStyle/>
          <a:p>
            <a:pPr lvl="0" algn="ctr"/>
            <a:r>
              <a:rPr lang="en-US" altLang="zh-CN" sz="1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Food map</a:t>
            </a:r>
            <a:endParaRPr lang="en-US" altLang="zh-C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7" name="圆角矩形 30">
            <a:extLst>
              <a:ext uri="{FF2B5EF4-FFF2-40B4-BE49-F238E27FC236}">
                <a16:creationId xmlns:a16="http://schemas.microsoft.com/office/drawing/2014/main" id="{A57A3402-232E-F14A-8ACC-B1997212D93C}"/>
              </a:ext>
            </a:extLst>
          </p:cNvPr>
          <p:cNvSpPr/>
          <p:nvPr/>
        </p:nvSpPr>
        <p:spPr>
          <a:xfrm>
            <a:off x="1644015" y="139491"/>
            <a:ext cx="10053320" cy="468100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Gateway</a:t>
            </a:r>
          </a:p>
        </p:txBody>
      </p:sp>
      <p:cxnSp>
        <p:nvCxnSpPr>
          <p:cNvPr id="112" name="肘形连接符 86">
            <a:extLst>
              <a:ext uri="{FF2B5EF4-FFF2-40B4-BE49-F238E27FC236}">
                <a16:creationId xmlns:a16="http://schemas.microsoft.com/office/drawing/2014/main" id="{E7D08996-3072-EB46-8834-857D320F3963}"/>
              </a:ext>
            </a:extLst>
          </p:cNvPr>
          <p:cNvCxnSpPr>
            <a:cxnSpLocks/>
            <a:stCxn id="21" idx="2"/>
            <a:endCxn id="42" idx="0"/>
          </p:cNvCxnSpPr>
          <p:nvPr/>
        </p:nvCxnSpPr>
        <p:spPr>
          <a:xfrm rot="5400000">
            <a:off x="4406355" y="3188491"/>
            <a:ext cx="629827" cy="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肘形连接符 86">
            <a:extLst>
              <a:ext uri="{FF2B5EF4-FFF2-40B4-BE49-F238E27FC236}">
                <a16:creationId xmlns:a16="http://schemas.microsoft.com/office/drawing/2014/main" id="{0C87C4CB-AE9B-1A4B-A1C1-EC99E767E64E}"/>
              </a:ext>
            </a:extLst>
          </p:cNvPr>
          <p:cNvCxnSpPr>
            <a:cxnSpLocks/>
            <a:stCxn id="88" idx="2"/>
            <a:endCxn id="18" idx="0"/>
          </p:cNvCxnSpPr>
          <p:nvPr/>
        </p:nvCxnSpPr>
        <p:spPr>
          <a:xfrm rot="16200000" flipH="1">
            <a:off x="5858780" y="471095"/>
            <a:ext cx="395963" cy="29837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连接符 86">
            <a:extLst>
              <a:ext uri="{FF2B5EF4-FFF2-40B4-BE49-F238E27FC236}">
                <a16:creationId xmlns:a16="http://schemas.microsoft.com/office/drawing/2014/main" id="{CB00CFE7-D58A-5A43-8F38-8958E8C242B9}"/>
              </a:ext>
            </a:extLst>
          </p:cNvPr>
          <p:cNvCxnSpPr>
            <a:cxnSpLocks/>
            <a:stCxn id="88" idx="2"/>
            <a:endCxn id="28" idx="0"/>
          </p:cNvCxnSpPr>
          <p:nvPr/>
        </p:nvCxnSpPr>
        <p:spPr>
          <a:xfrm rot="16200000" flipH="1">
            <a:off x="6329409" y="466"/>
            <a:ext cx="409347" cy="39384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肘形连接符 86">
            <a:extLst>
              <a:ext uri="{FF2B5EF4-FFF2-40B4-BE49-F238E27FC236}">
                <a16:creationId xmlns:a16="http://schemas.microsoft.com/office/drawing/2014/main" id="{B1055A17-83DC-614B-A851-157F1D314659}"/>
              </a:ext>
            </a:extLst>
          </p:cNvPr>
          <p:cNvCxnSpPr>
            <a:cxnSpLocks/>
            <a:stCxn id="77" idx="2"/>
            <a:endCxn id="18" idx="0"/>
          </p:cNvCxnSpPr>
          <p:nvPr/>
        </p:nvCxnSpPr>
        <p:spPr>
          <a:xfrm rot="16200000" flipH="1">
            <a:off x="4869253" y="-518431"/>
            <a:ext cx="443304" cy="4915492"/>
          </a:xfrm>
          <a:prstGeom prst="bentConnector3">
            <a:avLst>
              <a:gd name="adj1" fmla="val 5859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86">
            <a:extLst>
              <a:ext uri="{FF2B5EF4-FFF2-40B4-BE49-F238E27FC236}">
                <a16:creationId xmlns:a16="http://schemas.microsoft.com/office/drawing/2014/main" id="{FDD23C14-79A1-2343-AB10-A7878C4FB29D}"/>
              </a:ext>
            </a:extLst>
          </p:cNvPr>
          <p:cNvCxnSpPr>
            <a:cxnSpLocks/>
            <a:stCxn id="77" idx="2"/>
            <a:endCxn id="30" idx="0"/>
          </p:cNvCxnSpPr>
          <p:nvPr/>
        </p:nvCxnSpPr>
        <p:spPr>
          <a:xfrm rot="16200000" flipH="1">
            <a:off x="2475949" y="1874872"/>
            <a:ext cx="532443" cy="2180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肘形连接符 86">
            <a:extLst>
              <a:ext uri="{FF2B5EF4-FFF2-40B4-BE49-F238E27FC236}">
                <a16:creationId xmlns:a16="http://schemas.microsoft.com/office/drawing/2014/main" id="{ACD9E4EE-9005-8E43-B2E7-A03DAD2B085F}"/>
              </a:ext>
            </a:extLst>
          </p:cNvPr>
          <p:cNvCxnSpPr>
            <a:cxnSpLocks/>
            <a:stCxn id="63" idx="2"/>
            <a:endCxn id="18" idx="0"/>
          </p:cNvCxnSpPr>
          <p:nvPr/>
        </p:nvCxnSpPr>
        <p:spPr>
          <a:xfrm rot="5400000">
            <a:off x="8466009" y="651115"/>
            <a:ext cx="592495" cy="2427209"/>
          </a:xfrm>
          <a:prstGeom prst="bentConnector3">
            <a:avLst>
              <a:gd name="adj1" fmla="val 6671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肘形连接符 86">
            <a:extLst>
              <a:ext uri="{FF2B5EF4-FFF2-40B4-BE49-F238E27FC236}">
                <a16:creationId xmlns:a16="http://schemas.microsoft.com/office/drawing/2014/main" id="{869346F0-A2B0-8447-953A-78A16737DA04}"/>
              </a:ext>
            </a:extLst>
          </p:cNvPr>
          <p:cNvCxnSpPr>
            <a:cxnSpLocks/>
            <a:stCxn id="18" idx="2"/>
            <a:endCxn id="111" idx="0"/>
          </p:cNvCxnSpPr>
          <p:nvPr/>
        </p:nvCxnSpPr>
        <p:spPr>
          <a:xfrm rot="5400000">
            <a:off x="4696177" y="753755"/>
            <a:ext cx="757136" cy="4947813"/>
          </a:xfrm>
          <a:prstGeom prst="bentConnector3">
            <a:avLst>
              <a:gd name="adj1" fmla="val 3087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连接符 86">
            <a:extLst>
              <a:ext uri="{FF2B5EF4-FFF2-40B4-BE49-F238E27FC236}">
                <a16:creationId xmlns:a16="http://schemas.microsoft.com/office/drawing/2014/main" id="{2456DF42-B219-7446-9211-58CCF7D906F9}"/>
              </a:ext>
            </a:extLst>
          </p:cNvPr>
          <p:cNvCxnSpPr>
            <a:cxnSpLocks/>
            <a:stCxn id="18" idx="2"/>
            <a:endCxn id="116" idx="0"/>
          </p:cNvCxnSpPr>
          <p:nvPr/>
        </p:nvCxnSpPr>
        <p:spPr>
          <a:xfrm rot="5400000">
            <a:off x="5220574" y="1239246"/>
            <a:ext cx="718230" cy="3937925"/>
          </a:xfrm>
          <a:prstGeom prst="bentConnector3">
            <a:avLst>
              <a:gd name="adj1" fmla="val 3302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圆角矩形 31">
            <a:extLst>
              <a:ext uri="{FF2B5EF4-FFF2-40B4-BE49-F238E27FC236}">
                <a16:creationId xmlns:a16="http://schemas.microsoft.com/office/drawing/2014/main" id="{348F28B8-646D-5448-B8C6-E36EF231818D}"/>
              </a:ext>
            </a:extLst>
          </p:cNvPr>
          <p:cNvSpPr/>
          <p:nvPr/>
        </p:nvSpPr>
        <p:spPr>
          <a:xfrm>
            <a:off x="77471" y="605155"/>
            <a:ext cx="1382178" cy="5052343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Discovery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Registry</a:t>
            </a: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Load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174" name="肘形连接符 86">
            <a:extLst>
              <a:ext uri="{FF2B5EF4-FFF2-40B4-BE49-F238E27FC236}">
                <a16:creationId xmlns:a16="http://schemas.microsoft.com/office/drawing/2014/main" id="{D9A98D5A-24EE-8D41-B5BE-40282D989EE6}"/>
              </a:ext>
            </a:extLst>
          </p:cNvPr>
          <p:cNvCxnSpPr>
            <a:cxnSpLocks/>
            <a:stCxn id="107" idx="2"/>
            <a:endCxn id="77" idx="0"/>
          </p:cNvCxnSpPr>
          <p:nvPr/>
        </p:nvCxnSpPr>
        <p:spPr>
          <a:xfrm rot="5400000">
            <a:off x="4460260" y="-1219510"/>
            <a:ext cx="383315" cy="4037516"/>
          </a:xfrm>
          <a:prstGeom prst="bentConnector3">
            <a:avLst>
              <a:gd name="adj1" fmla="val 57952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86">
            <a:extLst>
              <a:ext uri="{FF2B5EF4-FFF2-40B4-BE49-F238E27FC236}">
                <a16:creationId xmlns:a16="http://schemas.microsoft.com/office/drawing/2014/main" id="{CF87BA4F-0D7E-104A-B533-B499618B4D32}"/>
              </a:ext>
            </a:extLst>
          </p:cNvPr>
          <p:cNvCxnSpPr>
            <a:cxnSpLocks/>
            <a:stCxn id="107" idx="2"/>
            <a:endCxn id="88" idx="0"/>
          </p:cNvCxnSpPr>
          <p:nvPr/>
        </p:nvCxnSpPr>
        <p:spPr>
          <a:xfrm rot="5400000">
            <a:off x="5428925" y="-256461"/>
            <a:ext cx="377698" cy="2105803"/>
          </a:xfrm>
          <a:prstGeom prst="bentConnector3">
            <a:avLst>
              <a:gd name="adj1" fmla="val 5807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肘形连接符 86">
            <a:extLst>
              <a:ext uri="{FF2B5EF4-FFF2-40B4-BE49-F238E27FC236}">
                <a16:creationId xmlns:a16="http://schemas.microsoft.com/office/drawing/2014/main" id="{00823B3E-3737-F64D-B543-01E3F419CB1E}"/>
              </a:ext>
            </a:extLst>
          </p:cNvPr>
          <p:cNvCxnSpPr>
            <a:cxnSpLocks/>
            <a:stCxn id="33" idx="2"/>
            <a:endCxn id="26" idx="0"/>
          </p:cNvCxnSpPr>
          <p:nvPr/>
        </p:nvCxnSpPr>
        <p:spPr>
          <a:xfrm rot="5400000">
            <a:off x="10366574" y="2518715"/>
            <a:ext cx="553844" cy="105421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肘形连接符 86">
            <a:extLst>
              <a:ext uri="{FF2B5EF4-FFF2-40B4-BE49-F238E27FC236}">
                <a16:creationId xmlns:a16="http://schemas.microsoft.com/office/drawing/2014/main" id="{7980D320-63C4-D24F-BEAF-AA28BB9863AA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5400000">
            <a:off x="10887895" y="3051608"/>
            <a:ext cx="56541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86">
            <a:extLst>
              <a:ext uri="{FF2B5EF4-FFF2-40B4-BE49-F238E27FC236}">
                <a16:creationId xmlns:a16="http://schemas.microsoft.com/office/drawing/2014/main" id="{FB299AAD-39E2-4A4F-BB47-0C1500CBC11C}"/>
              </a:ext>
            </a:extLst>
          </p:cNvPr>
          <p:cNvCxnSpPr>
            <a:cxnSpLocks/>
            <a:stCxn id="26" idx="2"/>
            <a:endCxn id="123" idx="0"/>
          </p:cNvCxnSpPr>
          <p:nvPr/>
        </p:nvCxnSpPr>
        <p:spPr>
          <a:xfrm rot="16200000" flipH="1">
            <a:off x="10422133" y="3558175"/>
            <a:ext cx="465349" cy="107683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肘形连接符 86">
            <a:extLst>
              <a:ext uri="{FF2B5EF4-FFF2-40B4-BE49-F238E27FC236}">
                <a16:creationId xmlns:a16="http://schemas.microsoft.com/office/drawing/2014/main" id="{1E572848-89AA-3D4F-8C61-3DB1D5D7D2E3}"/>
              </a:ext>
            </a:extLst>
          </p:cNvPr>
          <p:cNvCxnSpPr>
            <a:cxnSpLocks/>
            <a:stCxn id="89" idx="2"/>
            <a:endCxn id="10" idx="0"/>
          </p:cNvCxnSpPr>
          <p:nvPr/>
        </p:nvCxnSpPr>
        <p:spPr>
          <a:xfrm rot="16200000" flipH="1">
            <a:off x="3644444" y="3674139"/>
            <a:ext cx="442252" cy="240088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肘形连接符 84">
            <a:extLst>
              <a:ext uri="{FF2B5EF4-FFF2-40B4-BE49-F238E27FC236}">
                <a16:creationId xmlns:a16="http://schemas.microsoft.com/office/drawing/2014/main" id="{BC942694-1A52-1743-9659-6113EF999D74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rot="16200000" flipH="1">
            <a:off x="6890233" y="3537686"/>
            <a:ext cx="354723" cy="9741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肘形连接符 84">
            <a:extLst>
              <a:ext uri="{FF2B5EF4-FFF2-40B4-BE49-F238E27FC236}">
                <a16:creationId xmlns:a16="http://schemas.microsoft.com/office/drawing/2014/main" id="{6AE370D3-2849-3C4A-ADD8-EBF3CF0474DF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 rot="5400000">
            <a:off x="7379815" y="4022247"/>
            <a:ext cx="354723" cy="50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84">
            <a:extLst>
              <a:ext uri="{FF2B5EF4-FFF2-40B4-BE49-F238E27FC236}">
                <a16:creationId xmlns:a16="http://schemas.microsoft.com/office/drawing/2014/main" id="{5B22A664-C8A1-4442-8C7A-854068815594}"/>
              </a:ext>
            </a:extLst>
          </p:cNvPr>
          <p:cNvCxnSpPr>
            <a:cxnSpLocks/>
            <a:stCxn id="89" idx="2"/>
            <a:endCxn id="73" idx="0"/>
          </p:cNvCxnSpPr>
          <p:nvPr/>
        </p:nvCxnSpPr>
        <p:spPr>
          <a:xfrm rot="16200000" flipH="1">
            <a:off x="2371308" y="4947275"/>
            <a:ext cx="593559" cy="59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肘形连接符 84">
            <a:extLst>
              <a:ext uri="{FF2B5EF4-FFF2-40B4-BE49-F238E27FC236}">
                <a16:creationId xmlns:a16="http://schemas.microsoft.com/office/drawing/2014/main" id="{DAB53503-65BB-114C-996F-1A24D23A3A9C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rot="5400000">
            <a:off x="7165077" y="4727285"/>
            <a:ext cx="457376" cy="321800"/>
          </a:xfrm>
          <a:prstGeom prst="bentConnector3">
            <a:avLst>
              <a:gd name="adj1" fmla="val 4666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242</Words>
  <Application>Microsoft Macintosh PowerPoint</Application>
  <PresentationFormat>Widescreen</PresentationFormat>
  <Paragraphs>185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User</cp:lastModifiedBy>
  <cp:revision>147</cp:revision>
  <dcterms:created xsi:type="dcterms:W3CDTF">2015-05-05T08:02:00Z</dcterms:created>
  <dcterms:modified xsi:type="dcterms:W3CDTF">2018-03-10T03:24:22Z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