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6" r:id="rId9"/>
    <p:sldId id="267" r:id="rId10"/>
    <p:sldId id="268" r:id="rId11"/>
    <p:sldId id="260" r:id="rId12"/>
    <p:sldId id="261" r:id="rId13"/>
    <p:sldId id="262" r:id="rId14"/>
    <p:sldId id="263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24CAEF3-3CB8-4E31-9130-D5D54844A690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B93A0B9-D4C5-489E-9230-2D69F79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4422"/>
            <a:ext cx="8458200" cy="214313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NAME       :SANTOSH  KADAKOL</a:t>
            </a:r>
            <a:br>
              <a:rPr lang="en-IN" dirty="0" smtClean="0"/>
            </a:br>
            <a:r>
              <a:rPr lang="en-IN" dirty="0" smtClean="0"/>
              <a:t>COURSE   </a:t>
            </a:r>
            <a:r>
              <a:rPr lang="en-IN" dirty="0" smtClean="0"/>
              <a:t>:MECHANICAL ENGG</a:t>
            </a:r>
            <a:br>
              <a:rPr lang="en-IN" dirty="0" smtClean="0"/>
            </a:br>
            <a:r>
              <a:rPr lang="en-IN" dirty="0" smtClean="0"/>
              <a:t>REG NO    :178ME16052</a:t>
            </a:r>
            <a:br>
              <a:rPr lang="en-IN" dirty="0" smtClean="0"/>
            </a:br>
            <a:r>
              <a:rPr lang="en-IN" dirty="0" smtClean="0"/>
              <a:t>SUBJECT   : PROFESSIONAL  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THREE</a:t>
            </a:r>
            <a:r>
              <a:rPr lang="en-IN" u="sng" dirty="0" smtClean="0"/>
              <a:t> </a:t>
            </a:r>
            <a:r>
              <a:rPr lang="en-IN" b="1" u="sng" dirty="0" smtClean="0"/>
              <a:t>DIMENSIONAL</a:t>
            </a:r>
            <a:endParaRPr lang="en-US" b="1" u="sng" dirty="0"/>
          </a:p>
        </p:txBody>
      </p:sp>
      <p:pic>
        <p:nvPicPr>
          <p:cNvPr id="5" name="Content Placeholder 4" descr="nanomaterialsclassification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71136" t="11412" r="1591"/>
          <a:stretch>
            <a:fillRect/>
          </a:stretch>
        </p:blipFill>
        <p:spPr>
          <a:xfrm>
            <a:off x="428596" y="1571612"/>
            <a:ext cx="3714776" cy="478634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has all parameter of </a:t>
            </a:r>
            <a:r>
              <a:rPr lang="en-IN" dirty="0" err="1" smtClean="0"/>
              <a:t>length,breadth</a:t>
            </a:r>
            <a:r>
              <a:rPr lang="en-IN" dirty="0" smtClean="0"/>
              <a:t> and height.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   </a:t>
            </a:r>
            <a:r>
              <a:rPr lang="en-IN" dirty="0" err="1" smtClean="0"/>
              <a:t>Example:crystals</a:t>
            </a:r>
            <a:r>
              <a:rPr lang="en-IN" dirty="0" smtClean="0"/>
              <a:t>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 smtClean="0">
                <a:solidFill>
                  <a:srgbClr val="002060"/>
                </a:solidFill>
              </a:rPr>
              <a:t>PROPERTIES</a:t>
            </a:r>
            <a:r>
              <a:rPr lang="en-IN" u="sng" dirty="0" smtClean="0">
                <a:solidFill>
                  <a:srgbClr val="002060"/>
                </a:solidFill>
              </a:rPr>
              <a:t> </a:t>
            </a:r>
            <a:r>
              <a:rPr lang="en-IN" b="1" u="sng" dirty="0" smtClean="0">
                <a:solidFill>
                  <a:srgbClr val="002060"/>
                </a:solidFill>
              </a:rPr>
              <a:t>OF</a:t>
            </a:r>
            <a:r>
              <a:rPr lang="en-IN" u="sng" dirty="0" smtClean="0">
                <a:solidFill>
                  <a:srgbClr val="002060"/>
                </a:solidFill>
              </a:rPr>
              <a:t> </a:t>
            </a:r>
            <a:r>
              <a:rPr lang="en-IN" b="1" u="sng" dirty="0" smtClean="0">
                <a:solidFill>
                  <a:srgbClr val="002060"/>
                </a:solidFill>
              </a:rPr>
              <a:t>NANOMATERIALS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 err="1" smtClean="0"/>
              <a:t>nanomaterial</a:t>
            </a:r>
            <a:r>
              <a:rPr lang="en-IN" dirty="0" smtClean="0"/>
              <a:t> have high strength, hardness, formability and toughness.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These materials exhibit super </a:t>
            </a:r>
            <a:r>
              <a:rPr lang="en-IN" dirty="0" err="1" smtClean="0"/>
              <a:t>pasticity</a:t>
            </a:r>
            <a:r>
              <a:rPr lang="en-IN" dirty="0" smtClean="0"/>
              <a:t> even at lower </a:t>
            </a:r>
            <a:r>
              <a:rPr lang="en-IN" dirty="0" err="1" smtClean="0"/>
              <a:t>temeratures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Size of the grains controls </a:t>
            </a:r>
            <a:r>
              <a:rPr lang="en-IN" dirty="0" err="1" smtClean="0"/>
              <a:t>mechanical,electricle,opticle,chemical</a:t>
            </a:r>
            <a:r>
              <a:rPr lang="en-IN" dirty="0" smtClean="0"/>
              <a:t> and </a:t>
            </a:r>
            <a:r>
              <a:rPr lang="en-IN" dirty="0" err="1" smtClean="0"/>
              <a:t>magnatic</a:t>
            </a:r>
            <a:r>
              <a:rPr lang="en-IN" dirty="0" smtClean="0"/>
              <a:t> property.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magnetization and </a:t>
            </a:r>
            <a:r>
              <a:rPr lang="en-IN" dirty="0" err="1" smtClean="0"/>
              <a:t>coercivity</a:t>
            </a:r>
            <a:r>
              <a:rPr lang="en-IN" dirty="0" smtClean="0"/>
              <a:t> are higher.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rgbClr val="002060"/>
                </a:solidFill>
              </a:rPr>
              <a:t>APPLICATIONS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err="1" smtClean="0"/>
              <a:t>Nanomaterials</a:t>
            </a:r>
            <a:r>
              <a:rPr lang="en-IN" dirty="0" smtClean="0"/>
              <a:t> are used for the fabrication of single processing elements.</a:t>
            </a:r>
          </a:p>
          <a:p>
            <a:pPr>
              <a:buNone/>
            </a:pPr>
            <a:r>
              <a:rPr lang="en-IN" dirty="0" smtClean="0"/>
              <a:t>     such as: </a:t>
            </a:r>
            <a:r>
              <a:rPr lang="en-IN" dirty="0" err="1" smtClean="0"/>
              <a:t>filters,delay</a:t>
            </a:r>
            <a:r>
              <a:rPr lang="en-IN" dirty="0" smtClean="0"/>
              <a:t> </a:t>
            </a:r>
            <a:r>
              <a:rPr lang="en-IN" dirty="0" err="1" smtClean="0"/>
              <a:t>lines,switches</a:t>
            </a:r>
            <a:r>
              <a:rPr lang="en-IN" dirty="0" smtClean="0"/>
              <a:t>, etc.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These materials  are used to make semiconductor </a:t>
            </a:r>
            <a:r>
              <a:rPr lang="en-IN" dirty="0" err="1" smtClean="0"/>
              <a:t>lasers,nanomaterials,memory</a:t>
            </a:r>
            <a:r>
              <a:rPr lang="en-IN" dirty="0" smtClean="0"/>
              <a:t> device.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Hydrogen-based sensors made by </a:t>
            </a:r>
            <a:r>
              <a:rPr lang="en-IN" dirty="0" err="1" smtClean="0"/>
              <a:t>nanomaterials</a:t>
            </a:r>
            <a:r>
              <a:rPr lang="en-IN" dirty="0" smtClean="0"/>
              <a:t> are used in power generation.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rgbClr val="002060"/>
                </a:solidFill>
              </a:rPr>
              <a:t>ADVANTAGES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Low maintenance.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Fix micro cracking.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Corrosion-resistance.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Low  life-cycle cost.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Improve segregation  resistance.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Reduces the thermal transfer rate.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rgbClr val="002060"/>
                </a:solidFill>
              </a:rPr>
              <a:t>DISADVANTAGES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Require a lot of energy.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Price.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Nanotubes</a:t>
            </a:r>
            <a:r>
              <a:rPr lang="en-IN" dirty="0" smtClean="0"/>
              <a:t> might cause a lung problem.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research is in its early stage yet.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5543568"/>
          </a:xfrm>
        </p:spPr>
        <p:txBody>
          <a:bodyPr>
            <a:noAutofit/>
          </a:bodyPr>
          <a:lstStyle/>
          <a:p>
            <a:pPr algn="ctr"/>
            <a:r>
              <a:rPr lang="en-IN" sz="6600" dirty="0" smtClean="0">
                <a:solidFill>
                  <a:srgbClr val="C00000"/>
                </a:solidFill>
                <a:latin typeface="Berlin Sans FB Demi" pitchFamily="34" charset="0"/>
              </a:rPr>
              <a:t>NANOMATERIALS</a:t>
            </a:r>
            <a:endParaRPr lang="en-US" sz="6600" dirty="0">
              <a:solidFill>
                <a:srgbClr val="C00000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rgbClr val="002060"/>
                </a:solidFill>
              </a:rPr>
              <a:t>CONTENTS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HISTORY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CLASIFICATION OF NANOMATERIALS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PROPERTIES OF NANOMATERIALS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ADVANTAGES AND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rgbClr val="002060"/>
                </a:solidFill>
              </a:rPr>
              <a:t>INTRODUCTION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   </a:t>
            </a:r>
            <a:r>
              <a:rPr lang="en-IN" dirty="0" err="1" smtClean="0"/>
              <a:t>Nparticles</a:t>
            </a:r>
            <a:r>
              <a:rPr lang="en-IN" dirty="0" smtClean="0"/>
              <a:t> are different from bulk materials and isolated molecules because of their unique optical electronic and chemical properties.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  Closely related to size-induced changes in the electronic structure are the optical properties of </a:t>
            </a:r>
            <a:r>
              <a:rPr lang="en-IN" dirty="0" err="1" smtClean="0"/>
              <a:t>nanoparticles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solidFill>
                  <a:srgbClr val="002060"/>
                </a:solidFill>
              </a:rPr>
              <a:t>history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1974 the word nanotechnology  first coined by </a:t>
            </a:r>
            <a:r>
              <a:rPr lang="en-IN" dirty="0" err="1" smtClean="0"/>
              <a:t>nario</a:t>
            </a:r>
            <a:r>
              <a:rPr lang="en-IN" dirty="0" smtClean="0"/>
              <a:t> </a:t>
            </a:r>
            <a:r>
              <a:rPr lang="en-IN" dirty="0" err="1" smtClean="0"/>
              <a:t>taniguchi,univ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1981 IBM invented STM scanning </a:t>
            </a:r>
            <a:r>
              <a:rPr lang="en-IN" dirty="0" err="1" smtClean="0"/>
              <a:t>tunneling</a:t>
            </a:r>
            <a:r>
              <a:rPr lang="en-IN" dirty="0" smtClean="0"/>
              <a:t> microscope witch can move single atoms around.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1985 new form of carbon discovered– c60 </a:t>
            </a:r>
            <a:r>
              <a:rPr lang="en-IN" dirty="0" err="1" smtClean="0"/>
              <a:t>buckminister</a:t>
            </a:r>
            <a:r>
              <a:rPr lang="en-IN" dirty="0" smtClean="0"/>
              <a:t> fullerene 60 carbon atoms arranged in a sphere made of 12 pentagons and 20 hexagons.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>
                <a:solidFill>
                  <a:srgbClr val="002060"/>
                </a:solidFill>
              </a:rPr>
              <a:t>Classification </a:t>
            </a:r>
            <a:r>
              <a:rPr lang="en-IN" dirty="0" smtClean="0">
                <a:solidFill>
                  <a:srgbClr val="002060"/>
                </a:solidFill>
              </a:rPr>
              <a:t>of  </a:t>
            </a:r>
            <a:r>
              <a:rPr lang="en-IN" dirty="0" err="1" smtClean="0">
                <a:solidFill>
                  <a:srgbClr val="002060"/>
                </a:solidFill>
              </a:rPr>
              <a:t>nanomaterials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57430"/>
            <a:ext cx="8686800" cy="37226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Zero dimensional </a:t>
            </a:r>
            <a:r>
              <a:rPr lang="en-IN" dirty="0" err="1" smtClean="0"/>
              <a:t>nanomaterial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One dimensional </a:t>
            </a:r>
            <a:r>
              <a:rPr lang="en-IN" dirty="0" err="1" smtClean="0"/>
              <a:t>nanomaterial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Two dimensional </a:t>
            </a:r>
            <a:r>
              <a:rPr lang="en-IN" dirty="0" err="1" smtClean="0"/>
              <a:t>nanomaterial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Three dimensional </a:t>
            </a:r>
            <a:r>
              <a:rPr lang="en-IN" dirty="0" err="1" smtClean="0"/>
              <a:t>nanomaterial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610600" cy="882650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002060"/>
                </a:solidFill>
              </a:rPr>
              <a:t>ZERO DIMENSIONAL NANOMATERIAL</a:t>
            </a:r>
            <a:endParaRPr lang="en-US" u="sng" dirty="0">
              <a:solidFill>
                <a:srgbClr val="002060"/>
              </a:solidFill>
            </a:endParaRPr>
          </a:p>
        </p:txBody>
      </p:sp>
      <p:pic>
        <p:nvPicPr>
          <p:cNvPr id="7" name="Content Placeholder 6" descr="nanomaterialsclassificatio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0909" r="73585"/>
          <a:stretch>
            <a:fillRect/>
          </a:stretch>
        </p:blipFill>
        <p:spPr>
          <a:xfrm>
            <a:off x="214312" y="1428736"/>
            <a:ext cx="3286118" cy="4214842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7686" y="1643050"/>
            <a:ext cx="4572032" cy="435771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Length,breadth</a:t>
            </a:r>
            <a:r>
              <a:rPr lang="en-IN" dirty="0" smtClean="0"/>
              <a:t> and heights are confined at single point.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Example:nano</a:t>
            </a:r>
            <a:r>
              <a:rPr lang="en-IN" dirty="0" smtClean="0"/>
              <a:t> </a:t>
            </a:r>
            <a:r>
              <a:rPr lang="en-IN" dirty="0" err="1" smtClean="0"/>
              <a:t>dots,nano</a:t>
            </a:r>
            <a:r>
              <a:rPr lang="en-IN" dirty="0" smtClean="0"/>
              <a:t> particles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ONE</a:t>
            </a:r>
            <a:r>
              <a:rPr lang="en-IN" u="sng" dirty="0" smtClean="0"/>
              <a:t> </a:t>
            </a:r>
            <a:r>
              <a:rPr lang="en-IN" b="1" u="sng" dirty="0" smtClean="0"/>
              <a:t>DIMENSIONS</a:t>
            </a:r>
            <a:endParaRPr lang="en-US" b="1" u="sng" dirty="0"/>
          </a:p>
        </p:txBody>
      </p:sp>
      <p:pic>
        <p:nvPicPr>
          <p:cNvPr id="5" name="Content Placeholder 4" descr="nanomaterialsclassification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3408" t="15970" r="52728"/>
          <a:stretch>
            <a:fillRect/>
          </a:stretch>
        </p:blipFill>
        <p:spPr>
          <a:xfrm>
            <a:off x="357158" y="1571612"/>
            <a:ext cx="3143272" cy="457203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has only one parameter length or breadth.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   </a:t>
            </a:r>
            <a:r>
              <a:rPr lang="en-IN" dirty="0" err="1" smtClean="0"/>
              <a:t>Example:nanowires</a:t>
            </a:r>
            <a:r>
              <a:rPr lang="en-IN" dirty="0" smtClean="0"/>
              <a:t> and </a:t>
            </a:r>
            <a:r>
              <a:rPr lang="en-IN" dirty="0" err="1" smtClean="0"/>
              <a:t>nanotubes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TWO DIMENSIONS</a:t>
            </a:r>
            <a:endParaRPr lang="en-US" b="1" u="sng" dirty="0"/>
          </a:p>
        </p:txBody>
      </p:sp>
      <p:pic>
        <p:nvPicPr>
          <p:cNvPr id="5" name="Content Placeholder 4" descr="nanomaterialsclassification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47273" t="15970" r="27159"/>
          <a:stretch>
            <a:fillRect/>
          </a:stretch>
        </p:blipFill>
        <p:spPr>
          <a:xfrm>
            <a:off x="428596" y="1571612"/>
            <a:ext cx="3714776" cy="478634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has only two parameter length or breadth or height.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   </a:t>
            </a:r>
            <a:r>
              <a:rPr lang="en-IN" dirty="0" err="1" smtClean="0"/>
              <a:t>Example:very</a:t>
            </a:r>
            <a:r>
              <a:rPr lang="en-IN" dirty="0" smtClean="0"/>
              <a:t> thin surface </a:t>
            </a:r>
            <a:r>
              <a:rPr lang="en-IN" dirty="0" err="1" smtClean="0"/>
              <a:t>coutings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233</TotalTime>
  <Words>318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NAME       :SANTOSH  KADAKOL COURSE   :MECHANICAL ENGG REG NO    :178ME16052 SUBJECT   : PROFESSIONAL  PRACTICES</vt:lpstr>
      <vt:lpstr>NANOMATERIALS</vt:lpstr>
      <vt:lpstr>CONTENTS</vt:lpstr>
      <vt:lpstr>INTRODUCTION</vt:lpstr>
      <vt:lpstr>history</vt:lpstr>
      <vt:lpstr>Classification of  nanomaterials</vt:lpstr>
      <vt:lpstr>ZERO DIMENSIONAL NANOMATERIAL</vt:lpstr>
      <vt:lpstr>ONE DIMENSIONS</vt:lpstr>
      <vt:lpstr>TWO DIMENSIONS</vt:lpstr>
      <vt:lpstr>THREE DIMENSIONAL</vt:lpstr>
      <vt:lpstr>PROPERTIES OF NANOMATERIALS</vt:lpstr>
      <vt:lpstr>APPLICATIONS</vt:lpstr>
      <vt:lpstr>ADVANTAGES</vt:lpstr>
      <vt:lpstr>DISADVANTAGES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34</cp:revision>
  <dcterms:created xsi:type="dcterms:W3CDTF">2018-08-04T08:07:34Z</dcterms:created>
  <dcterms:modified xsi:type="dcterms:W3CDTF">2018-08-05T09:51:46Z</dcterms:modified>
</cp:coreProperties>
</file>