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0" r:id="rId4"/>
    <p:sldId id="258" r:id="rId5"/>
    <p:sldId id="275" r:id="rId6"/>
    <p:sldId id="268" r:id="rId7"/>
    <p:sldId id="276" r:id="rId8"/>
    <p:sldId id="277" r:id="rId9"/>
  </p:sldIdLst>
  <p:sldSz cx="10972800" cy="7315200"/>
  <p:notesSz cx="6858000" cy="9144000"/>
  <p:defaultTextStyle>
    <a:defPPr>
      <a:defRPr lang="en-US"/>
    </a:defPPr>
    <a:lvl1pPr marL="0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3069" autoAdjust="0"/>
  </p:normalViewPr>
  <p:slideViewPr>
    <p:cSldViewPr>
      <p:cViewPr varScale="1">
        <p:scale>
          <a:sx n="80" d="100"/>
          <a:sy n="80" d="100"/>
        </p:scale>
        <p:origin x="1565" y="58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402-181B-4778-88A2-CE98ADA254E1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27F71-13B9-4F8B-A7FA-06F36091B2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5"/>
            <a:ext cx="932688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6C99-5CFE-45D6-8072-37C1C432357D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A0DA-3596-4130-9EBF-037B5B4086BD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9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9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557-AC59-4AA0-AE89-AF1D224DAF6F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6AD-1CD7-486E-83D6-A6955BE11373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5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6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BA64-48F6-4403-8AEF-C8D894F260EC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6FE-4F4E-4808-9395-3582790F56E5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5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8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637455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319868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207-AD5D-48B3-919F-79A1F24C4101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45-5405-4A76-86E0-4B537B79B3D7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7AC-A9C7-4A2B-A1BD-6EE04E530252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5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5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CB7-09FE-4766-BD7F-D6F4F023C6E5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1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62" indent="0">
              <a:buNone/>
              <a:defRPr sz="3200"/>
            </a:lvl2pPr>
            <a:lvl3pPr marL="1044924" indent="0">
              <a:buNone/>
              <a:defRPr sz="2700"/>
            </a:lvl3pPr>
            <a:lvl4pPr marL="1567386" indent="0">
              <a:buNone/>
              <a:defRPr sz="2300"/>
            </a:lvl4pPr>
            <a:lvl5pPr marL="2089849" indent="0">
              <a:buNone/>
              <a:defRPr sz="2300"/>
            </a:lvl5pPr>
            <a:lvl6pPr marL="2612311" indent="0">
              <a:buNone/>
              <a:defRPr sz="2300"/>
            </a:lvl6pPr>
            <a:lvl7pPr marL="3134772" indent="0">
              <a:buNone/>
              <a:defRPr sz="2300"/>
            </a:lvl7pPr>
            <a:lvl8pPr marL="3657234" indent="0">
              <a:buNone/>
              <a:defRPr sz="2300"/>
            </a:lvl8pPr>
            <a:lvl9pPr marL="4179696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2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9491-784D-4935-B278-A1C057BA9BCD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3" tIns="52247" rIns="104493" bIns="5224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881F-1C40-45F7-AE9D-E3B7DC999003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8"/>
            <a:ext cx="34747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4492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7" indent="-391847" algn="l" defTabSz="104492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01" indent="-326539" algn="l" defTabSz="104492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indent="-261232" algn="l" defTabSz="104492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79" indent="-261232" algn="l" defTabSz="104492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41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003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46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927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6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2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8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9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11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77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23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69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97280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SVKM’s Institute of Technology , Dhule</a:t>
            </a:r>
            <a:b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1"/>
            <a:ext cx="10287000" cy="2590800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Project Presentation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On</a:t>
            </a:r>
          </a:p>
          <a:p>
            <a:r>
              <a:rPr lang="en-US" sz="7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“Cyclone Intensity Estimation using Deep Learning”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By</a:t>
            </a:r>
          </a:p>
          <a:p>
            <a:r>
              <a:rPr lang="en-US" sz="4000" dirty="0">
                <a:solidFill>
                  <a:srgbClr val="C00000"/>
                </a:solidFill>
              </a:rPr>
              <a:t>17 – Abhinash Kailash Joshi</a:t>
            </a:r>
            <a:r>
              <a:rPr lang="en-US" sz="4000" dirty="0"/>
              <a:t> </a:t>
            </a:r>
          </a:p>
          <a:p>
            <a:r>
              <a:rPr lang="en-US" sz="4000" dirty="0">
                <a:solidFill>
                  <a:srgbClr val="C00000"/>
                </a:solidFill>
              </a:rPr>
              <a:t>22 – Rohan Vijay Mahajan</a:t>
            </a:r>
            <a:endParaRPr lang="en-US" sz="4000" dirty="0"/>
          </a:p>
          <a:p>
            <a:r>
              <a:rPr lang="en-US" sz="4000" dirty="0">
                <a:solidFill>
                  <a:srgbClr val="C00000"/>
                </a:solidFill>
              </a:rPr>
              <a:t>24 – Aditya Jitendra Mali</a:t>
            </a:r>
          </a:p>
          <a:p>
            <a:r>
              <a:rPr lang="en-US" sz="4000" dirty="0">
                <a:solidFill>
                  <a:srgbClr val="C00000"/>
                </a:solidFill>
              </a:rPr>
              <a:t>34 –Kalpesh Narendra Patil</a:t>
            </a:r>
          </a:p>
          <a:p>
            <a:endParaRPr lang="en-US" sz="3800" dirty="0">
              <a:solidFill>
                <a:srgbClr val="C00000"/>
              </a:solidFill>
            </a:endParaRPr>
          </a:p>
          <a:p>
            <a:endParaRPr lang="en-US" sz="3800" dirty="0">
              <a:solidFill>
                <a:srgbClr val="C00000"/>
              </a:solidFill>
            </a:endParaRPr>
          </a:p>
          <a:p>
            <a:endParaRPr lang="en-US" sz="3800" dirty="0">
              <a:solidFill>
                <a:srgbClr val="C00000"/>
              </a:solidFill>
            </a:endParaRPr>
          </a:p>
          <a:p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0" y="6781800"/>
            <a:ext cx="10972800" cy="428680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Day and Date of Review : Wednesday, 9 August 2023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68680" y="4800600"/>
            <a:ext cx="9235440" cy="894080"/>
          </a:xfrm>
          <a:prstGeom prst="rect">
            <a:avLst/>
          </a:prstGeom>
        </p:spPr>
        <p:txBody>
          <a:bodyPr vert="horz" lIns="104493" tIns="52247" rIns="104493" bIns="52247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700" dirty="0">
                <a:solidFill>
                  <a:srgbClr val="C00000"/>
                </a:solidFill>
              </a:rPr>
              <a:t>Guide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000" dirty="0">
                <a:solidFill>
                  <a:srgbClr val="C00000"/>
                </a:solidFill>
              </a:rPr>
              <a:t>“ Prof. Mangesh Balpande”</a:t>
            </a:r>
          </a:p>
          <a:p>
            <a:pPr algn="ctr">
              <a:spcBef>
                <a:spcPct val="20000"/>
              </a:spcBef>
              <a:defRPr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27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" y="76099"/>
            <a:ext cx="1295581" cy="1067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Group</a:t>
            </a:r>
          </a:p>
          <a:p>
            <a:r>
              <a:rPr lang="en-US" dirty="0"/>
              <a:t>Project Motivation 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Design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Project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 Title : “Cyclone Intensity Estimation using Deep Learning”</a:t>
            </a:r>
          </a:p>
          <a:p>
            <a:r>
              <a:rPr lang="en-US" sz="3200" dirty="0"/>
              <a:t>Project Domain: Artificial Intelligence</a:t>
            </a:r>
          </a:p>
          <a:p>
            <a:r>
              <a:rPr lang="en-US" sz="3200" dirty="0"/>
              <a:t>Project Group Members:	</a:t>
            </a:r>
          </a:p>
          <a:p>
            <a:pPr lvl="1"/>
            <a:r>
              <a:rPr lang="en-US" dirty="0"/>
              <a:t>T2054491246002 , Abhinash Kailash Joshi</a:t>
            </a:r>
          </a:p>
          <a:p>
            <a:pPr lvl="1"/>
            <a:r>
              <a:rPr lang="en-US" dirty="0"/>
              <a:t>T2054491246046 , Rohan Vijay Mahajan</a:t>
            </a:r>
          </a:p>
          <a:p>
            <a:pPr lvl="1"/>
            <a:r>
              <a:rPr lang="en-US" dirty="0"/>
              <a:t>T2054491246003 , Aditya Jitendra Mali</a:t>
            </a:r>
          </a:p>
          <a:p>
            <a:pPr lvl="1"/>
            <a:r>
              <a:rPr lang="en-US" dirty="0"/>
              <a:t>T2054491246024 , Kalpesh Ravindra Patil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Motivation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safety and Preparedness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Disaster Response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Infrastructure Protection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Agriculture and Economy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Environmental impact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04800"/>
            <a:ext cx="987552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06880"/>
            <a:ext cx="10149840" cy="48276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montserratregular"/>
              </a:rPr>
              <a:t>Development of a deep Convolutional Neural Network (CNN) for Tropical Cyclone intensity estimation using half-hourly INSAT-3D IR Images and development of a web application for visualization of the imagery.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1672"/>
            <a:ext cx="9875520" cy="482769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propose a deep Convolutional Neural Network (CNN) to estimate tropical cyclone intensity using half-hourly infrared (IR) images from the INSAT-3D satellite. Traditional methods rely on accurate center determination, often challenging during early cyclone stages. Our CNN model will trained on a dataset, directly estimates intensity from IR images, bypassing center accuracy. We will develop a user-friendly web application for visualizing the imagery, enhancing accessibility for meteorologists, researchers, and the public, aiding disaster preparedness.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1F7E-A217-D77D-6473-B4B99C59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B145A4-2390-0FB3-DCA6-08483576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Proposed Methodology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ACBD6-0C11-8F46-2D2F-FA16FA90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9874250" cy="53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3F21-6CA5-A3B5-9E9A-16EA7C97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1F7E-A217-D77D-6473-B4B99C59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B145A4-2390-0FB3-DCA6-08483576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Question &amp;  Answer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2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268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montserratregular</vt:lpstr>
      <vt:lpstr>Söhne</vt:lpstr>
      <vt:lpstr>Wingdings</vt:lpstr>
      <vt:lpstr>Office Theme</vt:lpstr>
      <vt:lpstr>SVKM’s Institute of Technology , Dhule Department of Information Technology</vt:lpstr>
      <vt:lpstr>Contents</vt:lpstr>
      <vt:lpstr>Project Details </vt:lpstr>
      <vt:lpstr>Motivation</vt:lpstr>
      <vt:lpstr>Problem statement</vt:lpstr>
      <vt:lpstr>Abstract</vt:lpstr>
      <vt:lpstr>Proposed Methodology</vt:lpstr>
      <vt:lpstr>Question &amp;  Answer</vt:lpstr>
    </vt:vector>
  </TitlesOfParts>
  <Manager>Nilesh Uke</Manager>
  <Company>PCCOE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PCCoE</dc:title>
  <dc:subject>Seminar PPT</dc:subject>
  <dc:creator>NJUke</dc:creator>
  <cp:lastModifiedBy>abhinash joshi</cp:lastModifiedBy>
  <cp:revision>150</cp:revision>
  <dcterms:created xsi:type="dcterms:W3CDTF">2006-08-16T00:00:00Z</dcterms:created>
  <dcterms:modified xsi:type="dcterms:W3CDTF">2023-10-12T08:33:11Z</dcterms:modified>
  <cp:version>2</cp:version>
</cp:coreProperties>
</file>