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0" r:id="rId2"/>
  </p:sldMasterIdLst>
  <p:sldIdLst>
    <p:sldId id="256" r:id="rId3"/>
    <p:sldId id="257" r:id="rId4"/>
    <p:sldId id="259" r:id="rId5"/>
    <p:sldId id="280" r:id="rId6"/>
    <p:sldId id="261" r:id="rId7"/>
    <p:sldId id="264" r:id="rId8"/>
    <p:sldId id="281" r:id="rId9"/>
    <p:sldId id="282" r:id="rId10"/>
    <p:sldId id="283" r:id="rId11"/>
    <p:sldId id="284" r:id="rId12"/>
    <p:sldId id="285" r:id="rId13"/>
    <p:sldId id="286" r:id="rId14"/>
    <p:sldId id="268"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4" r:id="rId30"/>
    <p:sldId id="303" r:id="rId31"/>
    <p:sldId id="302" r:id="rId32"/>
    <p:sldId id="301" r:id="rId33"/>
    <p:sldId id="305" r:id="rId34"/>
    <p:sldId id="306" r:id="rId35"/>
    <p:sldId id="310" r:id="rId36"/>
    <p:sldId id="309" r:id="rId37"/>
    <p:sldId id="308" r:id="rId38"/>
    <p:sldId id="307" r:id="rId39"/>
    <p:sldId id="317" r:id="rId40"/>
    <p:sldId id="316" r:id="rId41"/>
    <p:sldId id="31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Agrawal" userId="978aca9c516264a1" providerId="LiveId" clId="{8F455D47-FE0D-43C1-81E1-86F2AE05FECA}"/>
    <pc:docChg chg="undo redo custSel addSld delSld modSld sldOrd modMainMaster">
      <pc:chgData name="Anubhav Agrawal" userId="978aca9c516264a1" providerId="LiveId" clId="{8F455D47-FE0D-43C1-81E1-86F2AE05FECA}" dt="2023-05-16T06:22:01.394" v="1727" actId="47"/>
      <pc:docMkLst>
        <pc:docMk/>
      </pc:docMkLst>
      <pc:sldChg chg="modSp mod">
        <pc:chgData name="Anubhav Agrawal" userId="978aca9c516264a1" providerId="LiveId" clId="{8F455D47-FE0D-43C1-81E1-86F2AE05FECA}" dt="2023-05-16T06:18:28.341" v="1310" actId="20577"/>
        <pc:sldMkLst>
          <pc:docMk/>
          <pc:sldMk cId="2393504071" sldId="257"/>
        </pc:sldMkLst>
        <pc:graphicFrameChg chg="modGraphic">
          <ac:chgData name="Anubhav Agrawal" userId="978aca9c516264a1" providerId="LiveId" clId="{8F455D47-FE0D-43C1-81E1-86F2AE05FECA}" dt="2023-05-16T06:18:28.341" v="1310" actId="20577"/>
          <ac:graphicFrameMkLst>
            <pc:docMk/>
            <pc:sldMk cId="2393504071" sldId="257"/>
            <ac:graphicFrameMk id="2" creationId="{27594D1E-5DED-1879-8589-14F6591A8995}"/>
          </ac:graphicFrameMkLst>
        </pc:graphicFrameChg>
      </pc:sldChg>
      <pc:sldChg chg="del">
        <pc:chgData name="Anubhav Agrawal" userId="978aca9c516264a1" providerId="LiveId" clId="{8F455D47-FE0D-43C1-81E1-86F2AE05FECA}" dt="2023-05-16T06:21:47.617" v="1712" actId="47"/>
        <pc:sldMkLst>
          <pc:docMk/>
          <pc:sldMk cId="753391829" sldId="258"/>
        </pc:sldMkLst>
      </pc:sldChg>
      <pc:sldChg chg="del">
        <pc:chgData name="Anubhav Agrawal" userId="978aca9c516264a1" providerId="LiveId" clId="{8F455D47-FE0D-43C1-81E1-86F2AE05FECA}" dt="2023-05-16T06:22:00.548" v="1726" actId="47"/>
        <pc:sldMkLst>
          <pc:docMk/>
          <pc:sldMk cId="1957212002" sldId="260"/>
        </pc:sldMkLst>
      </pc:sldChg>
      <pc:sldChg chg="addSp modSp add del mod">
        <pc:chgData name="Anubhav Agrawal" userId="978aca9c516264a1" providerId="LiveId" clId="{8F455D47-FE0D-43C1-81E1-86F2AE05FECA}" dt="2023-05-14T23:11:45.678" v="419" actId="3062"/>
        <pc:sldMkLst>
          <pc:docMk/>
          <pc:sldMk cId="837353289" sldId="261"/>
        </pc:sldMkLst>
        <pc:spChg chg="add mod">
          <ac:chgData name="Anubhav Agrawal" userId="978aca9c516264a1" providerId="LiveId" clId="{8F455D47-FE0D-43C1-81E1-86F2AE05FECA}" dt="2023-05-14T22:56:16.643" v="0"/>
          <ac:spMkLst>
            <pc:docMk/>
            <pc:sldMk cId="837353289" sldId="261"/>
            <ac:spMk id="3" creationId="{61493D31-DB8C-5D8A-3FE1-5E551AFCB128}"/>
          </ac:spMkLst>
        </pc:spChg>
        <pc:spChg chg="add mod">
          <ac:chgData name="Anubhav Agrawal" userId="978aca9c516264a1" providerId="LiveId" clId="{8F455D47-FE0D-43C1-81E1-86F2AE05FECA}" dt="2023-05-14T22:56:16.643" v="0"/>
          <ac:spMkLst>
            <pc:docMk/>
            <pc:sldMk cId="837353289" sldId="261"/>
            <ac:spMk id="5" creationId="{FB4625E9-D306-CC2D-D5E8-67EDB6390CAD}"/>
          </ac:spMkLst>
        </pc:spChg>
        <pc:spChg chg="add mod">
          <ac:chgData name="Anubhav Agrawal" userId="978aca9c516264a1" providerId="LiveId" clId="{8F455D47-FE0D-43C1-81E1-86F2AE05FECA}" dt="2023-05-14T23:11:45.678" v="419" actId="3062"/>
          <ac:spMkLst>
            <pc:docMk/>
            <pc:sldMk cId="837353289" sldId="261"/>
            <ac:spMk id="6" creationId="{504D89FA-5A45-548A-0E47-114CC6E453B6}"/>
          </ac:spMkLst>
        </pc:spChg>
        <pc:grpChg chg="add mod">
          <ac:chgData name="Anubhav Agrawal" userId="978aca9c516264a1" providerId="LiveId" clId="{8F455D47-FE0D-43C1-81E1-86F2AE05FECA}" dt="2023-05-14T22:58:29.437" v="26" actId="1076"/>
          <ac:grpSpMkLst>
            <pc:docMk/>
            <pc:sldMk cId="837353289" sldId="261"/>
            <ac:grpSpMk id="2" creationId="{6495D026-225A-2AAF-A859-57DBC7CD93A1}"/>
          </ac:grpSpMkLst>
        </pc:grpChg>
        <pc:picChg chg="add mod">
          <ac:chgData name="Anubhav Agrawal" userId="978aca9c516264a1" providerId="LiveId" clId="{8F455D47-FE0D-43C1-81E1-86F2AE05FECA}" dt="2023-05-14T22:57:44.267" v="12" actId="14100"/>
          <ac:picMkLst>
            <pc:docMk/>
            <pc:sldMk cId="837353289" sldId="261"/>
            <ac:picMk id="4" creationId="{4F51F2C6-CCD0-DB34-B185-25167059B22B}"/>
          </ac:picMkLst>
        </pc:picChg>
      </pc:sldChg>
      <pc:sldChg chg="del">
        <pc:chgData name="Anubhav Agrawal" userId="978aca9c516264a1" providerId="LiveId" clId="{8F455D47-FE0D-43C1-81E1-86F2AE05FECA}" dt="2023-05-16T06:21:58.772" v="1724" actId="47"/>
        <pc:sldMkLst>
          <pc:docMk/>
          <pc:sldMk cId="946670415" sldId="262"/>
        </pc:sldMkLst>
      </pc:sldChg>
      <pc:sldChg chg="del">
        <pc:chgData name="Anubhav Agrawal" userId="978aca9c516264a1" providerId="LiveId" clId="{8F455D47-FE0D-43C1-81E1-86F2AE05FECA}" dt="2023-05-16T06:21:59.630" v="1725" actId="47"/>
        <pc:sldMkLst>
          <pc:docMk/>
          <pc:sldMk cId="2827785873" sldId="263"/>
        </pc:sldMkLst>
      </pc:sldChg>
      <pc:sldChg chg="addSp delSp modSp mod">
        <pc:chgData name="Anubhav Agrawal" userId="978aca9c516264a1" providerId="LiveId" clId="{8F455D47-FE0D-43C1-81E1-86F2AE05FECA}" dt="2023-05-14T23:08:10.271" v="320" actId="20577"/>
        <pc:sldMkLst>
          <pc:docMk/>
          <pc:sldMk cId="3482589049" sldId="264"/>
        </pc:sldMkLst>
        <pc:spChg chg="add mod">
          <ac:chgData name="Anubhav Agrawal" userId="978aca9c516264a1" providerId="LiveId" clId="{8F455D47-FE0D-43C1-81E1-86F2AE05FECA}" dt="2023-05-14T23:03:50.706" v="217" actId="115"/>
          <ac:spMkLst>
            <pc:docMk/>
            <pc:sldMk cId="3482589049" sldId="264"/>
            <ac:spMk id="2" creationId="{4D1EE1F1-E799-9E0C-9E69-CE18DA09C03E}"/>
          </ac:spMkLst>
        </pc:spChg>
        <pc:spChg chg="add del">
          <ac:chgData name="Anubhav Agrawal" userId="978aca9c516264a1" providerId="LiveId" clId="{8F455D47-FE0D-43C1-81E1-86F2AE05FECA}" dt="2023-05-14T23:00:08.107" v="109" actId="22"/>
          <ac:spMkLst>
            <pc:docMk/>
            <pc:sldMk cId="3482589049" sldId="264"/>
            <ac:spMk id="4" creationId="{EAE95482-2DCD-85F2-A39D-33ED7B56DC1D}"/>
          </ac:spMkLst>
        </pc:spChg>
        <pc:graphicFrameChg chg="add mod modGraphic">
          <ac:chgData name="Anubhav Agrawal" userId="978aca9c516264a1" providerId="LiveId" clId="{8F455D47-FE0D-43C1-81E1-86F2AE05FECA}" dt="2023-05-14T23:08:10.271" v="320" actId="20577"/>
          <ac:graphicFrameMkLst>
            <pc:docMk/>
            <pc:sldMk cId="3482589049" sldId="264"/>
            <ac:graphicFrameMk id="5" creationId="{E6624E68-E1FC-9A2F-76E0-EB04AFF94803}"/>
          </ac:graphicFrameMkLst>
        </pc:graphicFrameChg>
      </pc:sldChg>
      <pc:sldChg chg="del">
        <pc:chgData name="Anubhav Agrawal" userId="978aca9c516264a1" providerId="LiveId" clId="{8F455D47-FE0D-43C1-81E1-86F2AE05FECA}" dt="2023-05-16T06:22:01.394" v="1727" actId="47"/>
        <pc:sldMkLst>
          <pc:docMk/>
          <pc:sldMk cId="1608638915" sldId="265"/>
        </pc:sldMkLst>
      </pc:sldChg>
      <pc:sldChg chg="del">
        <pc:chgData name="Anubhav Agrawal" userId="978aca9c516264a1" providerId="LiveId" clId="{8F455D47-FE0D-43C1-81E1-86F2AE05FECA}" dt="2023-05-16T06:21:45.208" v="1711" actId="47"/>
        <pc:sldMkLst>
          <pc:docMk/>
          <pc:sldMk cId="2607432441" sldId="266"/>
        </pc:sldMkLst>
      </pc:sldChg>
      <pc:sldChg chg="del">
        <pc:chgData name="Anubhav Agrawal" userId="978aca9c516264a1" providerId="LiveId" clId="{8F455D47-FE0D-43C1-81E1-86F2AE05FECA}" dt="2023-05-16T06:21:44.307" v="1710" actId="47"/>
        <pc:sldMkLst>
          <pc:docMk/>
          <pc:sldMk cId="3275040615" sldId="267"/>
        </pc:sldMkLst>
      </pc:sldChg>
      <pc:sldChg chg="addSp modSp mod">
        <pc:chgData name="Anubhav Agrawal" userId="978aca9c516264a1" providerId="LiveId" clId="{8F455D47-FE0D-43C1-81E1-86F2AE05FECA}" dt="2023-05-14T23:11:34.010" v="418" actId="115"/>
        <pc:sldMkLst>
          <pc:docMk/>
          <pc:sldMk cId="2498737413" sldId="268"/>
        </pc:sldMkLst>
        <pc:spChg chg="add mod">
          <ac:chgData name="Anubhav Agrawal" userId="978aca9c516264a1" providerId="LiveId" clId="{8F455D47-FE0D-43C1-81E1-86F2AE05FECA}" dt="2023-05-14T23:11:34.010" v="418" actId="115"/>
          <ac:spMkLst>
            <pc:docMk/>
            <pc:sldMk cId="2498737413" sldId="268"/>
            <ac:spMk id="3" creationId="{D0F75929-039F-812E-2EBA-8132593CA595}"/>
          </ac:spMkLst>
        </pc:spChg>
        <pc:picChg chg="add mod">
          <ac:chgData name="Anubhav Agrawal" userId="978aca9c516264a1" providerId="LiveId" clId="{8F455D47-FE0D-43C1-81E1-86F2AE05FECA}" dt="2023-05-14T23:10:57.103" v="382" actId="14100"/>
          <ac:picMkLst>
            <pc:docMk/>
            <pc:sldMk cId="2498737413" sldId="268"/>
            <ac:picMk id="2" creationId="{91DB6BAD-3C94-B547-4329-6BFE78948862}"/>
          </ac:picMkLst>
        </pc:picChg>
      </pc:sldChg>
      <pc:sldChg chg="del">
        <pc:chgData name="Anubhav Agrawal" userId="978aca9c516264a1" providerId="LiveId" clId="{8F455D47-FE0D-43C1-81E1-86F2AE05FECA}" dt="2023-05-16T06:21:48.290" v="1713" actId="47"/>
        <pc:sldMkLst>
          <pc:docMk/>
          <pc:sldMk cId="518613666" sldId="269"/>
        </pc:sldMkLst>
      </pc:sldChg>
      <pc:sldChg chg="del">
        <pc:chgData name="Anubhav Agrawal" userId="978aca9c516264a1" providerId="LiveId" clId="{8F455D47-FE0D-43C1-81E1-86F2AE05FECA}" dt="2023-05-16T06:21:49.105" v="1714" actId="47"/>
        <pc:sldMkLst>
          <pc:docMk/>
          <pc:sldMk cId="649002846" sldId="270"/>
        </pc:sldMkLst>
      </pc:sldChg>
      <pc:sldChg chg="del">
        <pc:chgData name="Anubhav Agrawal" userId="978aca9c516264a1" providerId="LiveId" clId="{8F455D47-FE0D-43C1-81E1-86F2AE05FECA}" dt="2023-05-16T06:21:49.981" v="1715" actId="47"/>
        <pc:sldMkLst>
          <pc:docMk/>
          <pc:sldMk cId="2292548906" sldId="271"/>
        </pc:sldMkLst>
      </pc:sldChg>
      <pc:sldChg chg="del">
        <pc:chgData name="Anubhav Agrawal" userId="978aca9c516264a1" providerId="LiveId" clId="{8F455D47-FE0D-43C1-81E1-86F2AE05FECA}" dt="2023-05-16T06:21:50.756" v="1716" actId="47"/>
        <pc:sldMkLst>
          <pc:docMk/>
          <pc:sldMk cId="3476560379" sldId="272"/>
        </pc:sldMkLst>
      </pc:sldChg>
      <pc:sldChg chg="del">
        <pc:chgData name="Anubhav Agrawal" userId="978aca9c516264a1" providerId="LiveId" clId="{8F455D47-FE0D-43C1-81E1-86F2AE05FECA}" dt="2023-05-16T06:21:51.415" v="1717" actId="47"/>
        <pc:sldMkLst>
          <pc:docMk/>
          <pc:sldMk cId="1648472089" sldId="273"/>
        </pc:sldMkLst>
      </pc:sldChg>
      <pc:sldChg chg="del">
        <pc:chgData name="Anubhav Agrawal" userId="978aca9c516264a1" providerId="LiveId" clId="{8F455D47-FE0D-43C1-81E1-86F2AE05FECA}" dt="2023-05-16T06:21:56.064" v="1721" actId="47"/>
        <pc:sldMkLst>
          <pc:docMk/>
          <pc:sldMk cId="292635660" sldId="274"/>
        </pc:sldMkLst>
      </pc:sldChg>
      <pc:sldChg chg="del">
        <pc:chgData name="Anubhav Agrawal" userId="978aca9c516264a1" providerId="LiveId" clId="{8F455D47-FE0D-43C1-81E1-86F2AE05FECA}" dt="2023-05-16T06:21:53.300" v="1718" actId="47"/>
        <pc:sldMkLst>
          <pc:docMk/>
          <pc:sldMk cId="2910536224" sldId="275"/>
        </pc:sldMkLst>
      </pc:sldChg>
      <pc:sldChg chg="del">
        <pc:chgData name="Anubhav Agrawal" userId="978aca9c516264a1" providerId="LiveId" clId="{8F455D47-FE0D-43C1-81E1-86F2AE05FECA}" dt="2023-05-16T06:21:54.207" v="1719" actId="47"/>
        <pc:sldMkLst>
          <pc:docMk/>
          <pc:sldMk cId="1350196615" sldId="276"/>
        </pc:sldMkLst>
      </pc:sldChg>
      <pc:sldChg chg="del">
        <pc:chgData name="Anubhav Agrawal" userId="978aca9c516264a1" providerId="LiveId" clId="{8F455D47-FE0D-43C1-81E1-86F2AE05FECA}" dt="2023-05-16T06:21:55.098" v="1720" actId="47"/>
        <pc:sldMkLst>
          <pc:docMk/>
          <pc:sldMk cId="3287990697" sldId="277"/>
        </pc:sldMkLst>
      </pc:sldChg>
      <pc:sldChg chg="del">
        <pc:chgData name="Anubhav Agrawal" userId="978aca9c516264a1" providerId="LiveId" clId="{8F455D47-FE0D-43C1-81E1-86F2AE05FECA}" dt="2023-05-16T06:21:57.052" v="1722" actId="47"/>
        <pc:sldMkLst>
          <pc:docMk/>
          <pc:sldMk cId="1036880476" sldId="278"/>
        </pc:sldMkLst>
      </pc:sldChg>
      <pc:sldChg chg="del">
        <pc:chgData name="Anubhav Agrawal" userId="978aca9c516264a1" providerId="LiveId" clId="{8F455D47-FE0D-43C1-81E1-86F2AE05FECA}" dt="2023-05-16T06:21:57.920" v="1723" actId="47"/>
        <pc:sldMkLst>
          <pc:docMk/>
          <pc:sldMk cId="1088226847" sldId="279"/>
        </pc:sldMkLst>
      </pc:sldChg>
      <pc:sldChg chg="modSp new add del ord">
        <pc:chgData name="Anubhav Agrawal" userId="978aca9c516264a1" providerId="LiveId" clId="{8F455D47-FE0D-43C1-81E1-86F2AE05FECA}" dt="2023-05-14T22:58:27.298" v="24" actId="680"/>
        <pc:sldMkLst>
          <pc:docMk/>
          <pc:sldMk cId="136101462" sldId="281"/>
        </pc:sldMkLst>
        <pc:spChg chg="mod">
          <ac:chgData name="Anubhav Agrawal" userId="978aca9c516264a1" providerId="LiveId" clId="{8F455D47-FE0D-43C1-81E1-86F2AE05FECA}" dt="2023-05-14T22:58:22.158" v="21"/>
          <ac:spMkLst>
            <pc:docMk/>
            <pc:sldMk cId="136101462" sldId="281"/>
            <ac:spMk id="2" creationId="{DA257397-47BE-74BE-BFA6-81C04AF51929}"/>
          </ac:spMkLst>
        </pc:spChg>
        <pc:spChg chg="mod">
          <ac:chgData name="Anubhav Agrawal" userId="978aca9c516264a1" providerId="LiveId" clId="{8F455D47-FE0D-43C1-81E1-86F2AE05FECA}" dt="2023-05-14T22:58:22.158" v="21"/>
          <ac:spMkLst>
            <pc:docMk/>
            <pc:sldMk cId="136101462" sldId="281"/>
            <ac:spMk id="3" creationId="{935D9AF5-FD28-F0F7-7B62-49778867FD82}"/>
          </ac:spMkLst>
        </pc:spChg>
      </pc:sldChg>
      <pc:sldChg chg="modSp add mod">
        <pc:chgData name="Anubhav Agrawal" userId="978aca9c516264a1" providerId="LiveId" clId="{8F455D47-FE0D-43C1-81E1-86F2AE05FECA}" dt="2023-05-14T23:08:17.311" v="322" actId="20577"/>
        <pc:sldMkLst>
          <pc:docMk/>
          <pc:sldMk cId="1194215201" sldId="281"/>
        </pc:sldMkLst>
        <pc:graphicFrameChg chg="mod modGraphic">
          <ac:chgData name="Anubhav Agrawal" userId="978aca9c516264a1" providerId="LiveId" clId="{8F455D47-FE0D-43C1-81E1-86F2AE05FECA}" dt="2023-05-14T23:08:17.311" v="322" actId="20577"/>
          <ac:graphicFrameMkLst>
            <pc:docMk/>
            <pc:sldMk cId="1194215201" sldId="281"/>
            <ac:graphicFrameMk id="5" creationId="{E6624E68-E1FC-9A2F-76E0-EB04AFF94803}"/>
          </ac:graphicFrameMkLst>
        </pc:graphicFrameChg>
      </pc:sldChg>
      <pc:sldChg chg="modSp add mod">
        <pc:chgData name="Anubhav Agrawal" userId="978aca9c516264a1" providerId="LiveId" clId="{8F455D47-FE0D-43C1-81E1-86F2AE05FECA}" dt="2023-05-14T23:07:23.798" v="316" actId="20577"/>
        <pc:sldMkLst>
          <pc:docMk/>
          <pc:sldMk cId="172681527" sldId="282"/>
        </pc:sldMkLst>
        <pc:graphicFrameChg chg="mod modGraphic">
          <ac:chgData name="Anubhav Agrawal" userId="978aca9c516264a1" providerId="LiveId" clId="{8F455D47-FE0D-43C1-81E1-86F2AE05FECA}" dt="2023-05-14T23:07:23.798" v="316" actId="20577"/>
          <ac:graphicFrameMkLst>
            <pc:docMk/>
            <pc:sldMk cId="172681527" sldId="282"/>
            <ac:graphicFrameMk id="5" creationId="{E6624E68-E1FC-9A2F-76E0-EB04AFF94803}"/>
          </ac:graphicFrameMkLst>
        </pc:graphicFrameChg>
      </pc:sldChg>
      <pc:sldChg chg="new del">
        <pc:chgData name="Anubhav Agrawal" userId="978aca9c516264a1" providerId="LiveId" clId="{8F455D47-FE0D-43C1-81E1-86F2AE05FECA}" dt="2023-05-14T22:58:26.045" v="22" actId="680"/>
        <pc:sldMkLst>
          <pc:docMk/>
          <pc:sldMk cId="809304573" sldId="282"/>
        </pc:sldMkLst>
      </pc:sldChg>
      <pc:sldChg chg="modSp add mod">
        <pc:chgData name="Anubhav Agrawal" userId="978aca9c516264a1" providerId="LiveId" clId="{8F455D47-FE0D-43C1-81E1-86F2AE05FECA}" dt="2023-05-14T23:08:36.511" v="324"/>
        <pc:sldMkLst>
          <pc:docMk/>
          <pc:sldMk cId="1131200283" sldId="283"/>
        </pc:sldMkLst>
        <pc:graphicFrameChg chg="mod modGraphic">
          <ac:chgData name="Anubhav Agrawal" userId="978aca9c516264a1" providerId="LiveId" clId="{8F455D47-FE0D-43C1-81E1-86F2AE05FECA}" dt="2023-05-14T23:08:36.511" v="324"/>
          <ac:graphicFrameMkLst>
            <pc:docMk/>
            <pc:sldMk cId="1131200283" sldId="283"/>
            <ac:graphicFrameMk id="5" creationId="{E6624E68-E1FC-9A2F-76E0-EB04AFF94803}"/>
          </ac:graphicFrameMkLst>
        </pc:graphicFrameChg>
      </pc:sldChg>
      <pc:sldChg chg="modSp add mod">
        <pc:chgData name="Anubhav Agrawal" userId="978aca9c516264a1" providerId="LiveId" clId="{8F455D47-FE0D-43C1-81E1-86F2AE05FECA}" dt="2023-05-14T23:09:38.344" v="339" actId="20577"/>
        <pc:sldMkLst>
          <pc:docMk/>
          <pc:sldMk cId="670052815" sldId="284"/>
        </pc:sldMkLst>
        <pc:graphicFrameChg chg="mod modGraphic">
          <ac:chgData name="Anubhav Agrawal" userId="978aca9c516264a1" providerId="LiveId" clId="{8F455D47-FE0D-43C1-81E1-86F2AE05FECA}" dt="2023-05-14T23:09:38.344" v="339" actId="20577"/>
          <ac:graphicFrameMkLst>
            <pc:docMk/>
            <pc:sldMk cId="670052815" sldId="284"/>
            <ac:graphicFrameMk id="5" creationId="{E6624E68-E1FC-9A2F-76E0-EB04AFF94803}"/>
          </ac:graphicFrameMkLst>
        </pc:graphicFrameChg>
      </pc:sldChg>
      <pc:sldChg chg="modSp add mod">
        <pc:chgData name="Anubhav Agrawal" userId="978aca9c516264a1" providerId="LiveId" clId="{8F455D47-FE0D-43C1-81E1-86F2AE05FECA}" dt="2023-05-14T23:09:49.079" v="360" actId="20577"/>
        <pc:sldMkLst>
          <pc:docMk/>
          <pc:sldMk cId="3543575591" sldId="285"/>
        </pc:sldMkLst>
        <pc:graphicFrameChg chg="mod modGraphic">
          <ac:chgData name="Anubhav Agrawal" userId="978aca9c516264a1" providerId="LiveId" clId="{8F455D47-FE0D-43C1-81E1-86F2AE05FECA}" dt="2023-05-14T23:09:49.079" v="360" actId="20577"/>
          <ac:graphicFrameMkLst>
            <pc:docMk/>
            <pc:sldMk cId="3543575591" sldId="285"/>
            <ac:graphicFrameMk id="5" creationId="{E6624E68-E1FC-9A2F-76E0-EB04AFF94803}"/>
          </ac:graphicFrameMkLst>
        </pc:graphicFrameChg>
      </pc:sldChg>
      <pc:sldChg chg="modSp add mod">
        <pc:chgData name="Anubhav Agrawal" userId="978aca9c516264a1" providerId="LiveId" clId="{8F455D47-FE0D-43C1-81E1-86F2AE05FECA}" dt="2023-05-14T23:10:31.254" v="379" actId="20577"/>
        <pc:sldMkLst>
          <pc:docMk/>
          <pc:sldMk cId="431641922" sldId="286"/>
        </pc:sldMkLst>
        <pc:graphicFrameChg chg="mod modGraphic">
          <ac:chgData name="Anubhav Agrawal" userId="978aca9c516264a1" providerId="LiveId" clId="{8F455D47-FE0D-43C1-81E1-86F2AE05FECA}" dt="2023-05-14T23:10:31.254" v="379" actId="20577"/>
          <ac:graphicFrameMkLst>
            <pc:docMk/>
            <pc:sldMk cId="431641922" sldId="286"/>
            <ac:graphicFrameMk id="5" creationId="{E6624E68-E1FC-9A2F-76E0-EB04AFF94803}"/>
          </ac:graphicFrameMkLst>
        </pc:graphicFrameChg>
      </pc:sldChg>
      <pc:sldChg chg="addSp delSp modSp add mod ord">
        <pc:chgData name="Anubhav Agrawal" userId="978aca9c516264a1" providerId="LiveId" clId="{8F455D47-FE0D-43C1-81E1-86F2AE05FECA}" dt="2023-05-16T03:40:13.891" v="1049" actId="1076"/>
        <pc:sldMkLst>
          <pc:docMk/>
          <pc:sldMk cId="1165277771" sldId="287"/>
        </pc:sldMkLst>
        <pc:spChg chg="mod">
          <ac:chgData name="Anubhav Agrawal" userId="978aca9c516264a1" providerId="LiveId" clId="{8F455D47-FE0D-43C1-81E1-86F2AE05FECA}" dt="2023-05-15T01:53:54.283" v="519" actId="20577"/>
          <ac:spMkLst>
            <pc:docMk/>
            <pc:sldMk cId="1165277771" sldId="287"/>
            <ac:spMk id="2" creationId="{4D1EE1F1-E799-9E0C-9E69-CE18DA09C03E}"/>
          </ac:spMkLst>
        </pc:spChg>
        <pc:graphicFrameChg chg="add mod modGraphic">
          <ac:chgData name="Anubhav Agrawal" userId="978aca9c516264a1" providerId="LiveId" clId="{8F455D47-FE0D-43C1-81E1-86F2AE05FECA}" dt="2023-05-16T03:36:35.942" v="1032" actId="20577"/>
          <ac:graphicFrameMkLst>
            <pc:docMk/>
            <pc:sldMk cId="1165277771" sldId="287"/>
            <ac:graphicFrameMk id="3" creationId="{19A1861F-9210-1929-0D8F-3362F199D5C0}"/>
          </ac:graphicFrameMkLst>
        </pc:graphicFrameChg>
        <pc:graphicFrameChg chg="del">
          <ac:chgData name="Anubhav Agrawal" userId="978aca9c516264a1" providerId="LiveId" clId="{8F455D47-FE0D-43C1-81E1-86F2AE05FECA}" dt="2023-05-15T01:54:32.646" v="520" actId="478"/>
          <ac:graphicFrameMkLst>
            <pc:docMk/>
            <pc:sldMk cId="1165277771" sldId="287"/>
            <ac:graphicFrameMk id="5" creationId="{E6624E68-E1FC-9A2F-76E0-EB04AFF94803}"/>
          </ac:graphicFrameMkLst>
        </pc:graphicFrameChg>
        <pc:picChg chg="add mod">
          <ac:chgData name="Anubhav Agrawal" userId="978aca9c516264a1" providerId="LiveId" clId="{8F455D47-FE0D-43C1-81E1-86F2AE05FECA}" dt="2023-05-16T03:40:13.891" v="1049" actId="1076"/>
          <ac:picMkLst>
            <pc:docMk/>
            <pc:sldMk cId="1165277771" sldId="287"/>
            <ac:picMk id="4" creationId="{D7024472-A8C1-D4A2-E7AE-BC24EC5F1C4C}"/>
          </ac:picMkLst>
        </pc:picChg>
      </pc:sldChg>
      <pc:sldChg chg="addSp modSp add mod">
        <pc:chgData name="Anubhav Agrawal" userId="978aca9c516264a1" providerId="LiveId" clId="{8F455D47-FE0D-43C1-81E1-86F2AE05FECA}" dt="2023-05-16T03:40:04.428" v="1047" actId="1076"/>
        <pc:sldMkLst>
          <pc:docMk/>
          <pc:sldMk cId="889569974" sldId="288"/>
        </pc:sldMkLst>
        <pc:graphicFrameChg chg="mod modGraphic">
          <ac:chgData name="Anubhav Agrawal" userId="978aca9c516264a1" providerId="LiveId" clId="{8F455D47-FE0D-43C1-81E1-86F2AE05FECA}" dt="2023-05-15T02:00:20.892" v="685" actId="20577"/>
          <ac:graphicFrameMkLst>
            <pc:docMk/>
            <pc:sldMk cId="889569974" sldId="288"/>
            <ac:graphicFrameMk id="3" creationId="{19A1861F-9210-1929-0D8F-3362F199D5C0}"/>
          </ac:graphicFrameMkLst>
        </pc:graphicFrameChg>
        <pc:picChg chg="add mod">
          <ac:chgData name="Anubhav Agrawal" userId="978aca9c516264a1" providerId="LiveId" clId="{8F455D47-FE0D-43C1-81E1-86F2AE05FECA}" dt="2023-05-16T03:40:04.428" v="1047" actId="1076"/>
          <ac:picMkLst>
            <pc:docMk/>
            <pc:sldMk cId="889569974" sldId="288"/>
            <ac:picMk id="4" creationId="{11A3A768-AACF-F790-BE05-98CACE7353D3}"/>
          </ac:picMkLst>
        </pc:picChg>
      </pc:sldChg>
      <pc:sldChg chg="addSp modSp add mod">
        <pc:chgData name="Anubhav Agrawal" userId="978aca9c516264a1" providerId="LiveId" clId="{8F455D47-FE0D-43C1-81E1-86F2AE05FECA}" dt="2023-05-16T03:39:56.464" v="1045" actId="1076"/>
        <pc:sldMkLst>
          <pc:docMk/>
          <pc:sldMk cId="2804834333" sldId="289"/>
        </pc:sldMkLst>
        <pc:graphicFrameChg chg="mod modGraphic">
          <ac:chgData name="Anubhav Agrawal" userId="978aca9c516264a1" providerId="LiveId" clId="{8F455D47-FE0D-43C1-81E1-86F2AE05FECA}" dt="2023-05-15T02:00:41.158" v="686"/>
          <ac:graphicFrameMkLst>
            <pc:docMk/>
            <pc:sldMk cId="2804834333" sldId="289"/>
            <ac:graphicFrameMk id="3" creationId="{19A1861F-9210-1929-0D8F-3362F199D5C0}"/>
          </ac:graphicFrameMkLst>
        </pc:graphicFrameChg>
        <pc:picChg chg="add mod">
          <ac:chgData name="Anubhav Agrawal" userId="978aca9c516264a1" providerId="LiveId" clId="{8F455D47-FE0D-43C1-81E1-86F2AE05FECA}" dt="2023-05-16T03:39:56.464" v="1045" actId="1076"/>
          <ac:picMkLst>
            <pc:docMk/>
            <pc:sldMk cId="2804834333" sldId="289"/>
            <ac:picMk id="4" creationId="{038909D3-09DC-5FDB-F5BE-AE9B211E4298}"/>
          </ac:picMkLst>
        </pc:picChg>
      </pc:sldChg>
      <pc:sldChg chg="addSp modSp add mod">
        <pc:chgData name="Anubhav Agrawal" userId="978aca9c516264a1" providerId="LiveId" clId="{8F455D47-FE0D-43C1-81E1-86F2AE05FECA}" dt="2023-05-16T03:39:47.688" v="1043" actId="1076"/>
        <pc:sldMkLst>
          <pc:docMk/>
          <pc:sldMk cId="1687802890" sldId="290"/>
        </pc:sldMkLst>
        <pc:graphicFrameChg chg="mod modGraphic">
          <ac:chgData name="Anubhav Agrawal" userId="978aca9c516264a1" providerId="LiveId" clId="{8F455D47-FE0D-43C1-81E1-86F2AE05FECA}" dt="2023-05-15T02:00:55.134" v="687"/>
          <ac:graphicFrameMkLst>
            <pc:docMk/>
            <pc:sldMk cId="1687802890" sldId="290"/>
            <ac:graphicFrameMk id="3" creationId="{19A1861F-9210-1929-0D8F-3362F199D5C0}"/>
          </ac:graphicFrameMkLst>
        </pc:graphicFrameChg>
        <pc:picChg chg="add mod">
          <ac:chgData name="Anubhav Agrawal" userId="978aca9c516264a1" providerId="LiveId" clId="{8F455D47-FE0D-43C1-81E1-86F2AE05FECA}" dt="2023-05-16T03:39:47.688" v="1043" actId="1076"/>
          <ac:picMkLst>
            <pc:docMk/>
            <pc:sldMk cId="1687802890" sldId="290"/>
            <ac:picMk id="4" creationId="{2871CD5E-36EE-71E1-3CE0-C7817958D9FB}"/>
          </ac:picMkLst>
        </pc:picChg>
      </pc:sldChg>
      <pc:sldChg chg="addSp modSp add mod">
        <pc:chgData name="Anubhav Agrawal" userId="978aca9c516264a1" providerId="LiveId" clId="{8F455D47-FE0D-43C1-81E1-86F2AE05FECA}" dt="2023-05-16T03:39:29.794" v="1041" actId="1076"/>
        <pc:sldMkLst>
          <pc:docMk/>
          <pc:sldMk cId="2901469994" sldId="291"/>
        </pc:sldMkLst>
        <pc:graphicFrameChg chg="mod modGraphic">
          <ac:chgData name="Anubhav Agrawal" userId="978aca9c516264a1" providerId="LiveId" clId="{8F455D47-FE0D-43C1-81E1-86F2AE05FECA}" dt="2023-05-15T02:01:11.894" v="688"/>
          <ac:graphicFrameMkLst>
            <pc:docMk/>
            <pc:sldMk cId="2901469994" sldId="291"/>
            <ac:graphicFrameMk id="3" creationId="{19A1861F-9210-1929-0D8F-3362F199D5C0}"/>
          </ac:graphicFrameMkLst>
        </pc:graphicFrameChg>
        <pc:picChg chg="add mod">
          <ac:chgData name="Anubhav Agrawal" userId="978aca9c516264a1" providerId="LiveId" clId="{8F455D47-FE0D-43C1-81E1-86F2AE05FECA}" dt="2023-05-16T03:39:29.794" v="1041" actId="1076"/>
          <ac:picMkLst>
            <pc:docMk/>
            <pc:sldMk cId="2901469994" sldId="291"/>
            <ac:picMk id="4" creationId="{BAC14DA6-6C1F-EBE3-8E1D-D1CE29F1C39D}"/>
          </ac:picMkLst>
        </pc:picChg>
      </pc:sldChg>
      <pc:sldChg chg="addSp modSp add mod">
        <pc:chgData name="Anubhav Agrawal" userId="978aca9c516264a1" providerId="LiveId" clId="{8F455D47-FE0D-43C1-81E1-86F2AE05FECA}" dt="2023-05-16T06:17:16.203" v="1285" actId="1076"/>
        <pc:sldMkLst>
          <pc:docMk/>
          <pc:sldMk cId="931998324" sldId="292"/>
        </pc:sldMkLst>
        <pc:graphicFrameChg chg="mod modGraphic">
          <ac:chgData name="Anubhav Agrawal" userId="978aca9c516264a1" providerId="LiveId" clId="{8F455D47-FE0D-43C1-81E1-86F2AE05FECA}" dt="2023-05-15T02:01:32.578" v="689"/>
          <ac:graphicFrameMkLst>
            <pc:docMk/>
            <pc:sldMk cId="931998324" sldId="292"/>
            <ac:graphicFrameMk id="3" creationId="{19A1861F-9210-1929-0D8F-3362F199D5C0}"/>
          </ac:graphicFrameMkLst>
        </pc:graphicFrameChg>
        <pc:picChg chg="add mod">
          <ac:chgData name="Anubhav Agrawal" userId="978aca9c516264a1" providerId="LiveId" clId="{8F455D47-FE0D-43C1-81E1-86F2AE05FECA}" dt="2023-05-16T06:17:16.203" v="1285" actId="1076"/>
          <ac:picMkLst>
            <pc:docMk/>
            <pc:sldMk cId="931998324" sldId="292"/>
            <ac:picMk id="4" creationId="{9A9F9A7A-2C17-329B-C31E-90EE6E29431A}"/>
          </ac:picMkLst>
        </pc:picChg>
      </pc:sldChg>
      <pc:sldChg chg="addSp modSp add mod">
        <pc:chgData name="Anubhav Agrawal" userId="978aca9c516264a1" providerId="LiveId" clId="{8F455D47-FE0D-43C1-81E1-86F2AE05FECA}" dt="2023-05-16T03:39:18.757" v="1039" actId="1076"/>
        <pc:sldMkLst>
          <pc:docMk/>
          <pc:sldMk cId="1459743799" sldId="293"/>
        </pc:sldMkLst>
        <pc:graphicFrameChg chg="mod modGraphic">
          <ac:chgData name="Anubhav Agrawal" userId="978aca9c516264a1" providerId="LiveId" clId="{8F455D47-FE0D-43C1-81E1-86F2AE05FECA}" dt="2023-05-15T02:01:50.302" v="691" actId="20577"/>
          <ac:graphicFrameMkLst>
            <pc:docMk/>
            <pc:sldMk cId="1459743799" sldId="293"/>
            <ac:graphicFrameMk id="3" creationId="{19A1861F-9210-1929-0D8F-3362F199D5C0}"/>
          </ac:graphicFrameMkLst>
        </pc:graphicFrameChg>
        <pc:picChg chg="add mod">
          <ac:chgData name="Anubhav Agrawal" userId="978aca9c516264a1" providerId="LiveId" clId="{8F455D47-FE0D-43C1-81E1-86F2AE05FECA}" dt="2023-05-16T03:39:18.757" v="1039" actId="1076"/>
          <ac:picMkLst>
            <pc:docMk/>
            <pc:sldMk cId="1459743799" sldId="293"/>
            <ac:picMk id="4" creationId="{A3DE2FE1-1C4F-60CE-E6C7-798C568E3C87}"/>
          </ac:picMkLst>
        </pc:picChg>
      </pc:sldChg>
      <pc:sldChg chg="addSp modSp add mod">
        <pc:chgData name="Anubhav Agrawal" userId="978aca9c516264a1" providerId="LiveId" clId="{8F455D47-FE0D-43C1-81E1-86F2AE05FECA}" dt="2023-05-16T03:39:11.406" v="1037" actId="1076"/>
        <pc:sldMkLst>
          <pc:docMk/>
          <pc:sldMk cId="4260071454" sldId="294"/>
        </pc:sldMkLst>
        <pc:graphicFrameChg chg="mod modGraphic">
          <ac:chgData name="Anubhav Agrawal" userId="978aca9c516264a1" providerId="LiveId" clId="{8F455D47-FE0D-43C1-81E1-86F2AE05FECA}" dt="2023-05-15T02:02:07.156" v="692"/>
          <ac:graphicFrameMkLst>
            <pc:docMk/>
            <pc:sldMk cId="4260071454" sldId="294"/>
            <ac:graphicFrameMk id="3" creationId="{19A1861F-9210-1929-0D8F-3362F199D5C0}"/>
          </ac:graphicFrameMkLst>
        </pc:graphicFrameChg>
        <pc:picChg chg="add mod">
          <ac:chgData name="Anubhav Agrawal" userId="978aca9c516264a1" providerId="LiveId" clId="{8F455D47-FE0D-43C1-81E1-86F2AE05FECA}" dt="2023-05-16T03:39:11.406" v="1037" actId="1076"/>
          <ac:picMkLst>
            <pc:docMk/>
            <pc:sldMk cId="4260071454" sldId="294"/>
            <ac:picMk id="4" creationId="{A9284788-75B1-43D2-4592-3721EC21F7C5}"/>
          </ac:picMkLst>
        </pc:picChg>
      </pc:sldChg>
      <pc:sldChg chg="addSp modSp add mod">
        <pc:chgData name="Anubhav Agrawal" userId="978aca9c516264a1" providerId="LiveId" clId="{8F455D47-FE0D-43C1-81E1-86F2AE05FECA}" dt="2023-05-16T03:39:02.911" v="1035" actId="1076"/>
        <pc:sldMkLst>
          <pc:docMk/>
          <pc:sldMk cId="2628590135" sldId="295"/>
        </pc:sldMkLst>
        <pc:graphicFrameChg chg="mod modGraphic">
          <ac:chgData name="Anubhav Agrawal" userId="978aca9c516264a1" providerId="LiveId" clId="{8F455D47-FE0D-43C1-81E1-86F2AE05FECA}" dt="2023-05-15T02:02:30.876" v="694" actId="20577"/>
          <ac:graphicFrameMkLst>
            <pc:docMk/>
            <pc:sldMk cId="2628590135" sldId="295"/>
            <ac:graphicFrameMk id="3" creationId="{19A1861F-9210-1929-0D8F-3362F199D5C0}"/>
          </ac:graphicFrameMkLst>
        </pc:graphicFrameChg>
        <pc:picChg chg="add mod">
          <ac:chgData name="Anubhav Agrawal" userId="978aca9c516264a1" providerId="LiveId" clId="{8F455D47-FE0D-43C1-81E1-86F2AE05FECA}" dt="2023-05-16T03:39:02.911" v="1035" actId="1076"/>
          <ac:picMkLst>
            <pc:docMk/>
            <pc:sldMk cId="2628590135" sldId="295"/>
            <ac:picMk id="4" creationId="{C25A6C06-68B1-F734-C92A-86B823E64D9E}"/>
          </ac:picMkLst>
        </pc:picChg>
      </pc:sldChg>
      <pc:sldChg chg="addSp modSp add mod">
        <pc:chgData name="Anubhav Agrawal" userId="978aca9c516264a1" providerId="LiveId" clId="{8F455D47-FE0D-43C1-81E1-86F2AE05FECA}" dt="2023-05-15T08:19:21.051" v="788" actId="20577"/>
        <pc:sldMkLst>
          <pc:docMk/>
          <pc:sldMk cId="906355262" sldId="296"/>
        </pc:sldMkLst>
        <pc:spChg chg="mod">
          <ac:chgData name="Anubhav Agrawal" userId="978aca9c516264a1" providerId="LiveId" clId="{8F455D47-FE0D-43C1-81E1-86F2AE05FECA}" dt="2023-05-15T08:16:32.946" v="733" actId="1076"/>
          <ac:spMkLst>
            <pc:docMk/>
            <pc:sldMk cId="906355262" sldId="296"/>
            <ac:spMk id="2" creationId="{4D1EE1F1-E799-9E0C-9E69-CE18DA09C03E}"/>
          </ac:spMkLst>
        </pc:spChg>
        <pc:graphicFrameChg chg="mod modGraphic">
          <ac:chgData name="Anubhav Agrawal" userId="978aca9c516264a1" providerId="LiveId" clId="{8F455D47-FE0D-43C1-81E1-86F2AE05FECA}" dt="2023-05-15T08:18:37.714" v="752" actId="1076"/>
          <ac:graphicFrameMkLst>
            <pc:docMk/>
            <pc:sldMk cId="906355262" sldId="296"/>
            <ac:graphicFrameMk id="3" creationId="{19A1861F-9210-1929-0D8F-3362F199D5C0}"/>
          </ac:graphicFrameMkLst>
        </pc:graphicFrameChg>
        <pc:graphicFrameChg chg="add mod modGraphic">
          <ac:chgData name="Anubhav Agrawal" userId="978aca9c516264a1" providerId="LiveId" clId="{8F455D47-FE0D-43C1-81E1-86F2AE05FECA}" dt="2023-05-15T08:19:21.051" v="788" actId="20577"/>
          <ac:graphicFrameMkLst>
            <pc:docMk/>
            <pc:sldMk cId="906355262" sldId="296"/>
            <ac:graphicFrameMk id="4" creationId="{39AD6205-D512-456B-8A71-1647C46A3817}"/>
          </ac:graphicFrameMkLst>
        </pc:graphicFrameChg>
      </pc:sldChg>
      <pc:sldChg chg="modSp add mod">
        <pc:chgData name="Anubhav Agrawal" userId="978aca9c516264a1" providerId="LiveId" clId="{8F455D47-FE0D-43C1-81E1-86F2AE05FECA}" dt="2023-05-15T08:21:54.958" v="872" actId="20577"/>
        <pc:sldMkLst>
          <pc:docMk/>
          <pc:sldMk cId="998581106" sldId="297"/>
        </pc:sldMkLst>
        <pc:graphicFrameChg chg="mod modGraphic">
          <ac:chgData name="Anubhav Agrawal" userId="978aca9c516264a1" providerId="LiveId" clId="{8F455D47-FE0D-43C1-81E1-86F2AE05FECA}" dt="2023-05-15T08:21:19.368" v="836" actId="14100"/>
          <ac:graphicFrameMkLst>
            <pc:docMk/>
            <pc:sldMk cId="998581106" sldId="297"/>
            <ac:graphicFrameMk id="3" creationId="{19A1861F-9210-1929-0D8F-3362F199D5C0}"/>
          </ac:graphicFrameMkLst>
        </pc:graphicFrameChg>
        <pc:graphicFrameChg chg="mod modGraphic">
          <ac:chgData name="Anubhav Agrawal" userId="978aca9c516264a1" providerId="LiveId" clId="{8F455D47-FE0D-43C1-81E1-86F2AE05FECA}" dt="2023-05-15T08:21:54.958" v="872" actId="20577"/>
          <ac:graphicFrameMkLst>
            <pc:docMk/>
            <pc:sldMk cId="998581106" sldId="297"/>
            <ac:graphicFrameMk id="4" creationId="{39AD6205-D512-456B-8A71-1647C46A3817}"/>
          </ac:graphicFrameMkLst>
        </pc:graphicFrameChg>
      </pc:sldChg>
      <pc:sldChg chg="modSp add mod">
        <pc:chgData name="Anubhav Agrawal" userId="978aca9c516264a1" providerId="LiveId" clId="{8F455D47-FE0D-43C1-81E1-86F2AE05FECA}" dt="2023-05-16T06:17:46.796" v="1289" actId="1076"/>
        <pc:sldMkLst>
          <pc:docMk/>
          <pc:sldMk cId="2631441447" sldId="298"/>
        </pc:sldMkLst>
        <pc:graphicFrameChg chg="mod modGraphic">
          <ac:chgData name="Anubhav Agrawal" userId="978aca9c516264a1" providerId="LiveId" clId="{8F455D47-FE0D-43C1-81E1-86F2AE05FECA}" dt="2023-05-15T08:23:03.567" v="937" actId="1076"/>
          <ac:graphicFrameMkLst>
            <pc:docMk/>
            <pc:sldMk cId="2631441447" sldId="298"/>
            <ac:graphicFrameMk id="3" creationId="{19A1861F-9210-1929-0D8F-3362F199D5C0}"/>
          </ac:graphicFrameMkLst>
        </pc:graphicFrameChg>
        <pc:graphicFrameChg chg="mod modGraphic">
          <ac:chgData name="Anubhav Agrawal" userId="978aca9c516264a1" providerId="LiveId" clId="{8F455D47-FE0D-43C1-81E1-86F2AE05FECA}" dt="2023-05-16T06:17:46.796" v="1289" actId="1076"/>
          <ac:graphicFrameMkLst>
            <pc:docMk/>
            <pc:sldMk cId="2631441447" sldId="298"/>
            <ac:graphicFrameMk id="4" creationId="{39AD6205-D512-456B-8A71-1647C46A3817}"/>
          </ac:graphicFrameMkLst>
        </pc:graphicFrameChg>
      </pc:sldChg>
      <pc:sldChg chg="addSp modSp add mod ord">
        <pc:chgData name="Anubhav Agrawal" userId="978aca9c516264a1" providerId="LiveId" clId="{8F455D47-FE0D-43C1-81E1-86F2AE05FECA}" dt="2023-05-15T08:26:28.042" v="1030" actId="1076"/>
        <pc:sldMkLst>
          <pc:docMk/>
          <pc:sldMk cId="37497679" sldId="299"/>
        </pc:sldMkLst>
        <pc:graphicFrameChg chg="mod modGraphic">
          <ac:chgData name="Anubhav Agrawal" userId="978aca9c516264a1" providerId="LiveId" clId="{8F455D47-FE0D-43C1-81E1-86F2AE05FECA}" dt="2023-05-15T08:26:21.822" v="1028" actId="1076"/>
          <ac:graphicFrameMkLst>
            <pc:docMk/>
            <pc:sldMk cId="37497679" sldId="299"/>
            <ac:graphicFrameMk id="3" creationId="{19A1861F-9210-1929-0D8F-3362F199D5C0}"/>
          </ac:graphicFrameMkLst>
        </pc:graphicFrameChg>
        <pc:graphicFrameChg chg="mod modGraphic">
          <ac:chgData name="Anubhav Agrawal" userId="978aca9c516264a1" providerId="LiveId" clId="{8F455D47-FE0D-43C1-81E1-86F2AE05FECA}" dt="2023-05-15T08:26:28.042" v="1030" actId="1076"/>
          <ac:graphicFrameMkLst>
            <pc:docMk/>
            <pc:sldMk cId="37497679" sldId="299"/>
            <ac:graphicFrameMk id="4" creationId="{39AD6205-D512-456B-8A71-1647C46A3817}"/>
          </ac:graphicFrameMkLst>
        </pc:graphicFrameChg>
        <pc:graphicFrameChg chg="add mod modGraphic">
          <ac:chgData name="Anubhav Agrawal" userId="978aca9c516264a1" providerId="LiveId" clId="{8F455D47-FE0D-43C1-81E1-86F2AE05FECA}" dt="2023-05-15T08:26:24.274" v="1029" actId="1076"/>
          <ac:graphicFrameMkLst>
            <pc:docMk/>
            <pc:sldMk cId="37497679" sldId="299"/>
            <ac:graphicFrameMk id="5" creationId="{701C4006-727C-2264-EBB4-99EF4CECAF94}"/>
          </ac:graphicFrameMkLst>
        </pc:graphicFrameChg>
      </pc:sldChg>
      <pc:sldChg chg="addSp delSp modSp add mod ord">
        <pc:chgData name="Anubhav Agrawal" userId="978aca9c516264a1" providerId="LiveId" clId="{8F455D47-FE0D-43C1-81E1-86F2AE05FECA}" dt="2023-05-16T06:08:11.699" v="1125" actId="1076"/>
        <pc:sldMkLst>
          <pc:docMk/>
          <pc:sldMk cId="806486537" sldId="300"/>
        </pc:sldMkLst>
        <pc:spChg chg="mod">
          <ac:chgData name="Anubhav Agrawal" userId="978aca9c516264a1" providerId="LiveId" clId="{8F455D47-FE0D-43C1-81E1-86F2AE05FECA}" dt="2023-05-16T06:06:45.821" v="1084" actId="1076"/>
          <ac:spMkLst>
            <pc:docMk/>
            <pc:sldMk cId="806486537" sldId="300"/>
            <ac:spMk id="2" creationId="{4D1EE1F1-E799-9E0C-9E69-CE18DA09C03E}"/>
          </ac:spMkLst>
        </pc:spChg>
        <pc:graphicFrameChg chg="mod modGraphic">
          <ac:chgData name="Anubhav Agrawal" userId="978aca9c516264a1" providerId="LiveId" clId="{8F455D47-FE0D-43C1-81E1-86F2AE05FECA}" dt="2023-05-16T06:08:01.276" v="1123" actId="20577"/>
          <ac:graphicFrameMkLst>
            <pc:docMk/>
            <pc:sldMk cId="806486537" sldId="300"/>
            <ac:graphicFrameMk id="3" creationId="{19A1861F-9210-1929-0D8F-3362F199D5C0}"/>
          </ac:graphicFrameMkLst>
        </pc:graphicFrameChg>
        <pc:picChg chg="del mod">
          <ac:chgData name="Anubhav Agrawal" userId="978aca9c516264a1" providerId="LiveId" clId="{8F455D47-FE0D-43C1-81E1-86F2AE05FECA}" dt="2023-05-16T06:06:30.367" v="1054" actId="478"/>
          <ac:picMkLst>
            <pc:docMk/>
            <pc:sldMk cId="806486537" sldId="300"/>
            <ac:picMk id="4" creationId="{BAC14DA6-6C1F-EBE3-8E1D-D1CE29F1C39D}"/>
          </ac:picMkLst>
        </pc:picChg>
        <pc:picChg chg="add mod">
          <ac:chgData name="Anubhav Agrawal" userId="978aca9c516264a1" providerId="LiveId" clId="{8F455D47-FE0D-43C1-81E1-86F2AE05FECA}" dt="2023-05-16T06:08:11.699" v="1125" actId="1076"/>
          <ac:picMkLst>
            <pc:docMk/>
            <pc:sldMk cId="806486537" sldId="300"/>
            <ac:picMk id="5" creationId="{46BC3909-1D8D-54D8-B0F4-D33C0FC6469D}"/>
          </ac:picMkLst>
        </pc:picChg>
      </pc:sldChg>
      <pc:sldChg chg="addSp delSp modSp add mod">
        <pc:chgData name="Anubhav Agrawal" userId="978aca9c516264a1" providerId="LiveId" clId="{8F455D47-FE0D-43C1-81E1-86F2AE05FECA}" dt="2023-05-16T06:11:03.791" v="1160" actId="732"/>
        <pc:sldMkLst>
          <pc:docMk/>
          <pc:sldMk cId="2943168841" sldId="301"/>
        </pc:sldMkLst>
        <pc:graphicFrameChg chg="mod modGraphic">
          <ac:chgData name="Anubhav Agrawal" userId="978aca9c516264a1" providerId="LiveId" clId="{8F455D47-FE0D-43C1-81E1-86F2AE05FECA}" dt="2023-05-16T06:10:45.539" v="1155" actId="20577"/>
          <ac:graphicFrameMkLst>
            <pc:docMk/>
            <pc:sldMk cId="2943168841" sldId="301"/>
            <ac:graphicFrameMk id="3" creationId="{19A1861F-9210-1929-0D8F-3362F199D5C0}"/>
          </ac:graphicFrameMkLst>
        </pc:graphicFrameChg>
        <pc:picChg chg="add mod modCrop">
          <ac:chgData name="Anubhav Agrawal" userId="978aca9c516264a1" providerId="LiveId" clId="{8F455D47-FE0D-43C1-81E1-86F2AE05FECA}" dt="2023-05-16T06:11:03.791" v="1160" actId="732"/>
          <ac:picMkLst>
            <pc:docMk/>
            <pc:sldMk cId="2943168841" sldId="301"/>
            <ac:picMk id="4" creationId="{D889B43F-397F-BCD0-986E-39C76D03D7D2}"/>
          </ac:picMkLst>
        </pc:picChg>
        <pc:picChg chg="del">
          <ac:chgData name="Anubhav Agrawal" userId="978aca9c516264a1" providerId="LiveId" clId="{8F455D47-FE0D-43C1-81E1-86F2AE05FECA}" dt="2023-05-16T06:10:47.942" v="1156" actId="478"/>
          <ac:picMkLst>
            <pc:docMk/>
            <pc:sldMk cId="2943168841" sldId="301"/>
            <ac:picMk id="5" creationId="{46BC3909-1D8D-54D8-B0F4-D33C0FC6469D}"/>
          </ac:picMkLst>
        </pc:picChg>
      </pc:sldChg>
      <pc:sldChg chg="addSp delSp modSp add mod">
        <pc:chgData name="Anubhav Agrawal" userId="978aca9c516264a1" providerId="LiveId" clId="{8F455D47-FE0D-43C1-81E1-86F2AE05FECA}" dt="2023-05-16T06:10:29.813" v="1152" actId="14100"/>
        <pc:sldMkLst>
          <pc:docMk/>
          <pc:sldMk cId="2495193883" sldId="302"/>
        </pc:sldMkLst>
        <pc:graphicFrameChg chg="mod modGraphic">
          <ac:chgData name="Anubhav Agrawal" userId="978aca9c516264a1" providerId="LiveId" clId="{8F455D47-FE0D-43C1-81E1-86F2AE05FECA}" dt="2023-05-16T06:10:16.478" v="1148" actId="20577"/>
          <ac:graphicFrameMkLst>
            <pc:docMk/>
            <pc:sldMk cId="2495193883" sldId="302"/>
            <ac:graphicFrameMk id="3" creationId="{19A1861F-9210-1929-0D8F-3362F199D5C0}"/>
          </ac:graphicFrameMkLst>
        </pc:graphicFrameChg>
        <pc:picChg chg="add mod">
          <ac:chgData name="Anubhav Agrawal" userId="978aca9c516264a1" providerId="LiveId" clId="{8F455D47-FE0D-43C1-81E1-86F2AE05FECA}" dt="2023-05-16T06:10:29.813" v="1152" actId="14100"/>
          <ac:picMkLst>
            <pc:docMk/>
            <pc:sldMk cId="2495193883" sldId="302"/>
            <ac:picMk id="4" creationId="{BB467DD5-F59C-38EE-465E-C03DA4FC288A}"/>
          </ac:picMkLst>
        </pc:picChg>
        <pc:picChg chg="del">
          <ac:chgData name="Anubhav Agrawal" userId="978aca9c516264a1" providerId="LiveId" clId="{8F455D47-FE0D-43C1-81E1-86F2AE05FECA}" dt="2023-05-16T06:10:18.198" v="1149" actId="478"/>
          <ac:picMkLst>
            <pc:docMk/>
            <pc:sldMk cId="2495193883" sldId="302"/>
            <ac:picMk id="5" creationId="{46BC3909-1D8D-54D8-B0F4-D33C0FC6469D}"/>
          </ac:picMkLst>
        </pc:picChg>
      </pc:sldChg>
      <pc:sldChg chg="addSp delSp modSp add mod">
        <pc:chgData name="Anubhav Agrawal" userId="978aca9c516264a1" providerId="LiveId" clId="{8F455D47-FE0D-43C1-81E1-86F2AE05FECA}" dt="2023-05-16T06:09:56.983" v="1145" actId="732"/>
        <pc:sldMkLst>
          <pc:docMk/>
          <pc:sldMk cId="2252999907" sldId="303"/>
        </pc:sldMkLst>
        <pc:graphicFrameChg chg="mod modGraphic">
          <ac:chgData name="Anubhav Agrawal" userId="978aca9c516264a1" providerId="LiveId" clId="{8F455D47-FE0D-43C1-81E1-86F2AE05FECA}" dt="2023-05-16T06:09:38.837" v="1140" actId="20577"/>
          <ac:graphicFrameMkLst>
            <pc:docMk/>
            <pc:sldMk cId="2252999907" sldId="303"/>
            <ac:graphicFrameMk id="3" creationId="{19A1861F-9210-1929-0D8F-3362F199D5C0}"/>
          </ac:graphicFrameMkLst>
        </pc:graphicFrameChg>
        <pc:picChg chg="add mod modCrop">
          <ac:chgData name="Anubhav Agrawal" userId="978aca9c516264a1" providerId="LiveId" clId="{8F455D47-FE0D-43C1-81E1-86F2AE05FECA}" dt="2023-05-16T06:09:56.983" v="1145" actId="732"/>
          <ac:picMkLst>
            <pc:docMk/>
            <pc:sldMk cId="2252999907" sldId="303"/>
            <ac:picMk id="4" creationId="{B664FB33-4D28-570A-6CBD-6AE1B3998727}"/>
          </ac:picMkLst>
        </pc:picChg>
        <pc:picChg chg="del">
          <ac:chgData name="Anubhav Agrawal" userId="978aca9c516264a1" providerId="LiveId" clId="{8F455D47-FE0D-43C1-81E1-86F2AE05FECA}" dt="2023-05-16T06:09:42.426" v="1141" actId="478"/>
          <ac:picMkLst>
            <pc:docMk/>
            <pc:sldMk cId="2252999907" sldId="303"/>
            <ac:picMk id="5" creationId="{46BC3909-1D8D-54D8-B0F4-D33C0FC6469D}"/>
          </ac:picMkLst>
        </pc:picChg>
      </pc:sldChg>
      <pc:sldChg chg="addSp delSp modSp add mod">
        <pc:chgData name="Anubhav Agrawal" userId="978aca9c516264a1" providerId="LiveId" clId="{8F455D47-FE0D-43C1-81E1-86F2AE05FECA}" dt="2023-05-16T06:09:11.933" v="1137" actId="1076"/>
        <pc:sldMkLst>
          <pc:docMk/>
          <pc:sldMk cId="405440085" sldId="304"/>
        </pc:sldMkLst>
        <pc:graphicFrameChg chg="mod modGraphic">
          <ac:chgData name="Anubhav Agrawal" userId="978aca9c516264a1" providerId="LiveId" clId="{8F455D47-FE0D-43C1-81E1-86F2AE05FECA}" dt="2023-05-16T06:08:46.801" v="1131" actId="20577"/>
          <ac:graphicFrameMkLst>
            <pc:docMk/>
            <pc:sldMk cId="405440085" sldId="304"/>
            <ac:graphicFrameMk id="3" creationId="{19A1861F-9210-1929-0D8F-3362F199D5C0}"/>
          </ac:graphicFrameMkLst>
        </pc:graphicFrameChg>
        <pc:picChg chg="add mod modCrop">
          <ac:chgData name="Anubhav Agrawal" userId="978aca9c516264a1" providerId="LiveId" clId="{8F455D47-FE0D-43C1-81E1-86F2AE05FECA}" dt="2023-05-16T06:09:11.933" v="1137" actId="1076"/>
          <ac:picMkLst>
            <pc:docMk/>
            <pc:sldMk cId="405440085" sldId="304"/>
            <ac:picMk id="4" creationId="{C893227B-AAF0-0345-011A-6E45EFCECE39}"/>
          </ac:picMkLst>
        </pc:picChg>
        <pc:picChg chg="del">
          <ac:chgData name="Anubhav Agrawal" userId="978aca9c516264a1" providerId="LiveId" clId="{8F455D47-FE0D-43C1-81E1-86F2AE05FECA}" dt="2023-05-16T06:08:51.759" v="1132" actId="478"/>
          <ac:picMkLst>
            <pc:docMk/>
            <pc:sldMk cId="405440085" sldId="304"/>
            <ac:picMk id="5" creationId="{46BC3909-1D8D-54D8-B0F4-D33C0FC6469D}"/>
          </ac:picMkLst>
        </pc:picChg>
      </pc:sldChg>
      <pc:sldChg chg="addSp delSp modSp add mod">
        <pc:chgData name="Anubhav Agrawal" userId="978aca9c516264a1" providerId="LiveId" clId="{8F455D47-FE0D-43C1-81E1-86F2AE05FECA}" dt="2023-05-16T06:11:49.464" v="1173" actId="14100"/>
        <pc:sldMkLst>
          <pc:docMk/>
          <pc:sldMk cId="2102750617" sldId="305"/>
        </pc:sldMkLst>
        <pc:graphicFrameChg chg="mod modGraphic">
          <ac:chgData name="Anubhav Agrawal" userId="978aca9c516264a1" providerId="LiveId" clId="{8F455D47-FE0D-43C1-81E1-86F2AE05FECA}" dt="2023-05-16T06:11:37.897" v="1169" actId="20577"/>
          <ac:graphicFrameMkLst>
            <pc:docMk/>
            <pc:sldMk cId="2102750617" sldId="305"/>
            <ac:graphicFrameMk id="3" creationId="{19A1861F-9210-1929-0D8F-3362F199D5C0}"/>
          </ac:graphicFrameMkLst>
        </pc:graphicFrameChg>
        <pc:picChg chg="del">
          <ac:chgData name="Anubhav Agrawal" userId="978aca9c516264a1" providerId="LiveId" clId="{8F455D47-FE0D-43C1-81E1-86F2AE05FECA}" dt="2023-05-16T06:11:39.303" v="1170" actId="478"/>
          <ac:picMkLst>
            <pc:docMk/>
            <pc:sldMk cId="2102750617" sldId="305"/>
            <ac:picMk id="4" creationId="{D889B43F-397F-BCD0-986E-39C76D03D7D2}"/>
          </ac:picMkLst>
        </pc:picChg>
        <pc:picChg chg="add mod">
          <ac:chgData name="Anubhav Agrawal" userId="978aca9c516264a1" providerId="LiveId" clId="{8F455D47-FE0D-43C1-81E1-86F2AE05FECA}" dt="2023-05-16T06:11:49.464" v="1173" actId="14100"/>
          <ac:picMkLst>
            <pc:docMk/>
            <pc:sldMk cId="2102750617" sldId="305"/>
            <ac:picMk id="5" creationId="{F691B37D-DE16-057D-38C0-608DDFA4D5F6}"/>
          </ac:picMkLst>
        </pc:picChg>
      </pc:sldChg>
      <pc:sldChg chg="addSp delSp modSp add mod">
        <pc:chgData name="Anubhav Agrawal" userId="978aca9c516264a1" providerId="LiveId" clId="{8F455D47-FE0D-43C1-81E1-86F2AE05FECA}" dt="2023-05-16T06:12:31.167" v="1181" actId="732"/>
        <pc:sldMkLst>
          <pc:docMk/>
          <pc:sldMk cId="174322723" sldId="306"/>
        </pc:sldMkLst>
        <pc:graphicFrameChg chg="mod modGraphic">
          <ac:chgData name="Anubhav Agrawal" userId="978aca9c516264a1" providerId="LiveId" clId="{8F455D47-FE0D-43C1-81E1-86F2AE05FECA}" dt="2023-05-16T06:12:17.898" v="1176" actId="20577"/>
          <ac:graphicFrameMkLst>
            <pc:docMk/>
            <pc:sldMk cId="174322723" sldId="306"/>
            <ac:graphicFrameMk id="3" creationId="{19A1861F-9210-1929-0D8F-3362F199D5C0}"/>
          </ac:graphicFrameMkLst>
        </pc:graphicFrameChg>
        <pc:picChg chg="del">
          <ac:chgData name="Anubhav Agrawal" userId="978aca9c516264a1" providerId="LiveId" clId="{8F455D47-FE0D-43C1-81E1-86F2AE05FECA}" dt="2023-05-16T06:12:19.321" v="1177" actId="478"/>
          <ac:picMkLst>
            <pc:docMk/>
            <pc:sldMk cId="174322723" sldId="306"/>
            <ac:picMk id="4" creationId="{D889B43F-397F-BCD0-986E-39C76D03D7D2}"/>
          </ac:picMkLst>
        </pc:picChg>
        <pc:picChg chg="add mod modCrop">
          <ac:chgData name="Anubhav Agrawal" userId="978aca9c516264a1" providerId="LiveId" clId="{8F455D47-FE0D-43C1-81E1-86F2AE05FECA}" dt="2023-05-16T06:12:31.167" v="1181" actId="732"/>
          <ac:picMkLst>
            <pc:docMk/>
            <pc:sldMk cId="174322723" sldId="306"/>
            <ac:picMk id="5" creationId="{026D5215-2E20-3FD3-8E54-51D92EFFC695}"/>
          </ac:picMkLst>
        </pc:picChg>
      </pc:sldChg>
      <pc:sldChg chg="addSp delSp modSp add mod">
        <pc:chgData name="Anubhav Agrawal" userId="978aca9c516264a1" providerId="LiveId" clId="{8F455D47-FE0D-43C1-81E1-86F2AE05FECA}" dt="2023-05-16T06:15:48.188" v="1269" actId="14100"/>
        <pc:sldMkLst>
          <pc:docMk/>
          <pc:sldMk cId="2118040661" sldId="307"/>
        </pc:sldMkLst>
        <pc:spChg chg="mod">
          <ac:chgData name="Anubhav Agrawal" userId="978aca9c516264a1" providerId="LiveId" clId="{8F455D47-FE0D-43C1-81E1-86F2AE05FECA}" dt="2023-05-16T06:14:31.648" v="1243" actId="1076"/>
          <ac:spMkLst>
            <pc:docMk/>
            <pc:sldMk cId="2118040661" sldId="307"/>
            <ac:spMk id="2" creationId="{4D1EE1F1-E799-9E0C-9E69-CE18DA09C03E}"/>
          </ac:spMkLst>
        </pc:spChg>
        <pc:graphicFrameChg chg="mod modGraphic">
          <ac:chgData name="Anubhav Agrawal" userId="978aca9c516264a1" providerId="LiveId" clId="{8F455D47-FE0D-43C1-81E1-86F2AE05FECA}" dt="2023-05-16T06:15:37.163" v="1266" actId="20577"/>
          <ac:graphicFrameMkLst>
            <pc:docMk/>
            <pc:sldMk cId="2118040661" sldId="307"/>
            <ac:graphicFrameMk id="3" creationId="{19A1861F-9210-1929-0D8F-3362F199D5C0}"/>
          </ac:graphicFrameMkLst>
        </pc:graphicFrameChg>
        <pc:picChg chg="del">
          <ac:chgData name="Anubhav Agrawal" userId="978aca9c516264a1" providerId="LiveId" clId="{8F455D47-FE0D-43C1-81E1-86F2AE05FECA}" dt="2023-05-16T06:15:07.044" v="1258" actId="478"/>
          <ac:picMkLst>
            <pc:docMk/>
            <pc:sldMk cId="2118040661" sldId="307"/>
            <ac:picMk id="4" creationId="{D889B43F-397F-BCD0-986E-39C76D03D7D2}"/>
          </ac:picMkLst>
        </pc:picChg>
        <pc:picChg chg="add del mod">
          <ac:chgData name="Anubhav Agrawal" userId="978aca9c516264a1" providerId="LiveId" clId="{8F455D47-FE0D-43C1-81E1-86F2AE05FECA}" dt="2023-05-16T06:15:11.323" v="1260" actId="478"/>
          <ac:picMkLst>
            <pc:docMk/>
            <pc:sldMk cId="2118040661" sldId="307"/>
            <ac:picMk id="5" creationId="{AFA95262-1F47-2A81-843C-3BEC3BEB143E}"/>
          </ac:picMkLst>
        </pc:picChg>
        <pc:picChg chg="add mod">
          <ac:chgData name="Anubhav Agrawal" userId="978aca9c516264a1" providerId="LiveId" clId="{8F455D47-FE0D-43C1-81E1-86F2AE05FECA}" dt="2023-05-16T06:15:48.188" v="1269" actId="14100"/>
          <ac:picMkLst>
            <pc:docMk/>
            <pc:sldMk cId="2118040661" sldId="307"/>
            <ac:picMk id="6" creationId="{CC22A885-1576-7C7F-9740-234FF74F9911}"/>
          </ac:picMkLst>
        </pc:picChg>
      </pc:sldChg>
      <pc:sldChg chg="addSp delSp modSp add mod">
        <pc:chgData name="Anubhav Agrawal" userId="978aca9c516264a1" providerId="LiveId" clId="{8F455D47-FE0D-43C1-81E1-86F2AE05FECA}" dt="2023-05-16T06:15:18.997" v="1264" actId="14100"/>
        <pc:sldMkLst>
          <pc:docMk/>
          <pc:sldMk cId="2953583075" sldId="308"/>
        </pc:sldMkLst>
        <pc:spChg chg="mod">
          <ac:chgData name="Anubhav Agrawal" userId="978aca9c516264a1" providerId="LiveId" clId="{8F455D47-FE0D-43C1-81E1-86F2AE05FECA}" dt="2023-05-16T06:13:38.767" v="1208" actId="1076"/>
          <ac:spMkLst>
            <pc:docMk/>
            <pc:sldMk cId="2953583075" sldId="308"/>
            <ac:spMk id="2" creationId="{4D1EE1F1-E799-9E0C-9E69-CE18DA09C03E}"/>
          </ac:spMkLst>
        </pc:spChg>
        <pc:graphicFrameChg chg="mod modGraphic">
          <ac:chgData name="Anubhav Agrawal" userId="978aca9c516264a1" providerId="LiveId" clId="{8F455D47-FE0D-43C1-81E1-86F2AE05FECA}" dt="2023-05-16T06:13:58.595" v="1212" actId="20577"/>
          <ac:graphicFrameMkLst>
            <pc:docMk/>
            <pc:sldMk cId="2953583075" sldId="308"/>
            <ac:graphicFrameMk id="3" creationId="{19A1861F-9210-1929-0D8F-3362F199D5C0}"/>
          </ac:graphicFrameMkLst>
        </pc:graphicFrameChg>
        <pc:picChg chg="del">
          <ac:chgData name="Anubhav Agrawal" userId="978aca9c516264a1" providerId="LiveId" clId="{8F455D47-FE0D-43C1-81E1-86F2AE05FECA}" dt="2023-05-16T06:15:14.756" v="1261" actId="478"/>
          <ac:picMkLst>
            <pc:docMk/>
            <pc:sldMk cId="2953583075" sldId="308"/>
            <ac:picMk id="4" creationId="{D889B43F-397F-BCD0-986E-39C76D03D7D2}"/>
          </ac:picMkLst>
        </pc:picChg>
        <pc:picChg chg="add mod">
          <ac:chgData name="Anubhav Agrawal" userId="978aca9c516264a1" providerId="LiveId" clId="{8F455D47-FE0D-43C1-81E1-86F2AE05FECA}" dt="2023-05-16T06:15:18.997" v="1264" actId="14100"/>
          <ac:picMkLst>
            <pc:docMk/>
            <pc:sldMk cId="2953583075" sldId="308"/>
            <ac:picMk id="5" creationId="{431336A2-1456-834E-97ED-E8334A6CA9C3}"/>
          </ac:picMkLst>
        </pc:picChg>
      </pc:sldChg>
      <pc:sldChg chg="addSp delSp modSp add mod">
        <pc:chgData name="Anubhav Agrawal" userId="978aca9c516264a1" providerId="LiveId" clId="{8F455D47-FE0D-43C1-81E1-86F2AE05FECA}" dt="2023-05-16T06:13:23.450" v="1196" actId="14100"/>
        <pc:sldMkLst>
          <pc:docMk/>
          <pc:sldMk cId="1464793141" sldId="309"/>
        </pc:sldMkLst>
        <pc:graphicFrameChg chg="mod modGraphic">
          <ac:chgData name="Anubhav Agrawal" userId="978aca9c516264a1" providerId="LiveId" clId="{8F455D47-FE0D-43C1-81E1-86F2AE05FECA}" dt="2023-05-16T06:13:13.998" v="1192" actId="20577"/>
          <ac:graphicFrameMkLst>
            <pc:docMk/>
            <pc:sldMk cId="1464793141" sldId="309"/>
            <ac:graphicFrameMk id="3" creationId="{19A1861F-9210-1929-0D8F-3362F199D5C0}"/>
          </ac:graphicFrameMkLst>
        </pc:graphicFrameChg>
        <pc:picChg chg="del">
          <ac:chgData name="Anubhav Agrawal" userId="978aca9c516264a1" providerId="LiveId" clId="{8F455D47-FE0D-43C1-81E1-86F2AE05FECA}" dt="2023-05-16T06:13:15.421" v="1193" actId="478"/>
          <ac:picMkLst>
            <pc:docMk/>
            <pc:sldMk cId="1464793141" sldId="309"/>
            <ac:picMk id="4" creationId="{D889B43F-397F-BCD0-986E-39C76D03D7D2}"/>
          </ac:picMkLst>
        </pc:picChg>
        <pc:picChg chg="add mod">
          <ac:chgData name="Anubhav Agrawal" userId="978aca9c516264a1" providerId="LiveId" clId="{8F455D47-FE0D-43C1-81E1-86F2AE05FECA}" dt="2023-05-16T06:13:23.450" v="1196" actId="14100"/>
          <ac:picMkLst>
            <pc:docMk/>
            <pc:sldMk cId="1464793141" sldId="309"/>
            <ac:picMk id="5" creationId="{1B695A62-1200-9EC4-8A1E-30B06AFA1EA7}"/>
          </ac:picMkLst>
        </pc:picChg>
      </pc:sldChg>
      <pc:sldChg chg="addSp delSp modSp add mod">
        <pc:chgData name="Anubhav Agrawal" userId="978aca9c516264a1" providerId="LiveId" clId="{8F455D47-FE0D-43C1-81E1-86F2AE05FECA}" dt="2023-05-16T06:12:56.161" v="1189" actId="732"/>
        <pc:sldMkLst>
          <pc:docMk/>
          <pc:sldMk cId="3391905234" sldId="310"/>
        </pc:sldMkLst>
        <pc:graphicFrameChg chg="mod modGraphic">
          <ac:chgData name="Anubhav Agrawal" userId="978aca9c516264a1" providerId="LiveId" clId="{8F455D47-FE0D-43C1-81E1-86F2AE05FECA}" dt="2023-05-16T06:12:41.429" v="1184" actId="20577"/>
          <ac:graphicFrameMkLst>
            <pc:docMk/>
            <pc:sldMk cId="3391905234" sldId="310"/>
            <ac:graphicFrameMk id="3" creationId="{19A1861F-9210-1929-0D8F-3362F199D5C0}"/>
          </ac:graphicFrameMkLst>
        </pc:graphicFrameChg>
        <pc:picChg chg="del">
          <ac:chgData name="Anubhav Agrawal" userId="978aca9c516264a1" providerId="LiveId" clId="{8F455D47-FE0D-43C1-81E1-86F2AE05FECA}" dt="2023-05-16T06:12:42.785" v="1185" actId="478"/>
          <ac:picMkLst>
            <pc:docMk/>
            <pc:sldMk cId="3391905234" sldId="310"/>
            <ac:picMk id="4" creationId="{D889B43F-397F-BCD0-986E-39C76D03D7D2}"/>
          </ac:picMkLst>
        </pc:picChg>
        <pc:picChg chg="add mod modCrop">
          <ac:chgData name="Anubhav Agrawal" userId="978aca9c516264a1" providerId="LiveId" clId="{8F455D47-FE0D-43C1-81E1-86F2AE05FECA}" dt="2023-05-16T06:12:56.161" v="1189" actId="732"/>
          <ac:picMkLst>
            <pc:docMk/>
            <pc:sldMk cId="3391905234" sldId="310"/>
            <ac:picMk id="5" creationId="{1AB1B6C4-71E5-CCF0-15A6-8300FC626610}"/>
          </ac:picMkLst>
        </pc:picChg>
      </pc:sldChg>
      <pc:sldChg chg="addSp delSp modSp add del mod">
        <pc:chgData name="Anubhav Agrawal" userId="978aca9c516264a1" providerId="LiveId" clId="{8F455D47-FE0D-43C1-81E1-86F2AE05FECA}" dt="2023-05-16T06:18:05.077" v="1290" actId="47"/>
        <pc:sldMkLst>
          <pc:docMk/>
          <pc:sldMk cId="1873485493" sldId="311"/>
        </pc:sldMkLst>
        <pc:spChg chg="del">
          <ac:chgData name="Anubhav Agrawal" userId="978aca9c516264a1" providerId="LiveId" clId="{8F455D47-FE0D-43C1-81E1-86F2AE05FECA}" dt="2023-05-16T06:14:57.558" v="1256" actId="478"/>
          <ac:spMkLst>
            <pc:docMk/>
            <pc:sldMk cId="1873485493" sldId="311"/>
            <ac:spMk id="2" creationId="{4D1EE1F1-E799-9E0C-9E69-CE18DA09C03E}"/>
          </ac:spMkLst>
        </pc:spChg>
        <pc:spChg chg="add mod">
          <ac:chgData name="Anubhav Agrawal" userId="978aca9c516264a1" providerId="LiveId" clId="{8F455D47-FE0D-43C1-81E1-86F2AE05FECA}" dt="2023-05-16T06:14:57.901" v="1257"/>
          <ac:spMkLst>
            <pc:docMk/>
            <pc:sldMk cId="1873485493" sldId="311"/>
            <ac:spMk id="5" creationId="{79C2CCAD-93A1-7273-8B2A-C081722A774E}"/>
          </ac:spMkLst>
        </pc:spChg>
      </pc:sldChg>
      <pc:sldChg chg="addSp delSp modSp add del mod">
        <pc:chgData name="Anubhav Agrawal" userId="978aca9c516264a1" providerId="LiveId" clId="{8F455D47-FE0D-43C1-81E1-86F2AE05FECA}" dt="2023-05-16T06:18:06.492" v="1291" actId="47"/>
        <pc:sldMkLst>
          <pc:docMk/>
          <pc:sldMk cId="462575165" sldId="312"/>
        </pc:sldMkLst>
        <pc:spChg chg="del">
          <ac:chgData name="Anubhav Agrawal" userId="978aca9c516264a1" providerId="LiveId" clId="{8F455D47-FE0D-43C1-81E1-86F2AE05FECA}" dt="2023-05-16T06:14:54.486" v="1254" actId="478"/>
          <ac:spMkLst>
            <pc:docMk/>
            <pc:sldMk cId="462575165" sldId="312"/>
            <ac:spMk id="2" creationId="{4D1EE1F1-E799-9E0C-9E69-CE18DA09C03E}"/>
          </ac:spMkLst>
        </pc:spChg>
        <pc:spChg chg="add mod">
          <ac:chgData name="Anubhav Agrawal" userId="978aca9c516264a1" providerId="LiveId" clId="{8F455D47-FE0D-43C1-81E1-86F2AE05FECA}" dt="2023-05-16T06:14:54.822" v="1255"/>
          <ac:spMkLst>
            <pc:docMk/>
            <pc:sldMk cId="462575165" sldId="312"/>
            <ac:spMk id="5" creationId="{106A2379-CCE4-951F-55DB-801E3500B809}"/>
          </ac:spMkLst>
        </pc:spChg>
      </pc:sldChg>
      <pc:sldChg chg="addSp delSp modSp add del mod">
        <pc:chgData name="Anubhav Agrawal" userId="978aca9c516264a1" providerId="LiveId" clId="{8F455D47-FE0D-43C1-81E1-86F2AE05FECA}" dt="2023-05-16T06:18:07.334" v="1292" actId="47"/>
        <pc:sldMkLst>
          <pc:docMk/>
          <pc:sldMk cId="3195405162" sldId="313"/>
        </pc:sldMkLst>
        <pc:spChg chg="del">
          <ac:chgData name="Anubhav Agrawal" userId="978aca9c516264a1" providerId="LiveId" clId="{8F455D47-FE0D-43C1-81E1-86F2AE05FECA}" dt="2023-05-16T06:14:51.495" v="1252" actId="478"/>
          <ac:spMkLst>
            <pc:docMk/>
            <pc:sldMk cId="3195405162" sldId="313"/>
            <ac:spMk id="2" creationId="{4D1EE1F1-E799-9E0C-9E69-CE18DA09C03E}"/>
          </ac:spMkLst>
        </pc:spChg>
        <pc:spChg chg="add mod">
          <ac:chgData name="Anubhav Agrawal" userId="978aca9c516264a1" providerId="LiveId" clId="{8F455D47-FE0D-43C1-81E1-86F2AE05FECA}" dt="2023-05-16T06:14:51.852" v="1253"/>
          <ac:spMkLst>
            <pc:docMk/>
            <pc:sldMk cId="3195405162" sldId="313"/>
            <ac:spMk id="5" creationId="{C9C712E2-C57D-7660-7F83-3F5CF197FD85}"/>
          </ac:spMkLst>
        </pc:spChg>
      </pc:sldChg>
      <pc:sldChg chg="addSp delSp modSp add del mod">
        <pc:chgData name="Anubhav Agrawal" userId="978aca9c516264a1" providerId="LiveId" clId="{8F455D47-FE0D-43C1-81E1-86F2AE05FECA}" dt="2023-05-16T06:18:08.781" v="1293" actId="47"/>
        <pc:sldMkLst>
          <pc:docMk/>
          <pc:sldMk cId="443732118" sldId="314"/>
        </pc:sldMkLst>
        <pc:spChg chg="del">
          <ac:chgData name="Anubhav Agrawal" userId="978aca9c516264a1" providerId="LiveId" clId="{8F455D47-FE0D-43C1-81E1-86F2AE05FECA}" dt="2023-05-16T06:14:48.171" v="1250" actId="478"/>
          <ac:spMkLst>
            <pc:docMk/>
            <pc:sldMk cId="443732118" sldId="314"/>
            <ac:spMk id="2" creationId="{4D1EE1F1-E799-9E0C-9E69-CE18DA09C03E}"/>
          </ac:spMkLst>
        </pc:spChg>
        <pc:spChg chg="add mod">
          <ac:chgData name="Anubhav Agrawal" userId="978aca9c516264a1" providerId="LiveId" clId="{8F455D47-FE0D-43C1-81E1-86F2AE05FECA}" dt="2023-05-16T06:14:48.528" v="1251"/>
          <ac:spMkLst>
            <pc:docMk/>
            <pc:sldMk cId="443732118" sldId="314"/>
            <ac:spMk id="5" creationId="{A52A1BD8-3CE7-2611-C2BA-6C19AFC8123C}"/>
          </ac:spMkLst>
        </pc:spChg>
      </pc:sldChg>
      <pc:sldChg chg="addSp delSp modSp add del mod">
        <pc:chgData name="Anubhav Agrawal" userId="978aca9c516264a1" providerId="LiveId" clId="{8F455D47-FE0D-43C1-81E1-86F2AE05FECA}" dt="2023-05-16T06:18:11.007" v="1294" actId="47"/>
        <pc:sldMkLst>
          <pc:docMk/>
          <pc:sldMk cId="1542129799" sldId="315"/>
        </pc:sldMkLst>
        <pc:spChg chg="del">
          <ac:chgData name="Anubhav Agrawal" userId="978aca9c516264a1" providerId="LiveId" clId="{8F455D47-FE0D-43C1-81E1-86F2AE05FECA}" dt="2023-05-16T06:14:45.195" v="1248" actId="478"/>
          <ac:spMkLst>
            <pc:docMk/>
            <pc:sldMk cId="1542129799" sldId="315"/>
            <ac:spMk id="2" creationId="{4D1EE1F1-E799-9E0C-9E69-CE18DA09C03E}"/>
          </ac:spMkLst>
        </pc:spChg>
        <pc:spChg chg="add mod">
          <ac:chgData name="Anubhav Agrawal" userId="978aca9c516264a1" providerId="LiveId" clId="{8F455D47-FE0D-43C1-81E1-86F2AE05FECA}" dt="2023-05-16T06:14:45.585" v="1249"/>
          <ac:spMkLst>
            <pc:docMk/>
            <pc:sldMk cId="1542129799" sldId="315"/>
            <ac:spMk id="5" creationId="{EBE376BD-249D-9396-E0DF-01BC2ACE14C7}"/>
          </ac:spMkLst>
        </pc:spChg>
      </pc:sldChg>
      <pc:sldChg chg="addSp delSp modSp add mod">
        <pc:chgData name="Anubhav Agrawal" userId="978aca9c516264a1" providerId="LiveId" clId="{8F455D47-FE0D-43C1-81E1-86F2AE05FECA}" dt="2023-05-16T06:16:39.958" v="1281" actId="1076"/>
        <pc:sldMkLst>
          <pc:docMk/>
          <pc:sldMk cId="823354332" sldId="316"/>
        </pc:sldMkLst>
        <pc:spChg chg="del">
          <ac:chgData name="Anubhav Agrawal" userId="978aca9c516264a1" providerId="LiveId" clId="{8F455D47-FE0D-43C1-81E1-86F2AE05FECA}" dt="2023-05-16T06:14:41.189" v="1246" actId="478"/>
          <ac:spMkLst>
            <pc:docMk/>
            <pc:sldMk cId="823354332" sldId="316"/>
            <ac:spMk id="2" creationId="{4D1EE1F1-E799-9E0C-9E69-CE18DA09C03E}"/>
          </ac:spMkLst>
        </pc:spChg>
        <pc:spChg chg="add mod">
          <ac:chgData name="Anubhav Agrawal" userId="978aca9c516264a1" providerId="LiveId" clId="{8F455D47-FE0D-43C1-81E1-86F2AE05FECA}" dt="2023-05-16T06:14:41.550" v="1247"/>
          <ac:spMkLst>
            <pc:docMk/>
            <pc:sldMk cId="823354332" sldId="316"/>
            <ac:spMk id="5" creationId="{D91152AE-F5DE-C2DC-E9F0-70513EBC5628}"/>
          </ac:spMkLst>
        </pc:spChg>
        <pc:graphicFrameChg chg="mod">
          <ac:chgData name="Anubhav Agrawal" userId="978aca9c516264a1" providerId="LiveId" clId="{8F455D47-FE0D-43C1-81E1-86F2AE05FECA}" dt="2023-05-16T06:16:25.615" v="1276"/>
          <ac:graphicFrameMkLst>
            <pc:docMk/>
            <pc:sldMk cId="823354332" sldId="316"/>
            <ac:graphicFrameMk id="3" creationId="{19A1861F-9210-1929-0D8F-3362F199D5C0}"/>
          </ac:graphicFrameMkLst>
        </pc:graphicFrameChg>
        <pc:picChg chg="del">
          <ac:chgData name="Anubhav Agrawal" userId="978aca9c516264a1" providerId="LiveId" clId="{8F455D47-FE0D-43C1-81E1-86F2AE05FECA}" dt="2023-05-16T06:16:27.410" v="1277" actId="478"/>
          <ac:picMkLst>
            <pc:docMk/>
            <pc:sldMk cId="823354332" sldId="316"/>
            <ac:picMk id="4" creationId="{D889B43F-397F-BCD0-986E-39C76D03D7D2}"/>
          </ac:picMkLst>
        </pc:picChg>
        <pc:picChg chg="add mod">
          <ac:chgData name="Anubhav Agrawal" userId="978aca9c516264a1" providerId="LiveId" clId="{8F455D47-FE0D-43C1-81E1-86F2AE05FECA}" dt="2023-05-16T06:16:39.958" v="1281" actId="1076"/>
          <ac:picMkLst>
            <pc:docMk/>
            <pc:sldMk cId="823354332" sldId="316"/>
            <ac:picMk id="6" creationId="{60DFF629-B18C-8403-1D19-CD95A8FF4A02}"/>
          </ac:picMkLst>
        </pc:picChg>
      </pc:sldChg>
      <pc:sldChg chg="addSp delSp modSp add mod">
        <pc:chgData name="Anubhav Agrawal" userId="978aca9c516264a1" providerId="LiveId" clId="{8F455D47-FE0D-43C1-81E1-86F2AE05FECA}" dt="2023-05-16T06:16:10.714" v="1275" actId="1076"/>
        <pc:sldMkLst>
          <pc:docMk/>
          <pc:sldMk cId="170741104" sldId="317"/>
        </pc:sldMkLst>
        <pc:spChg chg="del">
          <ac:chgData name="Anubhav Agrawal" userId="978aca9c516264a1" providerId="LiveId" clId="{8F455D47-FE0D-43C1-81E1-86F2AE05FECA}" dt="2023-05-16T06:14:37.480" v="1244" actId="478"/>
          <ac:spMkLst>
            <pc:docMk/>
            <pc:sldMk cId="170741104" sldId="317"/>
            <ac:spMk id="2" creationId="{4D1EE1F1-E799-9E0C-9E69-CE18DA09C03E}"/>
          </ac:spMkLst>
        </pc:spChg>
        <pc:spChg chg="add mod">
          <ac:chgData name="Anubhav Agrawal" userId="978aca9c516264a1" providerId="LiveId" clId="{8F455D47-FE0D-43C1-81E1-86F2AE05FECA}" dt="2023-05-16T06:14:37.821" v="1245"/>
          <ac:spMkLst>
            <pc:docMk/>
            <pc:sldMk cId="170741104" sldId="317"/>
            <ac:spMk id="5" creationId="{38057F37-4BED-46E3-1BEB-412D2B875672}"/>
          </ac:spMkLst>
        </pc:spChg>
        <pc:graphicFrameChg chg="mod">
          <ac:chgData name="Anubhav Agrawal" userId="978aca9c516264a1" providerId="LiveId" clId="{8F455D47-FE0D-43C1-81E1-86F2AE05FECA}" dt="2023-05-16T06:15:58.955" v="1270"/>
          <ac:graphicFrameMkLst>
            <pc:docMk/>
            <pc:sldMk cId="170741104" sldId="317"/>
            <ac:graphicFrameMk id="3" creationId="{19A1861F-9210-1929-0D8F-3362F199D5C0}"/>
          </ac:graphicFrameMkLst>
        </pc:graphicFrameChg>
        <pc:picChg chg="del">
          <ac:chgData name="Anubhav Agrawal" userId="978aca9c516264a1" providerId="LiveId" clId="{8F455D47-FE0D-43C1-81E1-86F2AE05FECA}" dt="2023-05-16T06:16:01.436" v="1271" actId="478"/>
          <ac:picMkLst>
            <pc:docMk/>
            <pc:sldMk cId="170741104" sldId="317"/>
            <ac:picMk id="4" creationId="{D889B43F-397F-BCD0-986E-39C76D03D7D2}"/>
          </ac:picMkLst>
        </pc:picChg>
        <pc:picChg chg="add mod">
          <ac:chgData name="Anubhav Agrawal" userId="978aca9c516264a1" providerId="LiveId" clId="{8F455D47-FE0D-43C1-81E1-86F2AE05FECA}" dt="2023-05-16T06:16:10.714" v="1275" actId="1076"/>
          <ac:picMkLst>
            <pc:docMk/>
            <pc:sldMk cId="170741104" sldId="317"/>
            <ac:picMk id="6" creationId="{FBAF88D4-AED2-80E1-9EAD-6EDB82B1323C}"/>
          </ac:picMkLst>
        </pc:picChg>
      </pc:sldChg>
      <pc:sldChg chg="addSp delSp modSp add mod">
        <pc:chgData name="Anubhav Agrawal" userId="978aca9c516264a1" providerId="LiveId" clId="{8F455D47-FE0D-43C1-81E1-86F2AE05FECA}" dt="2023-05-16T06:21:25.559" v="1709" actId="20577"/>
        <pc:sldMkLst>
          <pc:docMk/>
          <pc:sldMk cId="3965430863" sldId="318"/>
        </pc:sldMkLst>
        <pc:spChg chg="add mod">
          <ac:chgData name="Anubhav Agrawal" userId="978aca9c516264a1" providerId="LiveId" clId="{8F455D47-FE0D-43C1-81E1-86F2AE05FECA}" dt="2023-05-16T06:21:25.559" v="1709" actId="20577"/>
          <ac:spMkLst>
            <pc:docMk/>
            <pc:sldMk cId="3965430863" sldId="318"/>
            <ac:spMk id="2" creationId="{81FC7130-94FC-B708-AE06-2DE9A03D2F88}"/>
          </ac:spMkLst>
        </pc:spChg>
        <pc:spChg chg="mod">
          <ac:chgData name="Anubhav Agrawal" userId="978aca9c516264a1" providerId="LiveId" clId="{8F455D47-FE0D-43C1-81E1-86F2AE05FECA}" dt="2023-05-16T06:18:55.369" v="1343" actId="20577"/>
          <ac:spMkLst>
            <pc:docMk/>
            <pc:sldMk cId="3965430863" sldId="318"/>
            <ac:spMk id="5" creationId="{D91152AE-F5DE-C2DC-E9F0-70513EBC5628}"/>
          </ac:spMkLst>
        </pc:spChg>
        <pc:graphicFrameChg chg="del">
          <ac:chgData name="Anubhav Agrawal" userId="978aca9c516264a1" providerId="LiveId" clId="{8F455D47-FE0D-43C1-81E1-86F2AE05FECA}" dt="2023-05-16T06:19:00.772" v="1345" actId="478"/>
          <ac:graphicFrameMkLst>
            <pc:docMk/>
            <pc:sldMk cId="3965430863" sldId="318"/>
            <ac:graphicFrameMk id="3" creationId="{19A1861F-9210-1929-0D8F-3362F199D5C0}"/>
          </ac:graphicFrameMkLst>
        </pc:graphicFrameChg>
        <pc:picChg chg="del">
          <ac:chgData name="Anubhav Agrawal" userId="978aca9c516264a1" providerId="LiveId" clId="{8F455D47-FE0D-43C1-81E1-86F2AE05FECA}" dt="2023-05-16T06:18:57.506" v="1344" actId="478"/>
          <ac:picMkLst>
            <pc:docMk/>
            <pc:sldMk cId="3965430863" sldId="318"/>
            <ac:picMk id="6" creationId="{60DFF629-B18C-8403-1D19-CD95A8FF4A02}"/>
          </ac:picMkLst>
        </pc:picChg>
      </pc:sldChg>
      <pc:sldMasterChg chg="addSldLayout delSldLayout modSldLayout">
        <pc:chgData name="Anubhav Agrawal" userId="978aca9c516264a1" providerId="LiveId" clId="{8F455D47-FE0D-43C1-81E1-86F2AE05FECA}" dt="2023-05-14T22:58:22.158" v="21"/>
        <pc:sldMasterMkLst>
          <pc:docMk/>
          <pc:sldMasterMk cId="3542846306" sldId="2147483702"/>
        </pc:sldMasterMkLst>
        <pc:sldLayoutChg chg="addSp delSp add del">
          <pc:chgData name="Anubhav Agrawal" userId="978aca9c516264a1" providerId="LiveId" clId="{8F455D47-FE0D-43C1-81E1-86F2AE05FECA}" dt="2023-05-14T22:58:22.158" v="21"/>
          <pc:sldLayoutMkLst>
            <pc:docMk/>
            <pc:sldMasterMk cId="3542846306" sldId="2147483702"/>
            <pc:sldLayoutMk cId="1781488881" sldId="2147483714"/>
          </pc:sldLayoutMkLst>
          <pc:picChg chg="add del">
            <ac:chgData name="Anubhav Agrawal" userId="978aca9c516264a1" providerId="LiveId" clId="{8F455D47-FE0D-43C1-81E1-86F2AE05FECA}" dt="2023-05-14T22:58:22.158" v="21"/>
            <ac:picMkLst>
              <pc:docMk/>
              <pc:sldMasterMk cId="3542846306" sldId="2147483702"/>
              <pc:sldLayoutMk cId="1781488881" sldId="2147483714"/>
              <ac:picMk id="3"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605468-1B0E-4A3D-BE4D-30D0C339ADF8}"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4171438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05468-1B0E-4A3D-BE4D-30D0C339ADF8}"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229235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05468-1B0E-4A3D-BE4D-30D0C339ADF8}"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1279048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05468-1B0E-4A3D-BE4D-30D0C339ADF8}"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EA4E69-02F2-45FF-82AB-0494FCBF283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1633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05468-1B0E-4A3D-BE4D-30D0C339ADF8}"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350694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605468-1B0E-4A3D-BE4D-30D0C339ADF8}"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188073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605468-1B0E-4A3D-BE4D-30D0C339ADF8}"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2457969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05468-1B0E-4A3D-BE4D-30D0C339ADF8}"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3289722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05468-1B0E-4A3D-BE4D-30D0C339ADF8}"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1231910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605468-1B0E-4A3D-BE4D-30D0C339ADF8}" type="datetimeFigureOut">
              <a:rPr lang="en-IN" smtClean="0"/>
              <a:t>15-05-2023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CEA4E69-02F2-45FF-82AB-0494FCBF283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0694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05468-1B0E-4A3D-BE4D-30D0C339ADF8}"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A4E69-02F2-45FF-82AB-0494FCBF283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685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05468-1B0E-4A3D-BE4D-30D0C339ADF8}"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28606479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05468-1B0E-4A3D-BE4D-30D0C339ADF8}"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A4E69-02F2-45FF-82AB-0494FCBF283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77191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605468-1B0E-4A3D-BE4D-30D0C339ADF8}"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EA4E69-02F2-45FF-82AB-0494FCBF283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502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605468-1B0E-4A3D-BE4D-30D0C339ADF8}" type="datetimeFigureOut">
              <a:rPr lang="en-IN" smtClean="0"/>
              <a:t>15-05-2023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EA4E69-02F2-45FF-82AB-0494FCBF283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1476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605468-1B0E-4A3D-BE4D-30D0C339ADF8}"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EA4E69-02F2-45FF-82AB-0494FCBF283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9323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05468-1B0E-4A3D-BE4D-30D0C339ADF8}" type="datetimeFigureOut">
              <a:rPr lang="en-IN" smtClean="0"/>
              <a:t>15-05-2023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66617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05468-1B0E-4A3D-BE4D-30D0C339ADF8}"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EA4E69-02F2-45FF-82AB-0494FCBF283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43005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E605468-1B0E-4A3D-BE4D-30D0C339ADF8}" type="datetimeFigureOut">
              <a:rPr lang="en-IN" smtClean="0"/>
              <a:t>15-05-2023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CEA4E69-02F2-45FF-82AB-0494FCBF283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81065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05468-1B0E-4A3D-BE4D-30D0C339ADF8}"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A4E69-02F2-45FF-82AB-0494FCBF283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322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05468-1B0E-4A3D-BE4D-30D0C339ADF8}"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A4E69-02F2-45FF-82AB-0494FCBF283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332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05468-1B0E-4A3D-BE4D-30D0C339ADF8}"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214506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605468-1B0E-4A3D-BE4D-30D0C339ADF8}"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354987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605468-1B0E-4A3D-BE4D-30D0C339ADF8}" type="datetimeFigureOut">
              <a:rPr lang="en-IN" smtClean="0"/>
              <a:t>15-05-2023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34758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605468-1B0E-4A3D-BE4D-30D0C339ADF8}"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125684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E605468-1B0E-4A3D-BE4D-30D0C339ADF8}" type="datetimeFigureOut">
              <a:rPr lang="en-IN" smtClean="0"/>
              <a:t>15-05-2023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2298253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05468-1B0E-4A3D-BE4D-30D0C339ADF8}"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289013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05468-1B0E-4A3D-BE4D-30D0C339ADF8}"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EA4E69-02F2-45FF-82AB-0494FCBF2837}" type="slidenum">
              <a:rPr lang="en-IN" smtClean="0"/>
              <a:t>‹#›</a:t>
            </a:fld>
            <a:endParaRPr lang="en-IN"/>
          </a:p>
        </p:txBody>
      </p:sp>
    </p:spTree>
    <p:extLst>
      <p:ext uri="{BB962C8B-B14F-4D97-AF65-F5344CB8AC3E}">
        <p14:creationId xmlns:p14="http://schemas.microsoft.com/office/powerpoint/2010/main" val="58680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4.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E605468-1B0E-4A3D-BE4D-30D0C339ADF8}" type="datetimeFigureOut">
              <a:rPr lang="en-IN" smtClean="0"/>
              <a:t>15-05-2023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CEA4E69-02F2-45FF-82AB-0494FCBF2837}" type="slidenum">
              <a:rPr lang="en-IN" smtClean="0"/>
              <a:t>‹#›</a:t>
            </a:fld>
            <a:endParaRPr lang="en-IN"/>
          </a:p>
        </p:txBody>
      </p:sp>
    </p:spTree>
    <p:extLst>
      <p:ext uri="{BB962C8B-B14F-4D97-AF65-F5344CB8AC3E}">
        <p14:creationId xmlns:p14="http://schemas.microsoft.com/office/powerpoint/2010/main" val="7352327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E605468-1B0E-4A3D-BE4D-30D0C339ADF8}" type="datetimeFigureOut">
              <a:rPr lang="en-IN" smtClean="0"/>
              <a:t>15-05-2023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CEA4E69-02F2-45FF-82AB-0494FCBF283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17658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24D7A417-02B3-CD8D-D288-363FDF6B4F67}"/>
              </a:ext>
            </a:extLst>
          </p:cNvPr>
          <p:cNvSpPr/>
          <p:nvPr/>
        </p:nvSpPr>
        <p:spPr>
          <a:xfrm>
            <a:off x="537067" y="3675014"/>
            <a:ext cx="4814047" cy="21425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u="sng" dirty="0"/>
              <a:t>Submitted by,</a:t>
            </a:r>
          </a:p>
          <a:p>
            <a:pPr algn="ctr"/>
            <a:r>
              <a:rPr lang="en-IN" sz="2400" b="1" dirty="0"/>
              <a:t>Anubhav Agrawal (21CSB0F36)</a:t>
            </a:r>
          </a:p>
          <a:p>
            <a:pPr algn="ctr"/>
            <a:r>
              <a:rPr lang="en-IN" sz="2400" b="1" dirty="0" err="1"/>
              <a:t>Abhinash</a:t>
            </a:r>
            <a:r>
              <a:rPr lang="en-IN" sz="2400" b="1" dirty="0"/>
              <a:t> Kumar Sah (21CSB0F37)</a:t>
            </a:r>
          </a:p>
        </p:txBody>
      </p:sp>
      <p:sp>
        <p:nvSpPr>
          <p:cNvPr id="35" name="Rectangle 34">
            <a:extLst>
              <a:ext uri="{FF2B5EF4-FFF2-40B4-BE49-F238E27FC236}">
                <a16:creationId xmlns:a16="http://schemas.microsoft.com/office/drawing/2014/main" id="{92E184B8-2EAE-6B09-969C-CEAE4CFEBA2B}"/>
              </a:ext>
            </a:extLst>
          </p:cNvPr>
          <p:cNvSpPr/>
          <p:nvPr/>
        </p:nvSpPr>
        <p:spPr>
          <a:xfrm>
            <a:off x="3720129" y="545744"/>
            <a:ext cx="5666103"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DBMS PROJECT</a:t>
            </a:r>
          </a:p>
        </p:txBody>
      </p:sp>
      <p:pic>
        <p:nvPicPr>
          <p:cNvPr id="1026" name="Picture 2" descr="NIT WARANGAL">
            <a:extLst>
              <a:ext uri="{FF2B5EF4-FFF2-40B4-BE49-F238E27FC236}">
                <a16:creationId xmlns:a16="http://schemas.microsoft.com/office/drawing/2014/main" id="{1AADFD7C-AF9D-5A96-9B7A-3D55944B2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688"/>
            <a:ext cx="1733550" cy="190500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A494D842-06D0-B222-4B24-7950A14B798D}"/>
              </a:ext>
            </a:extLst>
          </p:cNvPr>
          <p:cNvSpPr/>
          <p:nvPr/>
        </p:nvSpPr>
        <p:spPr>
          <a:xfrm>
            <a:off x="1733550" y="1920688"/>
            <a:ext cx="9639262" cy="1754326"/>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TAX CALCULATION MANAGEMENT SYSTEM</a:t>
            </a:r>
          </a:p>
        </p:txBody>
      </p:sp>
    </p:spTree>
    <p:extLst>
      <p:ext uri="{BB962C8B-B14F-4D97-AF65-F5344CB8AC3E}">
        <p14:creationId xmlns:p14="http://schemas.microsoft.com/office/powerpoint/2010/main" val="393793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4211354" y="0"/>
            <a:ext cx="7980646" cy="769441"/>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FD’s, Primary Key, Normalization</a:t>
            </a:r>
          </a:p>
        </p:txBody>
      </p:sp>
      <p:graphicFrame>
        <p:nvGraphicFramePr>
          <p:cNvPr id="5" name="Table 5">
            <a:extLst>
              <a:ext uri="{FF2B5EF4-FFF2-40B4-BE49-F238E27FC236}">
                <a16:creationId xmlns:a16="http://schemas.microsoft.com/office/drawing/2014/main" id="{E6624E68-E1FC-9A2F-76E0-EB04AFF94803}"/>
              </a:ext>
            </a:extLst>
          </p:cNvPr>
          <p:cNvGraphicFramePr>
            <a:graphicFrameLocks noGrp="1"/>
          </p:cNvGraphicFramePr>
          <p:nvPr>
            <p:extLst>
              <p:ext uri="{D42A27DB-BD31-4B8C-83A1-F6EECF244321}">
                <p14:modId xmlns:p14="http://schemas.microsoft.com/office/powerpoint/2010/main" val="1526415116"/>
              </p:ext>
            </p:extLst>
          </p:nvPr>
        </p:nvGraphicFramePr>
        <p:xfrm>
          <a:off x="373531" y="1907974"/>
          <a:ext cx="8128000" cy="2971516"/>
        </p:xfrm>
        <a:graphic>
          <a:graphicData uri="http://schemas.openxmlformats.org/drawingml/2006/table">
            <a:tbl>
              <a:tblPr firstRow="1" bandRow="1">
                <a:tableStyleId>{912C8C85-51F0-491E-9774-3900AFEF0FD7}</a:tableStyleId>
              </a:tblPr>
              <a:tblGrid>
                <a:gridCol w="8128000">
                  <a:extLst>
                    <a:ext uri="{9D8B030D-6E8A-4147-A177-3AD203B41FA5}">
                      <a16:colId xmlns:a16="http://schemas.microsoft.com/office/drawing/2014/main" val="775592186"/>
                    </a:ext>
                  </a:extLst>
                </a:gridCol>
              </a:tblGrid>
              <a:tr h="204549">
                <a:tc>
                  <a:txBody>
                    <a:bodyPr/>
                    <a:lstStyle/>
                    <a:p>
                      <a:pPr algn="ctr"/>
                      <a:endParaRPr lang="en-IN" dirty="0"/>
                    </a:p>
                    <a:p>
                      <a:pPr algn="ctr"/>
                      <a:r>
                        <a:rPr lang="en-IN" dirty="0"/>
                        <a:t>LOAN TABLE</a:t>
                      </a:r>
                    </a:p>
                  </a:txBody>
                  <a:tcPr/>
                </a:tc>
                <a:extLst>
                  <a:ext uri="{0D108BD9-81ED-4DB2-BD59-A6C34878D82A}">
                    <a16:rowId xmlns:a16="http://schemas.microsoft.com/office/drawing/2014/main" val="2877496438"/>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FD’s :    </a:t>
                      </a:r>
                      <a:r>
                        <a:rPr lang="en-GB" sz="1800" kern="1200" dirty="0" err="1">
                          <a:solidFill>
                            <a:schemeClr val="tx1"/>
                          </a:solidFill>
                          <a:effectLst/>
                          <a:latin typeface="+mn-lt"/>
                          <a:ea typeface="+mn-ea"/>
                          <a:cs typeface="+mn-cs"/>
                        </a:rPr>
                        <a:t>Loanid</a:t>
                      </a:r>
                      <a:r>
                        <a:rPr lang="en-GB" sz="1800" kern="1200" dirty="0">
                          <a:solidFill>
                            <a:schemeClr val="tx1"/>
                          </a:solidFill>
                          <a:effectLst/>
                          <a:latin typeface="+mn-lt"/>
                          <a:ea typeface="+mn-ea"/>
                          <a:cs typeface="+mn-cs"/>
                        </a:rPr>
                        <a:t> -&gt; </a:t>
                      </a:r>
                      <a:r>
                        <a:rPr lang="en-GB" sz="1800" kern="1200" dirty="0" err="1">
                          <a:solidFill>
                            <a:schemeClr val="tx1"/>
                          </a:solidFill>
                          <a:effectLst/>
                          <a:latin typeface="+mn-lt"/>
                          <a:ea typeface="+mn-ea"/>
                          <a:cs typeface="+mn-cs"/>
                        </a:rPr>
                        <a:t>loanamount</a:t>
                      </a:r>
                      <a:r>
                        <a:rPr lang="en-GB" sz="1800" kern="1200" dirty="0">
                          <a:solidFill>
                            <a:schemeClr val="tx1"/>
                          </a:solidFill>
                          <a:effectLst/>
                          <a:latin typeface="+mn-lt"/>
                          <a:ea typeface="+mn-ea"/>
                          <a:cs typeface="+mn-cs"/>
                        </a:rPr>
                        <a:t>, time</a:t>
                      </a:r>
                      <a:endParaRPr lang="en-IN" dirty="0"/>
                    </a:p>
                  </a:txBody>
                  <a:tcPr/>
                </a:tc>
                <a:extLst>
                  <a:ext uri="{0D108BD9-81ED-4DB2-BD59-A6C34878D82A}">
                    <a16:rowId xmlns:a16="http://schemas.microsoft.com/office/drawing/2014/main" val="389899225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err="1">
                          <a:solidFill>
                            <a:schemeClr val="tx1"/>
                          </a:solidFill>
                          <a:effectLst/>
                          <a:latin typeface="+mn-lt"/>
                          <a:ea typeface="+mn-ea"/>
                          <a:cs typeface="+mn-cs"/>
                        </a:rPr>
                        <a:t>loanid</a:t>
                      </a:r>
                      <a:r>
                        <a:rPr lang="en-GB" sz="1800" kern="1200" dirty="0">
                          <a:solidFill>
                            <a:schemeClr val="tx1"/>
                          </a:solidFill>
                          <a:effectLst/>
                          <a:latin typeface="+mn-lt"/>
                          <a:ea typeface="+mn-ea"/>
                          <a:cs typeface="+mn-cs"/>
                        </a:rPr>
                        <a:t> is the primary key since it determines all the attributes</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5762970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tx1"/>
                          </a:solidFill>
                          <a:effectLst/>
                          <a:latin typeface="+mn-lt"/>
                          <a:ea typeface="+mn-ea"/>
                          <a:cs typeface="+mn-cs"/>
                        </a:rPr>
                        <a:t>Since all attributes which are prime and non prime depend directly on key, therefore this table is in BCNF</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63879413"/>
                  </a:ext>
                </a:extLst>
              </a:tr>
            </a:tbl>
          </a:graphicData>
        </a:graphic>
      </p:graphicFrame>
    </p:spTree>
    <p:extLst>
      <p:ext uri="{BB962C8B-B14F-4D97-AF65-F5344CB8AC3E}">
        <p14:creationId xmlns:p14="http://schemas.microsoft.com/office/powerpoint/2010/main" val="67005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4211354" y="0"/>
            <a:ext cx="7980646" cy="769441"/>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FD’s, Primary Key, Normalization</a:t>
            </a:r>
          </a:p>
        </p:txBody>
      </p:sp>
      <p:graphicFrame>
        <p:nvGraphicFramePr>
          <p:cNvPr id="5" name="Table 5">
            <a:extLst>
              <a:ext uri="{FF2B5EF4-FFF2-40B4-BE49-F238E27FC236}">
                <a16:creationId xmlns:a16="http://schemas.microsoft.com/office/drawing/2014/main" id="{E6624E68-E1FC-9A2F-76E0-EB04AFF94803}"/>
              </a:ext>
            </a:extLst>
          </p:cNvPr>
          <p:cNvGraphicFramePr>
            <a:graphicFrameLocks noGrp="1"/>
          </p:cNvGraphicFramePr>
          <p:nvPr>
            <p:extLst>
              <p:ext uri="{D42A27DB-BD31-4B8C-83A1-F6EECF244321}">
                <p14:modId xmlns:p14="http://schemas.microsoft.com/office/powerpoint/2010/main" val="3031126589"/>
              </p:ext>
            </p:extLst>
          </p:nvPr>
        </p:nvGraphicFramePr>
        <p:xfrm>
          <a:off x="373531" y="1907974"/>
          <a:ext cx="8128000" cy="2971516"/>
        </p:xfrm>
        <a:graphic>
          <a:graphicData uri="http://schemas.openxmlformats.org/drawingml/2006/table">
            <a:tbl>
              <a:tblPr firstRow="1" bandRow="1">
                <a:tableStyleId>{912C8C85-51F0-491E-9774-3900AFEF0FD7}</a:tableStyleId>
              </a:tblPr>
              <a:tblGrid>
                <a:gridCol w="8128000">
                  <a:extLst>
                    <a:ext uri="{9D8B030D-6E8A-4147-A177-3AD203B41FA5}">
                      <a16:colId xmlns:a16="http://schemas.microsoft.com/office/drawing/2014/main" val="775592186"/>
                    </a:ext>
                  </a:extLst>
                </a:gridCol>
              </a:tblGrid>
              <a:tr h="204549">
                <a:tc>
                  <a:txBody>
                    <a:bodyPr/>
                    <a:lstStyle/>
                    <a:p>
                      <a:pPr algn="ctr"/>
                      <a:endParaRPr lang="en-IN" dirty="0"/>
                    </a:p>
                    <a:p>
                      <a:pPr algn="ctr"/>
                      <a:r>
                        <a:rPr lang="en-IN" dirty="0"/>
                        <a:t>OCCUPATION TABLE</a:t>
                      </a:r>
                    </a:p>
                  </a:txBody>
                  <a:tcPr/>
                </a:tc>
                <a:extLst>
                  <a:ext uri="{0D108BD9-81ED-4DB2-BD59-A6C34878D82A}">
                    <a16:rowId xmlns:a16="http://schemas.microsoft.com/office/drawing/2014/main" val="2877496438"/>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FD’s :    </a:t>
                      </a:r>
                      <a:r>
                        <a:rPr lang="en-GB" sz="1800" kern="1200" dirty="0" err="1">
                          <a:solidFill>
                            <a:schemeClr val="tx1"/>
                          </a:solidFill>
                          <a:effectLst/>
                          <a:latin typeface="+mn-lt"/>
                          <a:ea typeface="+mn-ea"/>
                          <a:cs typeface="+mn-cs"/>
                        </a:rPr>
                        <a:t>Occupationname</a:t>
                      </a:r>
                      <a:r>
                        <a:rPr lang="en-GB" sz="1800" kern="1200" dirty="0">
                          <a:solidFill>
                            <a:schemeClr val="tx1"/>
                          </a:solidFill>
                          <a:effectLst/>
                          <a:latin typeface="+mn-lt"/>
                          <a:ea typeface="+mn-ea"/>
                          <a:cs typeface="+mn-cs"/>
                        </a:rPr>
                        <a:t> -&gt; company, amount</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389899225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err="1">
                          <a:solidFill>
                            <a:schemeClr val="tx1"/>
                          </a:solidFill>
                          <a:effectLst/>
                          <a:latin typeface="+mn-lt"/>
                          <a:ea typeface="+mn-ea"/>
                          <a:cs typeface="+mn-cs"/>
                        </a:rPr>
                        <a:t>occupationname</a:t>
                      </a:r>
                      <a:r>
                        <a:rPr lang="en-GB" sz="1800" kern="1200" dirty="0">
                          <a:solidFill>
                            <a:schemeClr val="tx1"/>
                          </a:solidFill>
                          <a:effectLst/>
                          <a:latin typeface="+mn-lt"/>
                          <a:ea typeface="+mn-ea"/>
                          <a:cs typeface="+mn-cs"/>
                        </a:rPr>
                        <a:t> is the primary key since it determines all the attributes</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5762970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tx1"/>
                          </a:solidFill>
                          <a:effectLst/>
                          <a:latin typeface="+mn-lt"/>
                          <a:ea typeface="+mn-ea"/>
                          <a:cs typeface="+mn-cs"/>
                        </a:rPr>
                        <a:t>Since all attributes which are prime and non prime depend directly on key, therefore this table is in BCNF</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63879413"/>
                  </a:ext>
                </a:extLst>
              </a:tr>
            </a:tbl>
          </a:graphicData>
        </a:graphic>
      </p:graphicFrame>
    </p:spTree>
    <p:extLst>
      <p:ext uri="{BB962C8B-B14F-4D97-AF65-F5344CB8AC3E}">
        <p14:creationId xmlns:p14="http://schemas.microsoft.com/office/powerpoint/2010/main" val="354357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4211354" y="0"/>
            <a:ext cx="7980646" cy="769441"/>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FD’s, Primary Key, Normalization</a:t>
            </a:r>
          </a:p>
        </p:txBody>
      </p:sp>
      <p:graphicFrame>
        <p:nvGraphicFramePr>
          <p:cNvPr id="5" name="Table 5">
            <a:extLst>
              <a:ext uri="{FF2B5EF4-FFF2-40B4-BE49-F238E27FC236}">
                <a16:creationId xmlns:a16="http://schemas.microsoft.com/office/drawing/2014/main" id="{E6624E68-E1FC-9A2F-76E0-EB04AFF94803}"/>
              </a:ext>
            </a:extLst>
          </p:cNvPr>
          <p:cNvGraphicFramePr>
            <a:graphicFrameLocks noGrp="1"/>
          </p:cNvGraphicFramePr>
          <p:nvPr>
            <p:extLst>
              <p:ext uri="{D42A27DB-BD31-4B8C-83A1-F6EECF244321}">
                <p14:modId xmlns:p14="http://schemas.microsoft.com/office/powerpoint/2010/main" val="2418131926"/>
              </p:ext>
            </p:extLst>
          </p:nvPr>
        </p:nvGraphicFramePr>
        <p:xfrm>
          <a:off x="373531" y="1907974"/>
          <a:ext cx="8128000" cy="2971516"/>
        </p:xfrm>
        <a:graphic>
          <a:graphicData uri="http://schemas.openxmlformats.org/drawingml/2006/table">
            <a:tbl>
              <a:tblPr firstRow="1" bandRow="1">
                <a:tableStyleId>{912C8C85-51F0-491E-9774-3900AFEF0FD7}</a:tableStyleId>
              </a:tblPr>
              <a:tblGrid>
                <a:gridCol w="8128000">
                  <a:extLst>
                    <a:ext uri="{9D8B030D-6E8A-4147-A177-3AD203B41FA5}">
                      <a16:colId xmlns:a16="http://schemas.microsoft.com/office/drawing/2014/main" val="775592186"/>
                    </a:ext>
                  </a:extLst>
                </a:gridCol>
              </a:tblGrid>
              <a:tr h="204549">
                <a:tc>
                  <a:txBody>
                    <a:bodyPr/>
                    <a:lstStyle/>
                    <a:p>
                      <a:pPr algn="ctr"/>
                      <a:endParaRPr lang="en-IN" dirty="0"/>
                    </a:p>
                    <a:p>
                      <a:pPr algn="ctr"/>
                      <a:r>
                        <a:rPr lang="en-IN" dirty="0"/>
                        <a:t>USER TABLE</a:t>
                      </a:r>
                    </a:p>
                  </a:txBody>
                  <a:tcPr/>
                </a:tc>
                <a:extLst>
                  <a:ext uri="{0D108BD9-81ED-4DB2-BD59-A6C34878D82A}">
                    <a16:rowId xmlns:a16="http://schemas.microsoft.com/office/drawing/2014/main" val="2877496438"/>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FD’s :    </a:t>
                      </a:r>
                      <a:r>
                        <a:rPr lang="en-GB" sz="1800" kern="1200" dirty="0" err="1">
                          <a:solidFill>
                            <a:schemeClr val="tx1"/>
                          </a:solidFill>
                          <a:effectLst/>
                          <a:latin typeface="+mn-lt"/>
                          <a:ea typeface="+mn-ea"/>
                          <a:cs typeface="+mn-cs"/>
                        </a:rPr>
                        <a:t>Panid</a:t>
                      </a:r>
                      <a:r>
                        <a:rPr lang="en-GB" sz="1800" kern="1200" dirty="0">
                          <a:solidFill>
                            <a:schemeClr val="tx1"/>
                          </a:solidFill>
                          <a:effectLst/>
                          <a:latin typeface="+mn-lt"/>
                          <a:ea typeface="+mn-ea"/>
                          <a:cs typeface="+mn-cs"/>
                        </a:rPr>
                        <a:t> -&gt; </a:t>
                      </a:r>
                      <a:r>
                        <a:rPr lang="en-GB" sz="1800" kern="1200" dirty="0" err="1">
                          <a:solidFill>
                            <a:schemeClr val="tx1"/>
                          </a:solidFill>
                          <a:effectLst/>
                          <a:latin typeface="+mn-lt"/>
                          <a:ea typeface="+mn-ea"/>
                          <a:cs typeface="+mn-cs"/>
                        </a:rPr>
                        <a:t>firstname</a:t>
                      </a:r>
                      <a:r>
                        <a:rPr lang="en-GB" sz="1800" kern="1200" dirty="0">
                          <a:solidFill>
                            <a:schemeClr val="tx1"/>
                          </a:solidFill>
                          <a:effectLst/>
                          <a:latin typeface="+mn-lt"/>
                          <a:ea typeface="+mn-ea"/>
                          <a:cs typeface="+mn-cs"/>
                        </a:rPr>
                        <a:t>, </a:t>
                      </a:r>
                      <a:r>
                        <a:rPr lang="en-GB" sz="1800" kern="1200" dirty="0" err="1">
                          <a:solidFill>
                            <a:schemeClr val="tx1"/>
                          </a:solidFill>
                          <a:effectLst/>
                          <a:latin typeface="+mn-lt"/>
                          <a:ea typeface="+mn-ea"/>
                          <a:cs typeface="+mn-cs"/>
                        </a:rPr>
                        <a:t>lastname</a:t>
                      </a:r>
                      <a:r>
                        <a:rPr lang="en-GB" sz="1800" kern="1200" dirty="0">
                          <a:solidFill>
                            <a:schemeClr val="tx1"/>
                          </a:solidFill>
                          <a:effectLst/>
                          <a:latin typeface="+mn-lt"/>
                          <a:ea typeface="+mn-ea"/>
                          <a:cs typeface="+mn-cs"/>
                        </a:rPr>
                        <a:t>, </a:t>
                      </a:r>
                      <a:r>
                        <a:rPr lang="en-GB" sz="1800" kern="1200" dirty="0" err="1">
                          <a:solidFill>
                            <a:schemeClr val="tx1"/>
                          </a:solidFill>
                          <a:effectLst/>
                          <a:latin typeface="+mn-lt"/>
                          <a:ea typeface="+mn-ea"/>
                          <a:cs typeface="+mn-cs"/>
                        </a:rPr>
                        <a:t>paymentdate</a:t>
                      </a:r>
                      <a:r>
                        <a:rPr lang="en-GB" sz="1800" kern="1200" dirty="0">
                          <a:solidFill>
                            <a:schemeClr val="tx1"/>
                          </a:solidFill>
                          <a:effectLst/>
                          <a:latin typeface="+mn-lt"/>
                          <a:ea typeface="+mn-ea"/>
                          <a:cs typeface="+mn-cs"/>
                        </a:rPr>
                        <a:t>, </a:t>
                      </a:r>
                      <a:r>
                        <a:rPr lang="en-GB" sz="1800" kern="1200" dirty="0" err="1">
                          <a:solidFill>
                            <a:schemeClr val="tx1"/>
                          </a:solidFill>
                          <a:effectLst/>
                          <a:latin typeface="+mn-lt"/>
                          <a:ea typeface="+mn-ea"/>
                          <a:cs typeface="+mn-cs"/>
                        </a:rPr>
                        <a:t>pincode</a:t>
                      </a:r>
                      <a:r>
                        <a:rPr lang="en-GB" sz="1800" kern="1200" dirty="0">
                          <a:solidFill>
                            <a:schemeClr val="tx1"/>
                          </a:solidFill>
                          <a:effectLst/>
                          <a:latin typeface="+mn-lt"/>
                          <a:ea typeface="+mn-ea"/>
                          <a:cs typeface="+mn-cs"/>
                        </a:rPr>
                        <a:t>, landmark, state</a:t>
                      </a:r>
                      <a:endParaRPr lang="en-IN" dirty="0"/>
                    </a:p>
                  </a:txBody>
                  <a:tcPr/>
                </a:tc>
                <a:extLst>
                  <a:ext uri="{0D108BD9-81ED-4DB2-BD59-A6C34878D82A}">
                    <a16:rowId xmlns:a16="http://schemas.microsoft.com/office/drawing/2014/main" val="389899225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err="1">
                          <a:solidFill>
                            <a:schemeClr val="tx1"/>
                          </a:solidFill>
                          <a:effectLst/>
                          <a:latin typeface="+mn-lt"/>
                          <a:ea typeface="+mn-ea"/>
                          <a:cs typeface="+mn-cs"/>
                        </a:rPr>
                        <a:t>panid</a:t>
                      </a:r>
                      <a:r>
                        <a:rPr lang="en-GB" sz="1800" kern="1200" dirty="0">
                          <a:solidFill>
                            <a:schemeClr val="tx1"/>
                          </a:solidFill>
                          <a:effectLst/>
                          <a:latin typeface="+mn-lt"/>
                          <a:ea typeface="+mn-ea"/>
                          <a:cs typeface="+mn-cs"/>
                        </a:rPr>
                        <a:t> is the primary key since it determines all the attributes</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5762970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tx1"/>
                          </a:solidFill>
                          <a:effectLst/>
                          <a:latin typeface="+mn-lt"/>
                          <a:ea typeface="+mn-ea"/>
                          <a:cs typeface="+mn-cs"/>
                        </a:rPr>
                        <a:t>Since all attributes which are prime and non prime depend directly on key, therefore this table is in BCNF</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63879413"/>
                  </a:ext>
                </a:extLst>
              </a:tr>
            </a:tbl>
          </a:graphicData>
        </a:graphic>
      </p:graphicFrame>
    </p:spTree>
    <p:extLst>
      <p:ext uri="{BB962C8B-B14F-4D97-AF65-F5344CB8AC3E}">
        <p14:creationId xmlns:p14="http://schemas.microsoft.com/office/powerpoint/2010/main" val="43164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DB6BAD-3C94-B547-4329-6BFE7894886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76742"/>
          </a:xfrm>
          <a:prstGeom prst="rect">
            <a:avLst/>
          </a:prstGeom>
          <a:noFill/>
          <a:ln>
            <a:noFill/>
          </a:ln>
        </p:spPr>
      </p:pic>
      <p:sp>
        <p:nvSpPr>
          <p:cNvPr id="3" name="Rectangle 2">
            <a:extLst>
              <a:ext uri="{FF2B5EF4-FFF2-40B4-BE49-F238E27FC236}">
                <a16:creationId xmlns:a16="http://schemas.microsoft.com/office/drawing/2014/main" id="{D0F75929-039F-812E-2EBA-8132593CA595}"/>
              </a:ext>
            </a:extLst>
          </p:cNvPr>
          <p:cNvSpPr/>
          <p:nvPr/>
        </p:nvSpPr>
        <p:spPr>
          <a:xfrm>
            <a:off x="265896" y="224135"/>
            <a:ext cx="5707653" cy="584775"/>
          </a:xfrm>
          <a:prstGeom prst="rect">
            <a:avLst/>
          </a:prstGeom>
          <a:noFill/>
        </p:spPr>
        <p:txBody>
          <a:bodyPr wrap="none" lIns="91440" tIns="45720" rIns="91440" bIns="45720">
            <a:spAutoFit/>
          </a:bodyPr>
          <a:lstStyle/>
          <a:p>
            <a:pPr algn="ctr"/>
            <a:r>
              <a:rPr lang="en-US"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RELATIONAL DATABASE MODEL</a:t>
            </a:r>
          </a:p>
        </p:txBody>
      </p:sp>
    </p:spTree>
    <p:extLst>
      <p:ext uri="{BB962C8B-B14F-4D97-AF65-F5344CB8AC3E}">
        <p14:creationId xmlns:p14="http://schemas.microsoft.com/office/powerpoint/2010/main" val="2498737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512252" y="0"/>
            <a:ext cx="5378845"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CREATION OF TABLES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782183135"/>
              </p:ext>
            </p:extLst>
          </p:nvPr>
        </p:nvGraphicFramePr>
        <p:xfrm>
          <a:off x="516965" y="1929901"/>
          <a:ext cx="3409577" cy="237744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AGENT TABLE</a:t>
                      </a:r>
                    </a:p>
                  </a:txBody>
                  <a:tcPr/>
                </a:tc>
                <a:extLst>
                  <a:ext uri="{0D108BD9-81ED-4DB2-BD59-A6C34878D82A}">
                    <a16:rowId xmlns:a16="http://schemas.microsoft.com/office/drawing/2014/main" val="2115025916"/>
                  </a:ext>
                </a:extLst>
              </a:tr>
              <a:tr h="1545117">
                <a:tc>
                  <a:txBody>
                    <a:bodyPr/>
                    <a:lstStyle/>
                    <a:p>
                      <a:r>
                        <a:rPr lang="en-US" sz="1800" kern="1200" dirty="0">
                          <a:solidFill>
                            <a:schemeClr val="dk1"/>
                          </a:solidFill>
                          <a:effectLst/>
                        </a:rPr>
                        <a:t>Create table agent(</a:t>
                      </a:r>
                      <a:endParaRPr lang="en-IN" sz="1800" kern="1200" dirty="0">
                        <a:solidFill>
                          <a:schemeClr val="dk1"/>
                        </a:solidFill>
                        <a:effectLst/>
                      </a:endParaRPr>
                    </a:p>
                    <a:p>
                      <a:r>
                        <a:rPr lang="en-US" sz="1800" kern="1200" dirty="0">
                          <a:solidFill>
                            <a:schemeClr val="dk1"/>
                          </a:solidFill>
                          <a:effectLst/>
                        </a:rPr>
                        <a:t>Agent id int,</a:t>
                      </a:r>
                      <a:endParaRPr lang="en-IN" sz="1800" kern="1200" dirty="0">
                        <a:solidFill>
                          <a:schemeClr val="dk1"/>
                        </a:solidFill>
                        <a:effectLst/>
                      </a:endParaRPr>
                    </a:p>
                    <a:p>
                      <a:r>
                        <a:rPr lang="en-US" sz="1800" kern="1200" dirty="0">
                          <a:solidFill>
                            <a:schemeClr val="dk1"/>
                          </a:solidFill>
                          <a:effectLst/>
                        </a:rPr>
                        <a:t>Name varchar(20),</a:t>
                      </a:r>
                      <a:endParaRPr lang="en-IN" sz="1800" kern="1200" dirty="0">
                        <a:solidFill>
                          <a:schemeClr val="dk1"/>
                        </a:solidFill>
                        <a:effectLst/>
                      </a:endParaRPr>
                    </a:p>
                    <a:p>
                      <a:r>
                        <a:rPr lang="en-US" sz="1800" kern="1200" dirty="0" err="1">
                          <a:solidFill>
                            <a:schemeClr val="dk1"/>
                          </a:solidFill>
                          <a:effectLst/>
                        </a:rPr>
                        <a:t>Agent_id</a:t>
                      </a:r>
                      <a:r>
                        <a:rPr lang="en-US" sz="1800" kern="1200" dirty="0">
                          <a:solidFill>
                            <a:schemeClr val="dk1"/>
                          </a:solidFill>
                          <a:effectLst/>
                        </a:rPr>
                        <a:t> int,</a:t>
                      </a:r>
                      <a:endParaRPr lang="en-IN" sz="1800" kern="1200" dirty="0">
                        <a:solidFill>
                          <a:schemeClr val="dk1"/>
                        </a:solidFill>
                        <a:effectLst/>
                      </a:endParaRPr>
                    </a:p>
                    <a:p>
                      <a:r>
                        <a:rPr lang="en-US" sz="1800" kern="1200" dirty="0">
                          <a:solidFill>
                            <a:schemeClr val="dk1"/>
                          </a:solidFill>
                          <a:effectLst/>
                        </a:rPr>
                        <a:t>Primary key (</a:t>
                      </a:r>
                      <a:r>
                        <a:rPr lang="en-US" sz="1800" kern="1200" dirty="0" err="1">
                          <a:solidFill>
                            <a:schemeClr val="dk1"/>
                          </a:solidFill>
                          <a:effectLst/>
                        </a:rPr>
                        <a:t>Agent_id</a:t>
                      </a:r>
                      <a:r>
                        <a:rPr lang="en-US" sz="1800" kern="1200" dirty="0">
                          <a:solidFill>
                            <a:schemeClr val="dk1"/>
                          </a:solidFill>
                          <a:effectLst/>
                        </a:rPr>
                        <a:t>)</a:t>
                      </a:r>
                      <a:endParaRPr lang="en-IN" sz="1800" kern="1200" dirty="0">
                        <a:solidFill>
                          <a:schemeClr val="dk1"/>
                        </a:solidFill>
                        <a:effectLst/>
                      </a:endParaRPr>
                    </a:p>
                    <a:p>
                      <a:r>
                        <a:rPr lang="en-US" sz="1800" kern="1200" dirty="0">
                          <a:solidFill>
                            <a:schemeClr val="dk1"/>
                          </a:solidFill>
                          <a:effectLst/>
                        </a:rPr>
                        <a:t>);</a:t>
                      </a:r>
                      <a:endParaRPr lang="en-IN" sz="1800" kern="1200" dirty="0">
                        <a:solidFill>
                          <a:schemeClr val="dk1"/>
                        </a:solidFill>
                        <a:effectLst/>
                      </a:endParaRPr>
                    </a:p>
                    <a:p>
                      <a:endParaRPr lang="en-IN" dirty="0"/>
                    </a:p>
                  </a:txBody>
                  <a:tcPr/>
                </a:tc>
                <a:extLst>
                  <a:ext uri="{0D108BD9-81ED-4DB2-BD59-A6C34878D82A}">
                    <a16:rowId xmlns:a16="http://schemas.microsoft.com/office/drawing/2014/main" val="1897292704"/>
                  </a:ext>
                </a:extLst>
              </a:tr>
            </a:tbl>
          </a:graphicData>
        </a:graphic>
      </p:graphicFrame>
      <p:pic>
        <p:nvPicPr>
          <p:cNvPr id="4" name="Picture 3">
            <a:extLst>
              <a:ext uri="{FF2B5EF4-FFF2-40B4-BE49-F238E27FC236}">
                <a16:creationId xmlns:a16="http://schemas.microsoft.com/office/drawing/2014/main" id="{D7024472-A8C1-D4A2-E7AE-BC24EC5F1C4C}"/>
              </a:ext>
            </a:extLst>
          </p:cNvPr>
          <p:cNvPicPr>
            <a:picLocks noChangeAspect="1"/>
          </p:cNvPicPr>
          <p:nvPr/>
        </p:nvPicPr>
        <p:blipFill>
          <a:blip r:embed="rId2"/>
          <a:stretch>
            <a:fillRect/>
          </a:stretch>
        </p:blipFill>
        <p:spPr>
          <a:xfrm>
            <a:off x="4548131" y="1446550"/>
            <a:ext cx="5139690" cy="3945255"/>
          </a:xfrm>
          <a:prstGeom prst="rect">
            <a:avLst/>
          </a:prstGeom>
        </p:spPr>
      </p:pic>
    </p:spTree>
    <p:extLst>
      <p:ext uri="{BB962C8B-B14F-4D97-AF65-F5344CB8AC3E}">
        <p14:creationId xmlns:p14="http://schemas.microsoft.com/office/powerpoint/2010/main" val="1165277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512252" y="0"/>
            <a:ext cx="5378845"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CREATION OF TABLES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3642287097"/>
              </p:ext>
            </p:extLst>
          </p:nvPr>
        </p:nvGraphicFramePr>
        <p:xfrm>
          <a:off x="516965" y="1929901"/>
          <a:ext cx="3409577" cy="210312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CREDENTIAL TABLE</a:t>
                      </a:r>
                    </a:p>
                  </a:txBody>
                  <a:tcPr/>
                </a:tc>
                <a:extLst>
                  <a:ext uri="{0D108BD9-81ED-4DB2-BD59-A6C34878D82A}">
                    <a16:rowId xmlns:a16="http://schemas.microsoft.com/office/drawing/2014/main" val="2115025916"/>
                  </a:ext>
                </a:extLst>
              </a:tr>
              <a:tr h="1545117">
                <a:tc>
                  <a:txBody>
                    <a:bodyPr/>
                    <a:lstStyle/>
                    <a:p>
                      <a:r>
                        <a:rPr lang="en-US" sz="1800" kern="1200" dirty="0">
                          <a:solidFill>
                            <a:schemeClr val="dk1"/>
                          </a:solidFill>
                          <a:effectLst/>
                          <a:latin typeface="+mn-lt"/>
                          <a:ea typeface="+mn-ea"/>
                          <a:cs typeface="+mn-cs"/>
                        </a:rPr>
                        <a:t>Create table credential(</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Agent_id</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Password varchar(20),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Primary key (</a:t>
                      </a:r>
                      <a:r>
                        <a:rPr lang="en-US" sz="1800" kern="1200" dirty="0" err="1">
                          <a:solidFill>
                            <a:schemeClr val="dk1"/>
                          </a:solidFill>
                          <a:effectLst/>
                          <a:latin typeface="+mn-lt"/>
                          <a:ea typeface="+mn-ea"/>
                          <a:cs typeface="+mn-cs"/>
                        </a:rPr>
                        <a:t>Agent_id</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4" name="Picture 3">
            <a:extLst>
              <a:ext uri="{FF2B5EF4-FFF2-40B4-BE49-F238E27FC236}">
                <a16:creationId xmlns:a16="http://schemas.microsoft.com/office/drawing/2014/main" id="{11A3A768-AACF-F790-BE05-98CACE7353D3}"/>
              </a:ext>
            </a:extLst>
          </p:cNvPr>
          <p:cNvPicPr>
            <a:picLocks noChangeAspect="1"/>
          </p:cNvPicPr>
          <p:nvPr/>
        </p:nvPicPr>
        <p:blipFill>
          <a:blip r:embed="rId2"/>
          <a:stretch>
            <a:fillRect/>
          </a:stretch>
        </p:blipFill>
        <p:spPr>
          <a:xfrm>
            <a:off x="4218940" y="1521665"/>
            <a:ext cx="5278120" cy="3635375"/>
          </a:xfrm>
          <a:prstGeom prst="rect">
            <a:avLst/>
          </a:prstGeom>
        </p:spPr>
      </p:pic>
    </p:spTree>
    <p:extLst>
      <p:ext uri="{BB962C8B-B14F-4D97-AF65-F5344CB8AC3E}">
        <p14:creationId xmlns:p14="http://schemas.microsoft.com/office/powerpoint/2010/main" val="889569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512252" y="0"/>
            <a:ext cx="5378845"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CREATION OF TABLES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139724463"/>
              </p:ext>
            </p:extLst>
          </p:nvPr>
        </p:nvGraphicFramePr>
        <p:xfrm>
          <a:off x="516965" y="1929901"/>
          <a:ext cx="3409577" cy="1910877"/>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HANDLES TABLE</a:t>
                      </a:r>
                    </a:p>
                  </a:txBody>
                  <a:tcPr/>
                </a:tc>
                <a:extLst>
                  <a:ext uri="{0D108BD9-81ED-4DB2-BD59-A6C34878D82A}">
                    <a16:rowId xmlns:a16="http://schemas.microsoft.com/office/drawing/2014/main" val="2115025916"/>
                  </a:ext>
                </a:extLst>
              </a:tr>
              <a:tr h="1545117">
                <a:tc>
                  <a:txBody>
                    <a:bodyPr/>
                    <a:lstStyle/>
                    <a:p>
                      <a:r>
                        <a:rPr lang="en-US" sz="1800" kern="1200" dirty="0">
                          <a:solidFill>
                            <a:schemeClr val="dk1"/>
                          </a:solidFill>
                          <a:effectLst/>
                          <a:latin typeface="+mn-lt"/>
                          <a:ea typeface="+mn-ea"/>
                          <a:cs typeface="+mn-cs"/>
                        </a:rPr>
                        <a:t> Create table Handles(</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Pan_id</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Agent_id</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4" name="Picture 3">
            <a:extLst>
              <a:ext uri="{FF2B5EF4-FFF2-40B4-BE49-F238E27FC236}">
                <a16:creationId xmlns:a16="http://schemas.microsoft.com/office/drawing/2014/main" id="{038909D3-09DC-5FDB-F5BE-AE9B211E4298}"/>
              </a:ext>
            </a:extLst>
          </p:cNvPr>
          <p:cNvPicPr>
            <a:picLocks noChangeAspect="1"/>
          </p:cNvPicPr>
          <p:nvPr/>
        </p:nvPicPr>
        <p:blipFill>
          <a:blip r:embed="rId2"/>
          <a:stretch>
            <a:fillRect/>
          </a:stretch>
        </p:blipFill>
        <p:spPr>
          <a:xfrm>
            <a:off x="4090857" y="1743261"/>
            <a:ext cx="5731510" cy="2654300"/>
          </a:xfrm>
          <a:prstGeom prst="rect">
            <a:avLst/>
          </a:prstGeom>
        </p:spPr>
      </p:pic>
    </p:spTree>
    <p:extLst>
      <p:ext uri="{BB962C8B-B14F-4D97-AF65-F5344CB8AC3E}">
        <p14:creationId xmlns:p14="http://schemas.microsoft.com/office/powerpoint/2010/main" val="2804834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512252" y="0"/>
            <a:ext cx="5378845"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CREATION OF TABLES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1707236989"/>
              </p:ext>
            </p:extLst>
          </p:nvPr>
        </p:nvGraphicFramePr>
        <p:xfrm>
          <a:off x="516965" y="1929901"/>
          <a:ext cx="3409577" cy="292608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TAX TABLE</a:t>
                      </a:r>
                    </a:p>
                  </a:txBody>
                  <a:tcPr/>
                </a:tc>
                <a:extLst>
                  <a:ext uri="{0D108BD9-81ED-4DB2-BD59-A6C34878D82A}">
                    <a16:rowId xmlns:a16="http://schemas.microsoft.com/office/drawing/2014/main" val="2115025916"/>
                  </a:ext>
                </a:extLst>
              </a:tr>
              <a:tr h="1545117">
                <a:tc>
                  <a:txBody>
                    <a:bodyPr/>
                    <a:lstStyle/>
                    <a:p>
                      <a:r>
                        <a:rPr lang="en-US" sz="1800" kern="1200" dirty="0">
                          <a:solidFill>
                            <a:schemeClr val="dk1"/>
                          </a:solidFill>
                          <a:effectLst/>
                          <a:latin typeface="+mn-lt"/>
                          <a:ea typeface="+mn-ea"/>
                          <a:cs typeface="+mn-cs"/>
                        </a:rPr>
                        <a:t>Create table tax(</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Tax_id</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Total_tax_payable</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Penalty int,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Date_of_payment</a:t>
                      </a:r>
                      <a:r>
                        <a:rPr lang="en-US" sz="1800" kern="1200" dirty="0">
                          <a:solidFill>
                            <a:schemeClr val="dk1"/>
                          </a:solidFill>
                          <a:effectLst/>
                          <a:latin typeface="+mn-lt"/>
                          <a:ea typeface="+mn-ea"/>
                          <a:cs typeface="+mn-cs"/>
                        </a:rPr>
                        <a:t> date,</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Tax_amount</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Primary key(</a:t>
                      </a:r>
                      <a:r>
                        <a:rPr lang="en-US" sz="1800" kern="1200" dirty="0" err="1">
                          <a:solidFill>
                            <a:schemeClr val="dk1"/>
                          </a:solidFill>
                          <a:effectLst/>
                          <a:latin typeface="+mn-lt"/>
                          <a:ea typeface="+mn-ea"/>
                          <a:cs typeface="+mn-cs"/>
                        </a:rPr>
                        <a:t>tax_id</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4" name="Picture 3">
            <a:extLst>
              <a:ext uri="{FF2B5EF4-FFF2-40B4-BE49-F238E27FC236}">
                <a16:creationId xmlns:a16="http://schemas.microsoft.com/office/drawing/2014/main" id="{2871CD5E-36EE-71E1-3CE0-C7817958D9FB}"/>
              </a:ext>
            </a:extLst>
          </p:cNvPr>
          <p:cNvPicPr>
            <a:picLocks noChangeAspect="1"/>
          </p:cNvPicPr>
          <p:nvPr/>
        </p:nvPicPr>
        <p:blipFill>
          <a:blip r:embed="rId2"/>
          <a:stretch>
            <a:fillRect/>
          </a:stretch>
        </p:blipFill>
        <p:spPr>
          <a:xfrm>
            <a:off x="4341868" y="1929901"/>
            <a:ext cx="5731510" cy="2230120"/>
          </a:xfrm>
          <a:prstGeom prst="rect">
            <a:avLst/>
          </a:prstGeom>
        </p:spPr>
      </p:pic>
    </p:spTree>
    <p:extLst>
      <p:ext uri="{BB962C8B-B14F-4D97-AF65-F5344CB8AC3E}">
        <p14:creationId xmlns:p14="http://schemas.microsoft.com/office/powerpoint/2010/main" val="1687802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512252" y="0"/>
            <a:ext cx="5378845"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CREATION OF TABLES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2623806255"/>
              </p:ext>
            </p:extLst>
          </p:nvPr>
        </p:nvGraphicFramePr>
        <p:xfrm>
          <a:off x="516965" y="1929901"/>
          <a:ext cx="3409577" cy="237744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EXEMPTION_AMOUNT TABLE</a:t>
                      </a:r>
                    </a:p>
                  </a:txBody>
                  <a:tcPr/>
                </a:tc>
                <a:extLst>
                  <a:ext uri="{0D108BD9-81ED-4DB2-BD59-A6C34878D82A}">
                    <a16:rowId xmlns:a16="http://schemas.microsoft.com/office/drawing/2014/main" val="2115025916"/>
                  </a:ext>
                </a:extLst>
              </a:tr>
              <a:tr h="1545117">
                <a:tc>
                  <a:txBody>
                    <a:bodyPr/>
                    <a:lstStyle/>
                    <a:p>
                      <a:r>
                        <a:rPr lang="en-US" sz="1800" kern="1200" dirty="0">
                          <a:solidFill>
                            <a:schemeClr val="dk1"/>
                          </a:solidFill>
                          <a:effectLst/>
                          <a:latin typeface="+mn-lt"/>
                          <a:ea typeface="+mn-ea"/>
                          <a:cs typeface="+mn-cs"/>
                        </a:rPr>
                        <a:t> Create table </a:t>
                      </a:r>
                      <a:r>
                        <a:rPr lang="en-US" sz="1800" kern="1200" dirty="0" err="1">
                          <a:solidFill>
                            <a:schemeClr val="dk1"/>
                          </a:solidFill>
                          <a:effectLst/>
                          <a:latin typeface="+mn-lt"/>
                          <a:ea typeface="+mn-ea"/>
                          <a:cs typeface="+mn-cs"/>
                        </a:rPr>
                        <a:t>Exemption_amount</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Tax_id</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Insurance_id</a:t>
                      </a:r>
                      <a:r>
                        <a:rPr lang="en-US" sz="1800" kern="1200" dirty="0">
                          <a:solidFill>
                            <a:schemeClr val="dk1"/>
                          </a:solidFill>
                          <a:effectLst/>
                          <a:latin typeface="+mn-lt"/>
                          <a:ea typeface="+mn-ea"/>
                          <a:cs typeface="+mn-cs"/>
                        </a:rPr>
                        <a:t> int ,</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Loan_id</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Occupation_name</a:t>
                      </a:r>
                      <a:r>
                        <a:rPr lang="en-US" sz="1800" kern="1200" dirty="0">
                          <a:solidFill>
                            <a:schemeClr val="dk1"/>
                          </a:solidFill>
                          <a:effectLst/>
                          <a:latin typeface="+mn-lt"/>
                          <a:ea typeface="+mn-ea"/>
                          <a:cs typeface="+mn-cs"/>
                        </a:rPr>
                        <a:t> varchar(20)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4" name="Picture 3">
            <a:extLst>
              <a:ext uri="{FF2B5EF4-FFF2-40B4-BE49-F238E27FC236}">
                <a16:creationId xmlns:a16="http://schemas.microsoft.com/office/drawing/2014/main" id="{BAC14DA6-6C1F-EBE3-8E1D-D1CE29F1C39D}"/>
              </a:ext>
            </a:extLst>
          </p:cNvPr>
          <p:cNvPicPr>
            <a:picLocks noChangeAspect="1"/>
          </p:cNvPicPr>
          <p:nvPr/>
        </p:nvPicPr>
        <p:blipFill>
          <a:blip r:embed="rId2"/>
          <a:stretch>
            <a:fillRect/>
          </a:stretch>
        </p:blipFill>
        <p:spPr>
          <a:xfrm>
            <a:off x="4243257" y="1575415"/>
            <a:ext cx="5731510" cy="3474085"/>
          </a:xfrm>
          <a:prstGeom prst="rect">
            <a:avLst/>
          </a:prstGeom>
        </p:spPr>
      </p:pic>
    </p:spTree>
    <p:extLst>
      <p:ext uri="{BB962C8B-B14F-4D97-AF65-F5344CB8AC3E}">
        <p14:creationId xmlns:p14="http://schemas.microsoft.com/office/powerpoint/2010/main" val="2901469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512252" y="0"/>
            <a:ext cx="5378845"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CREATION OF TABLES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1456826658"/>
              </p:ext>
            </p:extLst>
          </p:nvPr>
        </p:nvGraphicFramePr>
        <p:xfrm>
          <a:off x="516965" y="1929901"/>
          <a:ext cx="3409577" cy="265176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OCCUPATION TABLE</a:t>
                      </a:r>
                    </a:p>
                  </a:txBody>
                  <a:tcPr/>
                </a:tc>
                <a:extLst>
                  <a:ext uri="{0D108BD9-81ED-4DB2-BD59-A6C34878D82A}">
                    <a16:rowId xmlns:a16="http://schemas.microsoft.com/office/drawing/2014/main" val="2115025916"/>
                  </a:ext>
                </a:extLst>
              </a:tr>
              <a:tr h="1545117">
                <a:tc>
                  <a:txBody>
                    <a:bodyPr/>
                    <a:lstStyle/>
                    <a:p>
                      <a:r>
                        <a:rPr lang="en-US" sz="1800" kern="1200" dirty="0">
                          <a:solidFill>
                            <a:schemeClr val="dk1"/>
                          </a:solidFill>
                          <a:effectLst/>
                          <a:latin typeface="+mn-lt"/>
                          <a:ea typeface="+mn-ea"/>
                          <a:cs typeface="+mn-cs"/>
                        </a:rPr>
                        <a:t> Create table Occupation(</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Occupation_name</a:t>
                      </a:r>
                      <a:r>
                        <a:rPr lang="en-US" sz="1800" kern="1200" dirty="0">
                          <a:solidFill>
                            <a:schemeClr val="dk1"/>
                          </a:solidFill>
                          <a:effectLst/>
                          <a:latin typeface="+mn-lt"/>
                          <a:ea typeface="+mn-ea"/>
                          <a:cs typeface="+mn-cs"/>
                        </a:rPr>
                        <a:t> varchar(20),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Company varchar(20),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Amount  int,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Pan_id</a:t>
                      </a:r>
                      <a:r>
                        <a:rPr lang="en-US" sz="1800" kern="1200" dirty="0">
                          <a:solidFill>
                            <a:schemeClr val="dk1"/>
                          </a:solidFill>
                          <a:effectLst/>
                          <a:latin typeface="+mn-lt"/>
                          <a:ea typeface="+mn-ea"/>
                          <a:cs typeface="+mn-cs"/>
                        </a:rPr>
                        <a:t> int ,</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Primary key(</a:t>
                      </a:r>
                      <a:r>
                        <a:rPr lang="en-US" sz="1800" kern="1200" dirty="0" err="1">
                          <a:solidFill>
                            <a:schemeClr val="dk1"/>
                          </a:solidFill>
                          <a:effectLst/>
                          <a:latin typeface="+mn-lt"/>
                          <a:ea typeface="+mn-ea"/>
                          <a:cs typeface="+mn-cs"/>
                        </a:rPr>
                        <a:t>occupation_name</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4" name="Picture 3">
            <a:extLst>
              <a:ext uri="{FF2B5EF4-FFF2-40B4-BE49-F238E27FC236}">
                <a16:creationId xmlns:a16="http://schemas.microsoft.com/office/drawing/2014/main" id="{9A9F9A7A-2C17-329B-C31E-90EE6E29431A}"/>
              </a:ext>
            </a:extLst>
          </p:cNvPr>
          <p:cNvPicPr>
            <a:picLocks noChangeAspect="1"/>
          </p:cNvPicPr>
          <p:nvPr/>
        </p:nvPicPr>
        <p:blipFill>
          <a:blip r:embed="rId2"/>
          <a:stretch>
            <a:fillRect/>
          </a:stretch>
        </p:blipFill>
        <p:spPr>
          <a:xfrm>
            <a:off x="4216362" y="2054861"/>
            <a:ext cx="7831815" cy="2289847"/>
          </a:xfrm>
          <a:prstGeom prst="rect">
            <a:avLst/>
          </a:prstGeom>
        </p:spPr>
      </p:pic>
    </p:spTree>
    <p:extLst>
      <p:ext uri="{BB962C8B-B14F-4D97-AF65-F5344CB8AC3E}">
        <p14:creationId xmlns:p14="http://schemas.microsoft.com/office/powerpoint/2010/main" val="93199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7594D1E-5DED-1879-8589-14F6591A8995}"/>
              </a:ext>
            </a:extLst>
          </p:cNvPr>
          <p:cNvGraphicFramePr>
            <a:graphicFrameLocks noGrp="1"/>
          </p:cNvGraphicFramePr>
          <p:nvPr>
            <p:extLst>
              <p:ext uri="{D42A27DB-BD31-4B8C-83A1-F6EECF244321}">
                <p14:modId xmlns:p14="http://schemas.microsoft.com/office/powerpoint/2010/main" val="1049921295"/>
              </p:ext>
            </p:extLst>
          </p:nvPr>
        </p:nvGraphicFramePr>
        <p:xfrm>
          <a:off x="0" y="0"/>
          <a:ext cx="12192000" cy="6858000"/>
        </p:xfrm>
        <a:graphic>
          <a:graphicData uri="http://schemas.openxmlformats.org/drawingml/2006/table">
            <a:tbl>
              <a:tblPr firstRow="1" bandRow="1">
                <a:tableStyleId>{35758FB7-9AC5-4552-8A53-C91805E547FA}</a:tableStyleId>
              </a:tblPr>
              <a:tblGrid>
                <a:gridCol w="12192000">
                  <a:extLst>
                    <a:ext uri="{9D8B030D-6E8A-4147-A177-3AD203B41FA5}">
                      <a16:colId xmlns:a16="http://schemas.microsoft.com/office/drawing/2014/main" val="2250866977"/>
                    </a:ext>
                  </a:extLst>
                </a:gridCol>
              </a:tblGrid>
              <a:tr h="685800">
                <a:tc>
                  <a:txBody>
                    <a:bodyPr/>
                    <a:lstStyle/>
                    <a:p>
                      <a:pPr algn="ctr"/>
                      <a:r>
                        <a:rPr lang="en-IN" u="sng" dirty="0"/>
                        <a:t>CONTENTS</a:t>
                      </a:r>
                    </a:p>
                  </a:txBody>
                  <a:tcPr/>
                </a:tc>
                <a:extLst>
                  <a:ext uri="{0D108BD9-81ED-4DB2-BD59-A6C34878D82A}">
                    <a16:rowId xmlns:a16="http://schemas.microsoft.com/office/drawing/2014/main" val="1918376148"/>
                  </a:ext>
                </a:extLst>
              </a:tr>
              <a:tr h="685800">
                <a:tc>
                  <a:txBody>
                    <a:bodyPr/>
                    <a:lstStyle/>
                    <a:p>
                      <a:pPr marL="285750" indent="-285750">
                        <a:buFont typeface="Arial" panose="020B0604020202020204" pitchFamily="34" charset="0"/>
                        <a:buChar char="•"/>
                      </a:pPr>
                      <a:r>
                        <a:rPr lang="en-IN" dirty="0"/>
                        <a:t>PROBLEM STATEMENT</a:t>
                      </a:r>
                    </a:p>
                  </a:txBody>
                  <a:tcPr/>
                </a:tc>
                <a:extLst>
                  <a:ext uri="{0D108BD9-81ED-4DB2-BD59-A6C34878D82A}">
                    <a16:rowId xmlns:a16="http://schemas.microsoft.com/office/drawing/2014/main" val="3777995599"/>
                  </a:ext>
                </a:extLst>
              </a:tr>
              <a:tr h="685800">
                <a:tc>
                  <a:txBody>
                    <a:bodyPr/>
                    <a:lstStyle/>
                    <a:p>
                      <a:pPr marL="285750" indent="-285750">
                        <a:buFont typeface="Arial" panose="020B0604020202020204" pitchFamily="34" charset="0"/>
                        <a:buChar char="•"/>
                      </a:pPr>
                      <a:r>
                        <a:rPr lang="en-IN" dirty="0"/>
                        <a:t>SOLVING ASSUMPTION</a:t>
                      </a:r>
                    </a:p>
                  </a:txBody>
                  <a:tcPr/>
                </a:tc>
                <a:extLst>
                  <a:ext uri="{0D108BD9-81ED-4DB2-BD59-A6C34878D82A}">
                    <a16:rowId xmlns:a16="http://schemas.microsoft.com/office/drawing/2014/main" val="2552492654"/>
                  </a:ext>
                </a:extLst>
              </a:tr>
              <a:tr h="685800">
                <a:tc>
                  <a:txBody>
                    <a:bodyPr/>
                    <a:lstStyle/>
                    <a:p>
                      <a:pPr marL="285750" indent="-285750">
                        <a:buFont typeface="Arial" panose="020B0604020202020204" pitchFamily="34" charset="0"/>
                        <a:buChar char="•"/>
                      </a:pPr>
                      <a:r>
                        <a:rPr lang="en-IN" dirty="0"/>
                        <a:t>ER (ENTITY RELATIONSHIP) MODEL </a:t>
                      </a:r>
                    </a:p>
                  </a:txBody>
                  <a:tcPr/>
                </a:tc>
                <a:extLst>
                  <a:ext uri="{0D108BD9-81ED-4DB2-BD59-A6C34878D82A}">
                    <a16:rowId xmlns:a16="http://schemas.microsoft.com/office/drawing/2014/main" val="2108370076"/>
                  </a:ext>
                </a:extLst>
              </a:tr>
              <a:tr h="685800">
                <a:tc>
                  <a:txBody>
                    <a:bodyPr/>
                    <a:lstStyle/>
                    <a:p>
                      <a:pPr marL="285750" indent="-285750">
                        <a:buFont typeface="Arial" panose="020B0604020202020204" pitchFamily="34" charset="0"/>
                        <a:buChar char="•"/>
                      </a:pPr>
                      <a:r>
                        <a:rPr lang="en-IN" dirty="0"/>
                        <a:t>ASSUMED TABLES WITH FUNCTIONAL DEPENDENCIES AND NORMALIZED FORMS</a:t>
                      </a:r>
                    </a:p>
                  </a:txBody>
                  <a:tcPr/>
                </a:tc>
                <a:extLst>
                  <a:ext uri="{0D108BD9-81ED-4DB2-BD59-A6C34878D82A}">
                    <a16:rowId xmlns:a16="http://schemas.microsoft.com/office/drawing/2014/main" val="3078853595"/>
                  </a:ext>
                </a:extLst>
              </a:tr>
              <a:tr h="685800">
                <a:tc>
                  <a:txBody>
                    <a:bodyPr/>
                    <a:lstStyle/>
                    <a:p>
                      <a:pPr marL="285750" indent="-285750">
                        <a:buFont typeface="Arial" panose="020B0604020202020204" pitchFamily="34" charset="0"/>
                        <a:buChar char="•"/>
                      </a:pPr>
                      <a:r>
                        <a:rPr lang="en-IN" dirty="0"/>
                        <a:t>CREATION OF TABLES</a:t>
                      </a:r>
                    </a:p>
                  </a:txBody>
                  <a:tcPr/>
                </a:tc>
                <a:extLst>
                  <a:ext uri="{0D108BD9-81ED-4DB2-BD59-A6C34878D82A}">
                    <a16:rowId xmlns:a16="http://schemas.microsoft.com/office/drawing/2014/main" val="8353673"/>
                  </a:ext>
                </a:extLst>
              </a:tr>
              <a:tr h="685800">
                <a:tc>
                  <a:txBody>
                    <a:bodyPr/>
                    <a:lstStyle/>
                    <a:p>
                      <a:pPr marL="285750" indent="-285750">
                        <a:buFont typeface="Arial" panose="020B0604020202020204" pitchFamily="34" charset="0"/>
                        <a:buChar char="•"/>
                      </a:pPr>
                      <a:r>
                        <a:rPr lang="en-IN" dirty="0"/>
                        <a:t>RELATIONAL DATABASE MODEL</a:t>
                      </a:r>
                    </a:p>
                  </a:txBody>
                  <a:tcPr/>
                </a:tc>
                <a:extLst>
                  <a:ext uri="{0D108BD9-81ED-4DB2-BD59-A6C34878D82A}">
                    <a16:rowId xmlns:a16="http://schemas.microsoft.com/office/drawing/2014/main" val="3578474535"/>
                  </a:ext>
                </a:extLst>
              </a:tr>
              <a:tr h="685800">
                <a:tc>
                  <a:txBody>
                    <a:bodyPr/>
                    <a:lstStyle/>
                    <a:p>
                      <a:pPr marL="285750" indent="-285750">
                        <a:buFont typeface="Arial" panose="020B0604020202020204" pitchFamily="34" charset="0"/>
                        <a:buChar char="•"/>
                      </a:pPr>
                      <a:r>
                        <a:rPr lang="en-IN" dirty="0"/>
                        <a:t>INSERTION OF VALUES INTO TABLE</a:t>
                      </a:r>
                    </a:p>
                  </a:txBody>
                  <a:tcPr/>
                </a:tc>
                <a:extLst>
                  <a:ext uri="{0D108BD9-81ED-4DB2-BD59-A6C34878D82A}">
                    <a16:rowId xmlns:a16="http://schemas.microsoft.com/office/drawing/2014/main" val="4293168001"/>
                  </a:ext>
                </a:extLst>
              </a:tr>
              <a:tr h="685800">
                <a:tc>
                  <a:txBody>
                    <a:bodyPr/>
                    <a:lstStyle/>
                    <a:p>
                      <a:pPr marL="285750" indent="-285750">
                        <a:buFont typeface="Arial" panose="020B0604020202020204" pitchFamily="34" charset="0"/>
                        <a:buChar char="•"/>
                      </a:pPr>
                      <a:r>
                        <a:rPr lang="en-IN" dirty="0"/>
                        <a:t>SQL QUERIES AND USE OF JOIN</a:t>
                      </a: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1161992282"/>
                  </a:ext>
                </a:extLst>
              </a:tr>
              <a:tr h="685800">
                <a:tc>
                  <a:txBody>
                    <a:bodyPr/>
                    <a:lstStyle/>
                    <a:p>
                      <a:pPr marL="285750" indent="-285750">
                        <a:buFont typeface="Arial" panose="020B0604020202020204" pitchFamily="34" charset="0"/>
                        <a:buChar char="•"/>
                      </a:pPr>
                      <a:r>
                        <a:rPr lang="en-IN" dirty="0"/>
                        <a:t>CONCLUSION</a:t>
                      </a:r>
                    </a:p>
                  </a:txBody>
                  <a:tcPr/>
                </a:tc>
                <a:extLst>
                  <a:ext uri="{0D108BD9-81ED-4DB2-BD59-A6C34878D82A}">
                    <a16:rowId xmlns:a16="http://schemas.microsoft.com/office/drawing/2014/main" val="1719692445"/>
                  </a:ext>
                </a:extLst>
              </a:tr>
            </a:tbl>
          </a:graphicData>
        </a:graphic>
      </p:graphicFrame>
    </p:spTree>
    <p:extLst>
      <p:ext uri="{BB962C8B-B14F-4D97-AF65-F5344CB8AC3E}">
        <p14:creationId xmlns:p14="http://schemas.microsoft.com/office/powerpoint/2010/main" val="2393504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512252" y="0"/>
            <a:ext cx="5378845"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CREATION OF TABLES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3675209314"/>
              </p:ext>
            </p:extLst>
          </p:nvPr>
        </p:nvGraphicFramePr>
        <p:xfrm>
          <a:off x="516965" y="1929901"/>
          <a:ext cx="3409577" cy="237744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INSURANCE TABLE</a:t>
                      </a:r>
                    </a:p>
                  </a:txBody>
                  <a:tcPr/>
                </a:tc>
                <a:extLst>
                  <a:ext uri="{0D108BD9-81ED-4DB2-BD59-A6C34878D82A}">
                    <a16:rowId xmlns:a16="http://schemas.microsoft.com/office/drawing/2014/main" val="2115025916"/>
                  </a:ext>
                </a:extLst>
              </a:tr>
              <a:tr h="1545117">
                <a:tc>
                  <a:txBody>
                    <a:bodyPr/>
                    <a:lstStyle/>
                    <a:p>
                      <a:r>
                        <a:rPr lang="en-US" sz="1800" kern="1200" dirty="0">
                          <a:solidFill>
                            <a:schemeClr val="dk1"/>
                          </a:solidFill>
                          <a:effectLst/>
                          <a:latin typeface="+mn-lt"/>
                          <a:ea typeface="+mn-ea"/>
                          <a:cs typeface="+mn-cs"/>
                        </a:rPr>
                        <a:t>Create table insurance(</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Insurance_id</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Insurance_amount</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Time timestamp,</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Primary key(</a:t>
                      </a:r>
                      <a:r>
                        <a:rPr lang="en-US" sz="1800" kern="1200" dirty="0" err="1">
                          <a:solidFill>
                            <a:schemeClr val="dk1"/>
                          </a:solidFill>
                          <a:effectLst/>
                          <a:latin typeface="+mn-lt"/>
                          <a:ea typeface="+mn-ea"/>
                          <a:cs typeface="+mn-cs"/>
                        </a:rPr>
                        <a:t>Insurance_id</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4" name="Picture 3">
            <a:extLst>
              <a:ext uri="{FF2B5EF4-FFF2-40B4-BE49-F238E27FC236}">
                <a16:creationId xmlns:a16="http://schemas.microsoft.com/office/drawing/2014/main" id="{A3DE2FE1-1C4F-60CE-E6C7-798C568E3C87}"/>
              </a:ext>
            </a:extLst>
          </p:cNvPr>
          <p:cNvPicPr>
            <a:picLocks noChangeAspect="1"/>
          </p:cNvPicPr>
          <p:nvPr/>
        </p:nvPicPr>
        <p:blipFill>
          <a:blip r:embed="rId2"/>
          <a:stretch>
            <a:fillRect/>
          </a:stretch>
        </p:blipFill>
        <p:spPr>
          <a:xfrm>
            <a:off x="4539093" y="2036948"/>
            <a:ext cx="5731510" cy="1762125"/>
          </a:xfrm>
          <a:prstGeom prst="rect">
            <a:avLst/>
          </a:prstGeom>
        </p:spPr>
      </p:pic>
    </p:spTree>
    <p:extLst>
      <p:ext uri="{BB962C8B-B14F-4D97-AF65-F5344CB8AC3E}">
        <p14:creationId xmlns:p14="http://schemas.microsoft.com/office/powerpoint/2010/main" val="1459743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512252" y="0"/>
            <a:ext cx="5378845"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CREATION OF TABLES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2753757002"/>
              </p:ext>
            </p:extLst>
          </p:nvPr>
        </p:nvGraphicFramePr>
        <p:xfrm>
          <a:off x="516965" y="1929901"/>
          <a:ext cx="3409577" cy="237744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LOAN TABLE</a:t>
                      </a:r>
                    </a:p>
                  </a:txBody>
                  <a:tcPr/>
                </a:tc>
                <a:extLst>
                  <a:ext uri="{0D108BD9-81ED-4DB2-BD59-A6C34878D82A}">
                    <a16:rowId xmlns:a16="http://schemas.microsoft.com/office/drawing/2014/main" val="2115025916"/>
                  </a:ext>
                </a:extLst>
              </a:tr>
              <a:tr h="1545117">
                <a:tc>
                  <a:txBody>
                    <a:bodyPr/>
                    <a:lstStyle/>
                    <a:p>
                      <a:r>
                        <a:rPr lang="en-US" sz="1800" kern="1200" dirty="0">
                          <a:solidFill>
                            <a:schemeClr val="dk1"/>
                          </a:solidFill>
                          <a:effectLst/>
                          <a:latin typeface="+mn-lt"/>
                          <a:ea typeface="+mn-ea"/>
                          <a:cs typeface="+mn-cs"/>
                        </a:rPr>
                        <a:t>Create table loan (</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Loan_id</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Loan_amount</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Time timestamp,</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Primary key(</a:t>
                      </a:r>
                      <a:r>
                        <a:rPr lang="en-US" sz="1800" kern="1200" dirty="0" err="1">
                          <a:solidFill>
                            <a:schemeClr val="dk1"/>
                          </a:solidFill>
                          <a:effectLst/>
                          <a:latin typeface="+mn-lt"/>
                          <a:ea typeface="+mn-ea"/>
                          <a:cs typeface="+mn-cs"/>
                        </a:rPr>
                        <a:t>Loan_id</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4" name="Picture 3">
            <a:extLst>
              <a:ext uri="{FF2B5EF4-FFF2-40B4-BE49-F238E27FC236}">
                <a16:creationId xmlns:a16="http://schemas.microsoft.com/office/drawing/2014/main" id="{A9284788-75B1-43D2-4592-3721EC21F7C5}"/>
              </a:ext>
            </a:extLst>
          </p:cNvPr>
          <p:cNvPicPr>
            <a:picLocks noChangeAspect="1"/>
          </p:cNvPicPr>
          <p:nvPr/>
        </p:nvPicPr>
        <p:blipFill>
          <a:blip r:embed="rId2"/>
          <a:stretch>
            <a:fillRect/>
          </a:stretch>
        </p:blipFill>
        <p:spPr>
          <a:xfrm>
            <a:off x="4754245" y="2066141"/>
            <a:ext cx="5731510" cy="1775460"/>
          </a:xfrm>
          <a:prstGeom prst="rect">
            <a:avLst/>
          </a:prstGeom>
        </p:spPr>
      </p:pic>
    </p:spTree>
    <p:extLst>
      <p:ext uri="{BB962C8B-B14F-4D97-AF65-F5344CB8AC3E}">
        <p14:creationId xmlns:p14="http://schemas.microsoft.com/office/powerpoint/2010/main" val="4260071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512252" y="0"/>
            <a:ext cx="5378845"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CREATION OF TABLES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3892132989"/>
              </p:ext>
            </p:extLst>
          </p:nvPr>
        </p:nvGraphicFramePr>
        <p:xfrm>
          <a:off x="516965" y="1929901"/>
          <a:ext cx="3409577" cy="320040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USER TABLE</a:t>
                      </a:r>
                    </a:p>
                  </a:txBody>
                  <a:tcPr/>
                </a:tc>
                <a:extLst>
                  <a:ext uri="{0D108BD9-81ED-4DB2-BD59-A6C34878D82A}">
                    <a16:rowId xmlns:a16="http://schemas.microsoft.com/office/drawing/2014/main" val="2115025916"/>
                  </a:ext>
                </a:extLst>
              </a:tr>
              <a:tr h="1545117">
                <a:tc>
                  <a:txBody>
                    <a:bodyPr/>
                    <a:lstStyle/>
                    <a:p>
                      <a:r>
                        <a:rPr lang="en-US" sz="1800" kern="1200" dirty="0">
                          <a:solidFill>
                            <a:schemeClr val="dk1"/>
                          </a:solidFill>
                          <a:effectLst/>
                          <a:latin typeface="+mn-lt"/>
                          <a:ea typeface="+mn-ea"/>
                          <a:cs typeface="+mn-cs"/>
                        </a:rPr>
                        <a:t>Create table user(</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Pan_id</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Last_name</a:t>
                      </a:r>
                      <a:r>
                        <a:rPr lang="en-US" sz="1800" kern="1200" dirty="0">
                          <a:solidFill>
                            <a:schemeClr val="dk1"/>
                          </a:solidFill>
                          <a:effectLst/>
                          <a:latin typeface="+mn-lt"/>
                          <a:ea typeface="+mn-ea"/>
                          <a:cs typeface="+mn-cs"/>
                        </a:rPr>
                        <a:t> varchar(20),</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First_name</a:t>
                      </a:r>
                      <a:r>
                        <a:rPr lang="en-US" sz="1800" kern="1200" dirty="0">
                          <a:solidFill>
                            <a:schemeClr val="dk1"/>
                          </a:solidFill>
                          <a:effectLst/>
                          <a:latin typeface="+mn-lt"/>
                          <a:ea typeface="+mn-ea"/>
                          <a:cs typeface="+mn-cs"/>
                        </a:rPr>
                        <a:t> varchar(20),</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Payment_date</a:t>
                      </a:r>
                      <a:r>
                        <a:rPr lang="en-US" sz="1800" kern="1200" dirty="0">
                          <a:solidFill>
                            <a:schemeClr val="dk1"/>
                          </a:solidFill>
                          <a:effectLst/>
                          <a:latin typeface="+mn-lt"/>
                          <a:ea typeface="+mn-ea"/>
                          <a:cs typeface="+mn-cs"/>
                        </a:rPr>
                        <a:t> date,</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Pin_code</a:t>
                      </a:r>
                      <a:r>
                        <a:rPr lang="en-US" sz="1800" kern="1200" dirty="0">
                          <a:solidFill>
                            <a:schemeClr val="dk1"/>
                          </a:solidFill>
                          <a:effectLst/>
                          <a:latin typeface="+mn-lt"/>
                          <a:ea typeface="+mn-ea"/>
                          <a:cs typeface="+mn-cs"/>
                        </a:rPr>
                        <a:t> int,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Landmark varchar(20),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State int,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Primary key(</a:t>
                      </a:r>
                      <a:r>
                        <a:rPr lang="en-US" sz="1800" kern="1200" dirty="0" err="1">
                          <a:solidFill>
                            <a:schemeClr val="dk1"/>
                          </a:solidFill>
                          <a:effectLst/>
                          <a:latin typeface="+mn-lt"/>
                          <a:ea typeface="+mn-ea"/>
                          <a:cs typeface="+mn-cs"/>
                        </a:rPr>
                        <a:t>Pan_id</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897292704"/>
                  </a:ext>
                </a:extLst>
              </a:tr>
            </a:tbl>
          </a:graphicData>
        </a:graphic>
      </p:graphicFrame>
      <p:pic>
        <p:nvPicPr>
          <p:cNvPr id="4" name="Picture 3">
            <a:extLst>
              <a:ext uri="{FF2B5EF4-FFF2-40B4-BE49-F238E27FC236}">
                <a16:creationId xmlns:a16="http://schemas.microsoft.com/office/drawing/2014/main" id="{C25A6C06-68B1-F734-C92A-86B823E64D9E}"/>
              </a:ext>
            </a:extLst>
          </p:cNvPr>
          <p:cNvPicPr>
            <a:picLocks noChangeAspect="1"/>
          </p:cNvPicPr>
          <p:nvPr/>
        </p:nvPicPr>
        <p:blipFill>
          <a:blip r:embed="rId2"/>
          <a:stretch>
            <a:fillRect/>
          </a:stretch>
        </p:blipFill>
        <p:spPr>
          <a:xfrm>
            <a:off x="4270151" y="2002155"/>
            <a:ext cx="5731510" cy="2853690"/>
          </a:xfrm>
          <a:prstGeom prst="rect">
            <a:avLst/>
          </a:prstGeom>
        </p:spPr>
      </p:pic>
    </p:spTree>
    <p:extLst>
      <p:ext uri="{BB962C8B-B14F-4D97-AF65-F5344CB8AC3E}">
        <p14:creationId xmlns:p14="http://schemas.microsoft.com/office/powerpoint/2010/main" val="2628590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000801" y="0"/>
            <a:ext cx="7191199" cy="1323439"/>
          </a:xfrm>
          <a:prstGeom prst="rect">
            <a:avLst/>
          </a:prstGeom>
          <a:noFill/>
        </p:spPr>
        <p:txBody>
          <a:bodyPr wrap="none" lIns="91440" tIns="45720" rIns="91440" bIns="45720">
            <a:spAutoFit/>
          </a:bodyPr>
          <a:lstStyle/>
          <a:p>
            <a:pPr algn="ctr"/>
            <a:r>
              <a:rPr lang="en-US" sz="40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INSERTION OF VALUES IN TABLE</a:t>
            </a:r>
          </a:p>
          <a:p>
            <a:pPr algn="ctr"/>
            <a:endParaRPr lang="en-US" sz="40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3933836052"/>
              </p:ext>
            </p:extLst>
          </p:nvPr>
        </p:nvGraphicFramePr>
        <p:xfrm>
          <a:off x="95623" y="1643030"/>
          <a:ext cx="9138023" cy="1910877"/>
        </p:xfrm>
        <a:graphic>
          <a:graphicData uri="http://schemas.openxmlformats.org/drawingml/2006/table">
            <a:tbl>
              <a:tblPr firstRow="1" bandRow="1">
                <a:tableStyleId>{00A15C55-8517-42AA-B614-E9B94910E393}</a:tableStyleId>
              </a:tblPr>
              <a:tblGrid>
                <a:gridCol w="9138023">
                  <a:extLst>
                    <a:ext uri="{9D8B030D-6E8A-4147-A177-3AD203B41FA5}">
                      <a16:colId xmlns:a16="http://schemas.microsoft.com/office/drawing/2014/main" val="1134223534"/>
                    </a:ext>
                  </a:extLst>
                </a:gridCol>
              </a:tblGrid>
              <a:tr h="0">
                <a:tc>
                  <a:txBody>
                    <a:bodyPr/>
                    <a:lstStyle/>
                    <a:p>
                      <a:pPr algn="ctr"/>
                      <a:r>
                        <a:rPr lang="en-IN" dirty="0"/>
                        <a:t>AGENT TABLE</a:t>
                      </a:r>
                    </a:p>
                  </a:txBody>
                  <a:tcPr/>
                </a:tc>
                <a:extLst>
                  <a:ext uri="{0D108BD9-81ED-4DB2-BD59-A6C34878D82A}">
                    <a16:rowId xmlns:a16="http://schemas.microsoft.com/office/drawing/2014/main" val="2115025916"/>
                  </a:ext>
                </a:extLst>
              </a:tr>
              <a:tr h="1545117">
                <a:tc>
                  <a:txBody>
                    <a:bodyPr/>
                    <a:lstStyle/>
                    <a:p>
                      <a:r>
                        <a:rPr lang="en-US" sz="1800" kern="1200" dirty="0">
                          <a:solidFill>
                            <a:schemeClr val="dk1"/>
                          </a:solidFill>
                          <a:effectLst/>
                          <a:latin typeface="+mn-lt"/>
                          <a:ea typeface="+mn-ea"/>
                          <a:cs typeface="+mn-cs"/>
                        </a:rPr>
                        <a:t>INSERT INTO agent (</a:t>
                      </a:r>
                      <a:r>
                        <a:rPr lang="en-US" sz="1800" kern="1200" dirty="0" err="1">
                          <a:solidFill>
                            <a:schemeClr val="dk1"/>
                          </a:solidFill>
                          <a:effectLst/>
                          <a:latin typeface="+mn-lt"/>
                          <a:ea typeface="+mn-ea"/>
                          <a:cs typeface="+mn-cs"/>
                        </a:rPr>
                        <a:t>Agent_id</a:t>
                      </a:r>
                      <a:r>
                        <a:rPr lang="en-US" sz="1800" kern="1200" dirty="0">
                          <a:solidFill>
                            <a:schemeClr val="dk1"/>
                          </a:solidFill>
                          <a:effectLst/>
                          <a:latin typeface="+mn-lt"/>
                          <a:ea typeface="+mn-ea"/>
                          <a:cs typeface="+mn-cs"/>
                        </a:rPr>
                        <a:t>, Name)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VALUES  (1001, 'John'), (1002, 'Jane'), (1003, 'Bob'), (1004, 'Alice'), (1005, 'David'),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(1006, 'Emily'), (1007, 'James'), (1008, 'Sarah'), (1009, 'Tom'), (1010, 'Linda');</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897292704"/>
                  </a:ext>
                </a:extLst>
              </a:tr>
            </a:tbl>
          </a:graphicData>
        </a:graphic>
      </p:graphicFrame>
      <p:graphicFrame>
        <p:nvGraphicFramePr>
          <p:cNvPr id="4" name="Table 3">
            <a:extLst>
              <a:ext uri="{FF2B5EF4-FFF2-40B4-BE49-F238E27FC236}">
                <a16:creationId xmlns:a16="http://schemas.microsoft.com/office/drawing/2014/main" id="{39AD6205-D512-456B-8A71-1647C46A3817}"/>
              </a:ext>
            </a:extLst>
          </p:cNvPr>
          <p:cNvGraphicFramePr>
            <a:graphicFrameLocks noGrp="1"/>
          </p:cNvGraphicFramePr>
          <p:nvPr>
            <p:extLst>
              <p:ext uri="{D42A27DB-BD31-4B8C-83A1-F6EECF244321}">
                <p14:modId xmlns:p14="http://schemas.microsoft.com/office/powerpoint/2010/main" val="4065940744"/>
              </p:ext>
            </p:extLst>
          </p:nvPr>
        </p:nvGraphicFramePr>
        <p:xfrm>
          <a:off x="95623" y="4027642"/>
          <a:ext cx="9138023" cy="1910877"/>
        </p:xfrm>
        <a:graphic>
          <a:graphicData uri="http://schemas.openxmlformats.org/drawingml/2006/table">
            <a:tbl>
              <a:tblPr firstRow="1" bandRow="1">
                <a:tableStyleId>{00A15C55-8517-42AA-B614-E9B94910E393}</a:tableStyleId>
              </a:tblPr>
              <a:tblGrid>
                <a:gridCol w="9138023">
                  <a:extLst>
                    <a:ext uri="{9D8B030D-6E8A-4147-A177-3AD203B41FA5}">
                      <a16:colId xmlns:a16="http://schemas.microsoft.com/office/drawing/2014/main" val="1134223534"/>
                    </a:ext>
                  </a:extLst>
                </a:gridCol>
              </a:tblGrid>
              <a:tr h="0">
                <a:tc>
                  <a:txBody>
                    <a:bodyPr/>
                    <a:lstStyle/>
                    <a:p>
                      <a:pPr algn="ctr"/>
                      <a:r>
                        <a:rPr lang="en-IN" dirty="0"/>
                        <a:t>CREDENTIAL TABLE</a:t>
                      </a:r>
                    </a:p>
                  </a:txBody>
                  <a:tcPr/>
                </a:tc>
                <a:extLst>
                  <a:ext uri="{0D108BD9-81ED-4DB2-BD59-A6C34878D82A}">
                    <a16:rowId xmlns:a16="http://schemas.microsoft.com/office/drawing/2014/main" val="2115025916"/>
                  </a:ext>
                </a:extLst>
              </a:tr>
              <a:tr h="1545117">
                <a:tc>
                  <a:txBody>
                    <a:bodyPr/>
                    <a:lstStyle/>
                    <a:p>
                      <a:r>
                        <a:rPr lang="en-US" sz="1800" kern="1200" dirty="0">
                          <a:solidFill>
                            <a:schemeClr val="dk1"/>
                          </a:solidFill>
                          <a:effectLst/>
                          <a:latin typeface="+mn-lt"/>
                          <a:ea typeface="+mn-ea"/>
                          <a:cs typeface="+mn-cs"/>
                        </a:rPr>
                        <a:t>INSERT INTO credential (</a:t>
                      </a:r>
                      <a:r>
                        <a:rPr lang="en-US" sz="1800" kern="1200" dirty="0" err="1">
                          <a:solidFill>
                            <a:schemeClr val="dk1"/>
                          </a:solidFill>
                          <a:effectLst/>
                          <a:latin typeface="+mn-lt"/>
                          <a:ea typeface="+mn-ea"/>
                          <a:cs typeface="+mn-cs"/>
                        </a:rPr>
                        <a:t>Agent_id</a:t>
                      </a:r>
                      <a:r>
                        <a:rPr lang="en-US" sz="1800" kern="1200" dirty="0">
                          <a:solidFill>
                            <a:schemeClr val="dk1"/>
                          </a:solidFill>
                          <a:effectLst/>
                          <a:latin typeface="+mn-lt"/>
                          <a:ea typeface="+mn-ea"/>
                          <a:cs typeface="+mn-cs"/>
                        </a:rPr>
                        <a:t>, Password)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VALUES (1001, 'pass1234'), (1002, 'abcde123'), (1003, 'qwerty'), (1004, 'password'),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(1005, 'pass123'), (1006, '</a:t>
                      </a:r>
                      <a:r>
                        <a:rPr lang="en-US" sz="1800" kern="1200" dirty="0" err="1">
                          <a:solidFill>
                            <a:schemeClr val="dk1"/>
                          </a:solidFill>
                          <a:effectLst/>
                          <a:latin typeface="+mn-lt"/>
                          <a:ea typeface="+mn-ea"/>
                          <a:cs typeface="+mn-cs"/>
                        </a:rPr>
                        <a:t>abcdefg</a:t>
                      </a:r>
                      <a:r>
                        <a:rPr lang="en-US" sz="1800" kern="1200" dirty="0">
                          <a:solidFill>
                            <a:schemeClr val="dk1"/>
                          </a:solidFill>
                          <a:effectLst/>
                          <a:latin typeface="+mn-lt"/>
                          <a:ea typeface="+mn-ea"/>
                          <a:cs typeface="+mn-cs"/>
                        </a:rPr>
                        <a:t>'), (1007, 'hello123'), (1008, 'world456'), </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(1009, 'test123'), (1010, 'password123');</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897292704"/>
                  </a:ext>
                </a:extLst>
              </a:tr>
            </a:tbl>
          </a:graphicData>
        </a:graphic>
      </p:graphicFrame>
    </p:spTree>
    <p:extLst>
      <p:ext uri="{BB962C8B-B14F-4D97-AF65-F5344CB8AC3E}">
        <p14:creationId xmlns:p14="http://schemas.microsoft.com/office/powerpoint/2010/main" val="906355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000801" y="0"/>
            <a:ext cx="7191199" cy="1323439"/>
          </a:xfrm>
          <a:prstGeom prst="rect">
            <a:avLst/>
          </a:prstGeom>
          <a:noFill/>
        </p:spPr>
        <p:txBody>
          <a:bodyPr wrap="none" lIns="91440" tIns="45720" rIns="91440" bIns="45720">
            <a:spAutoFit/>
          </a:bodyPr>
          <a:lstStyle/>
          <a:p>
            <a:pPr algn="ctr"/>
            <a:r>
              <a:rPr lang="en-US" sz="40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INSERTION OF VALUES IN TABLE</a:t>
            </a:r>
          </a:p>
          <a:p>
            <a:pPr algn="ctr"/>
            <a:endParaRPr lang="en-US" sz="40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452271529"/>
              </p:ext>
            </p:extLst>
          </p:nvPr>
        </p:nvGraphicFramePr>
        <p:xfrm>
          <a:off x="95623" y="1643030"/>
          <a:ext cx="9138023" cy="1718934"/>
        </p:xfrm>
        <a:graphic>
          <a:graphicData uri="http://schemas.openxmlformats.org/drawingml/2006/table">
            <a:tbl>
              <a:tblPr firstRow="1" bandRow="1">
                <a:tableStyleId>{00A15C55-8517-42AA-B614-E9B94910E393}</a:tableStyleId>
              </a:tblPr>
              <a:tblGrid>
                <a:gridCol w="9138023">
                  <a:extLst>
                    <a:ext uri="{9D8B030D-6E8A-4147-A177-3AD203B41FA5}">
                      <a16:colId xmlns:a16="http://schemas.microsoft.com/office/drawing/2014/main" val="1134223534"/>
                    </a:ext>
                  </a:extLst>
                </a:gridCol>
              </a:tblGrid>
              <a:tr h="284878">
                <a:tc>
                  <a:txBody>
                    <a:bodyPr/>
                    <a:lstStyle/>
                    <a:p>
                      <a:pPr algn="ctr"/>
                      <a:r>
                        <a:rPr lang="en-IN" dirty="0"/>
                        <a:t>HANDLES TABLE</a:t>
                      </a:r>
                    </a:p>
                  </a:txBody>
                  <a:tcPr/>
                </a:tc>
                <a:extLst>
                  <a:ext uri="{0D108BD9-81ED-4DB2-BD59-A6C34878D82A}">
                    <a16:rowId xmlns:a16="http://schemas.microsoft.com/office/drawing/2014/main" val="2115025916"/>
                  </a:ext>
                </a:extLst>
              </a:tr>
              <a:tr h="1353174">
                <a:tc>
                  <a:txBody>
                    <a:bodyPr/>
                    <a:lstStyle/>
                    <a:p>
                      <a:r>
                        <a:rPr lang="en-US" sz="1800" kern="1200" dirty="0">
                          <a:solidFill>
                            <a:schemeClr val="dk1"/>
                          </a:solidFill>
                          <a:effectLst/>
                          <a:latin typeface="+mn-lt"/>
                          <a:ea typeface="+mn-ea"/>
                          <a:cs typeface="+mn-cs"/>
                        </a:rPr>
                        <a:t>INSERT INTO Handles (</a:t>
                      </a:r>
                      <a:r>
                        <a:rPr lang="en-US" sz="1800" kern="1200" dirty="0" err="1">
                          <a:solidFill>
                            <a:schemeClr val="dk1"/>
                          </a:solidFill>
                          <a:effectLst/>
                          <a:latin typeface="+mn-lt"/>
                          <a:ea typeface="+mn-ea"/>
                          <a:cs typeface="+mn-cs"/>
                        </a:rPr>
                        <a:t>Pan_id</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Agent_id</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VALUES (1234567890, 10001), (2345678901, 10002),</a:t>
                      </a:r>
                      <a:r>
                        <a:rPr lang="en-IN" sz="1800"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(3456789012, 10003),</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(4567890123, 10004),</a:t>
                      </a:r>
                      <a:r>
                        <a:rPr lang="en-IN" sz="1800"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(5678901234, 10005);</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897292704"/>
                  </a:ext>
                </a:extLst>
              </a:tr>
            </a:tbl>
          </a:graphicData>
        </a:graphic>
      </p:graphicFrame>
      <p:graphicFrame>
        <p:nvGraphicFramePr>
          <p:cNvPr id="4" name="Table 3">
            <a:extLst>
              <a:ext uri="{FF2B5EF4-FFF2-40B4-BE49-F238E27FC236}">
                <a16:creationId xmlns:a16="http://schemas.microsoft.com/office/drawing/2014/main" id="{39AD6205-D512-456B-8A71-1647C46A3817}"/>
              </a:ext>
            </a:extLst>
          </p:cNvPr>
          <p:cNvGraphicFramePr>
            <a:graphicFrameLocks noGrp="1"/>
          </p:cNvGraphicFramePr>
          <p:nvPr>
            <p:extLst>
              <p:ext uri="{D42A27DB-BD31-4B8C-83A1-F6EECF244321}">
                <p14:modId xmlns:p14="http://schemas.microsoft.com/office/powerpoint/2010/main" val="41061514"/>
              </p:ext>
            </p:extLst>
          </p:nvPr>
        </p:nvGraphicFramePr>
        <p:xfrm>
          <a:off x="95623" y="3681555"/>
          <a:ext cx="9138023" cy="2378586"/>
        </p:xfrm>
        <a:graphic>
          <a:graphicData uri="http://schemas.openxmlformats.org/drawingml/2006/table">
            <a:tbl>
              <a:tblPr firstRow="1" bandRow="1">
                <a:tableStyleId>{00A15C55-8517-42AA-B614-E9B94910E393}</a:tableStyleId>
              </a:tblPr>
              <a:tblGrid>
                <a:gridCol w="9138023">
                  <a:extLst>
                    <a:ext uri="{9D8B030D-6E8A-4147-A177-3AD203B41FA5}">
                      <a16:colId xmlns:a16="http://schemas.microsoft.com/office/drawing/2014/main" val="1134223534"/>
                    </a:ext>
                  </a:extLst>
                </a:gridCol>
              </a:tblGrid>
              <a:tr h="413667">
                <a:tc>
                  <a:txBody>
                    <a:bodyPr/>
                    <a:lstStyle/>
                    <a:p>
                      <a:pPr algn="ctr"/>
                      <a:r>
                        <a:rPr lang="en-IN" dirty="0"/>
                        <a:t>TAX TABLE</a:t>
                      </a:r>
                    </a:p>
                  </a:txBody>
                  <a:tcPr/>
                </a:tc>
                <a:extLst>
                  <a:ext uri="{0D108BD9-81ED-4DB2-BD59-A6C34878D82A}">
                    <a16:rowId xmlns:a16="http://schemas.microsoft.com/office/drawing/2014/main" val="2115025916"/>
                  </a:ext>
                </a:extLst>
              </a:tr>
              <a:tr h="1964919">
                <a:tc>
                  <a:txBody>
                    <a:bodyPr/>
                    <a:lstStyle/>
                    <a:p>
                      <a:r>
                        <a:rPr lang="en-US" sz="1800" kern="1200" dirty="0">
                          <a:solidFill>
                            <a:schemeClr val="dk1"/>
                          </a:solidFill>
                          <a:effectLst/>
                          <a:latin typeface="+mn-lt"/>
                          <a:ea typeface="+mn-ea"/>
                          <a:cs typeface="+mn-cs"/>
                        </a:rPr>
                        <a:t>INSERT INTO tax (</a:t>
                      </a:r>
                      <a:r>
                        <a:rPr lang="en-US" sz="1800" kern="1200" dirty="0" err="1">
                          <a:solidFill>
                            <a:schemeClr val="dk1"/>
                          </a:solidFill>
                          <a:effectLst/>
                          <a:latin typeface="+mn-lt"/>
                          <a:ea typeface="+mn-ea"/>
                          <a:cs typeface="+mn-cs"/>
                        </a:rPr>
                        <a:t>Tax_id</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Total_tax_payable</a:t>
                      </a:r>
                      <a:r>
                        <a:rPr lang="en-US" sz="1800" kern="1200" dirty="0">
                          <a:solidFill>
                            <a:schemeClr val="dk1"/>
                          </a:solidFill>
                          <a:effectLst/>
                          <a:latin typeface="+mn-lt"/>
                          <a:ea typeface="+mn-ea"/>
                          <a:cs typeface="+mn-cs"/>
                        </a:rPr>
                        <a:t>, Penalty, </a:t>
                      </a:r>
                      <a:r>
                        <a:rPr lang="en-US" sz="1800" kern="1200" dirty="0" err="1">
                          <a:solidFill>
                            <a:schemeClr val="dk1"/>
                          </a:solidFill>
                          <a:effectLst/>
                          <a:latin typeface="+mn-lt"/>
                          <a:ea typeface="+mn-ea"/>
                          <a:cs typeface="+mn-cs"/>
                        </a:rPr>
                        <a:t>Date_of_payment</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Tax_amount</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VALUES (1, 100000, 500, '2023-05-12', 99500),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(2, 80000, 0, '2023-05-13', 80000),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(3, 75000, 0, '2023-05-10', 75000),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(4, 120000, 1000, '2023-05-05', 119000),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(5, 90000, 0, '2023-05-08', 90000);</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897292704"/>
                  </a:ext>
                </a:extLst>
              </a:tr>
            </a:tbl>
          </a:graphicData>
        </a:graphic>
      </p:graphicFrame>
    </p:spTree>
    <p:extLst>
      <p:ext uri="{BB962C8B-B14F-4D97-AF65-F5344CB8AC3E}">
        <p14:creationId xmlns:p14="http://schemas.microsoft.com/office/powerpoint/2010/main" val="998581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000801" y="0"/>
            <a:ext cx="7191199" cy="1323439"/>
          </a:xfrm>
          <a:prstGeom prst="rect">
            <a:avLst/>
          </a:prstGeom>
          <a:noFill/>
        </p:spPr>
        <p:txBody>
          <a:bodyPr wrap="none" lIns="91440" tIns="45720" rIns="91440" bIns="45720">
            <a:spAutoFit/>
          </a:bodyPr>
          <a:lstStyle/>
          <a:p>
            <a:pPr algn="ctr"/>
            <a:r>
              <a:rPr lang="en-US" sz="40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INSERTION OF VALUES IN TABLE</a:t>
            </a:r>
          </a:p>
          <a:p>
            <a:pPr algn="ctr"/>
            <a:endParaRPr lang="en-US" sz="40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2223335420"/>
              </p:ext>
            </p:extLst>
          </p:nvPr>
        </p:nvGraphicFramePr>
        <p:xfrm>
          <a:off x="0" y="919481"/>
          <a:ext cx="9138023" cy="1910877"/>
        </p:xfrm>
        <a:graphic>
          <a:graphicData uri="http://schemas.openxmlformats.org/drawingml/2006/table">
            <a:tbl>
              <a:tblPr firstRow="1" bandRow="1">
                <a:tableStyleId>{00A15C55-8517-42AA-B614-E9B94910E393}</a:tableStyleId>
              </a:tblPr>
              <a:tblGrid>
                <a:gridCol w="9138023">
                  <a:extLst>
                    <a:ext uri="{9D8B030D-6E8A-4147-A177-3AD203B41FA5}">
                      <a16:colId xmlns:a16="http://schemas.microsoft.com/office/drawing/2014/main" val="1134223534"/>
                    </a:ext>
                  </a:extLst>
                </a:gridCol>
              </a:tblGrid>
              <a:tr h="0">
                <a:tc>
                  <a:txBody>
                    <a:bodyPr/>
                    <a:lstStyle/>
                    <a:p>
                      <a:pPr algn="ctr"/>
                      <a:r>
                        <a:rPr lang="en-IN" dirty="0"/>
                        <a:t>EXEMPTION_AMOUNT TABLE</a:t>
                      </a:r>
                    </a:p>
                  </a:txBody>
                  <a:tcPr/>
                </a:tc>
                <a:extLst>
                  <a:ext uri="{0D108BD9-81ED-4DB2-BD59-A6C34878D82A}">
                    <a16:rowId xmlns:a16="http://schemas.microsoft.com/office/drawing/2014/main" val="2115025916"/>
                  </a:ext>
                </a:extLst>
              </a:tr>
              <a:tr h="1545117">
                <a:tc>
                  <a:txBody>
                    <a:bodyPr/>
                    <a:lstStyle/>
                    <a:p>
                      <a:r>
                        <a:rPr lang="en-US" sz="1800" kern="1200" dirty="0">
                          <a:solidFill>
                            <a:schemeClr val="dk1"/>
                          </a:solidFill>
                          <a:effectLst/>
                          <a:latin typeface="+mn-lt"/>
                          <a:ea typeface="+mn-ea"/>
                          <a:cs typeface="+mn-cs"/>
                        </a:rPr>
                        <a:t>INSERT INTO </a:t>
                      </a:r>
                      <a:r>
                        <a:rPr lang="en-US" sz="1800" kern="1200" dirty="0" err="1">
                          <a:solidFill>
                            <a:schemeClr val="dk1"/>
                          </a:solidFill>
                          <a:effectLst/>
                          <a:latin typeface="+mn-lt"/>
                          <a:ea typeface="+mn-ea"/>
                          <a:cs typeface="+mn-cs"/>
                        </a:rPr>
                        <a:t>exemption_amount</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Tax_id</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Insurance_id</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Loan_id</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Occupation_name</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VALUES (1001, 501, 201, 'Engineer'), (1002, 502, 202, 'Doctor'), (1003, 503, 203, 'Lawyer'),</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(1004, 504, 204, 'Teacher'), (1005, 505, 205, 'Accountant'), (1006, 506, 206, 'Artist'),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(1007, 507, 207, 'Journalist'), (1008, 508, 208, 'Chef'), (1009, 509, 209, 'Athlete'),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(1010, 510, 210, 'Scientist');</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897292704"/>
                  </a:ext>
                </a:extLst>
              </a:tr>
            </a:tbl>
          </a:graphicData>
        </a:graphic>
      </p:graphicFrame>
      <p:graphicFrame>
        <p:nvGraphicFramePr>
          <p:cNvPr id="4" name="Table 3">
            <a:extLst>
              <a:ext uri="{FF2B5EF4-FFF2-40B4-BE49-F238E27FC236}">
                <a16:creationId xmlns:a16="http://schemas.microsoft.com/office/drawing/2014/main" id="{39AD6205-D512-456B-8A71-1647C46A3817}"/>
              </a:ext>
            </a:extLst>
          </p:cNvPr>
          <p:cNvGraphicFramePr>
            <a:graphicFrameLocks noGrp="1"/>
          </p:cNvGraphicFramePr>
          <p:nvPr>
            <p:extLst>
              <p:ext uri="{D42A27DB-BD31-4B8C-83A1-F6EECF244321}">
                <p14:modId xmlns:p14="http://schemas.microsoft.com/office/powerpoint/2010/main" val="1383044002"/>
              </p:ext>
            </p:extLst>
          </p:nvPr>
        </p:nvGraphicFramePr>
        <p:xfrm>
          <a:off x="0" y="3628015"/>
          <a:ext cx="9138023" cy="2103120"/>
        </p:xfrm>
        <a:graphic>
          <a:graphicData uri="http://schemas.openxmlformats.org/drawingml/2006/table">
            <a:tbl>
              <a:tblPr firstRow="1" bandRow="1">
                <a:tableStyleId>{00A15C55-8517-42AA-B614-E9B94910E393}</a:tableStyleId>
              </a:tblPr>
              <a:tblGrid>
                <a:gridCol w="9138023">
                  <a:extLst>
                    <a:ext uri="{9D8B030D-6E8A-4147-A177-3AD203B41FA5}">
                      <a16:colId xmlns:a16="http://schemas.microsoft.com/office/drawing/2014/main" val="1134223534"/>
                    </a:ext>
                  </a:extLst>
                </a:gridCol>
              </a:tblGrid>
              <a:tr h="0">
                <a:tc>
                  <a:txBody>
                    <a:bodyPr/>
                    <a:lstStyle/>
                    <a:p>
                      <a:pPr algn="ctr"/>
                      <a:r>
                        <a:rPr lang="en-IN" dirty="0"/>
                        <a:t>OCCUPATION TABLE</a:t>
                      </a:r>
                    </a:p>
                  </a:txBody>
                  <a:tcPr/>
                </a:tc>
                <a:extLst>
                  <a:ext uri="{0D108BD9-81ED-4DB2-BD59-A6C34878D82A}">
                    <a16:rowId xmlns:a16="http://schemas.microsoft.com/office/drawing/2014/main" val="2115025916"/>
                  </a:ext>
                </a:extLst>
              </a:tr>
              <a:tr h="1545117">
                <a:tc>
                  <a:txBody>
                    <a:bodyPr/>
                    <a:lstStyle/>
                    <a:p>
                      <a:r>
                        <a:rPr lang="en-US" sz="1800" kern="1200" dirty="0">
                          <a:solidFill>
                            <a:schemeClr val="dk1"/>
                          </a:solidFill>
                          <a:effectLst/>
                          <a:latin typeface="+mn-lt"/>
                          <a:ea typeface="+mn-ea"/>
                          <a:cs typeface="+mn-cs"/>
                        </a:rPr>
                        <a:t>INSERT INTO Occupation (</a:t>
                      </a:r>
                      <a:r>
                        <a:rPr lang="en-US" sz="1800" kern="1200" dirty="0" err="1">
                          <a:solidFill>
                            <a:schemeClr val="dk1"/>
                          </a:solidFill>
                          <a:effectLst/>
                          <a:latin typeface="+mn-lt"/>
                          <a:ea typeface="+mn-ea"/>
                          <a:cs typeface="+mn-cs"/>
                        </a:rPr>
                        <a:t>Occupation_name</a:t>
                      </a:r>
                      <a:r>
                        <a:rPr lang="en-US" sz="1800" kern="1200" dirty="0">
                          <a:solidFill>
                            <a:schemeClr val="dk1"/>
                          </a:solidFill>
                          <a:effectLst/>
                          <a:latin typeface="+mn-lt"/>
                          <a:ea typeface="+mn-ea"/>
                          <a:cs typeface="+mn-cs"/>
                        </a:rPr>
                        <a:t>, Company, Amount, </a:t>
                      </a:r>
                      <a:r>
                        <a:rPr lang="en-US" sz="1800" kern="1200" dirty="0" err="1">
                          <a:solidFill>
                            <a:schemeClr val="dk1"/>
                          </a:solidFill>
                          <a:effectLst/>
                          <a:latin typeface="+mn-lt"/>
                          <a:ea typeface="+mn-ea"/>
                          <a:cs typeface="+mn-cs"/>
                        </a:rPr>
                        <a:t>Pan_id</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VALUES ('Engineer', 'ABC Pvt. Ltd.', 500000, 1234567890),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('Doctor', 'XYZ Hospital', 800000, 2345678901),</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('Lawyer', 'MNO Law Firm', 700000, 3456789012),</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('Teacher', 'PQR School', 400000, 4567890123),</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('Businessman', 'DEF Enterprises', 1000000, 5678901234);</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897292704"/>
                  </a:ext>
                </a:extLst>
              </a:tr>
            </a:tbl>
          </a:graphicData>
        </a:graphic>
      </p:graphicFrame>
    </p:spTree>
    <p:extLst>
      <p:ext uri="{BB962C8B-B14F-4D97-AF65-F5344CB8AC3E}">
        <p14:creationId xmlns:p14="http://schemas.microsoft.com/office/powerpoint/2010/main" val="2631441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000801" y="0"/>
            <a:ext cx="7191199" cy="1323439"/>
          </a:xfrm>
          <a:prstGeom prst="rect">
            <a:avLst/>
          </a:prstGeom>
          <a:noFill/>
        </p:spPr>
        <p:txBody>
          <a:bodyPr wrap="none" lIns="91440" tIns="45720" rIns="91440" bIns="45720">
            <a:spAutoFit/>
          </a:bodyPr>
          <a:lstStyle/>
          <a:p>
            <a:pPr algn="ctr"/>
            <a:r>
              <a:rPr lang="en-US" sz="40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INSERTION OF VALUES IN TABLE</a:t>
            </a:r>
          </a:p>
          <a:p>
            <a:pPr algn="ctr"/>
            <a:endParaRPr lang="en-US" sz="40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4247912693"/>
              </p:ext>
            </p:extLst>
          </p:nvPr>
        </p:nvGraphicFramePr>
        <p:xfrm>
          <a:off x="0" y="661719"/>
          <a:ext cx="9138023" cy="1718934"/>
        </p:xfrm>
        <a:graphic>
          <a:graphicData uri="http://schemas.openxmlformats.org/drawingml/2006/table">
            <a:tbl>
              <a:tblPr firstRow="1" bandRow="1">
                <a:tableStyleId>{00A15C55-8517-42AA-B614-E9B94910E393}</a:tableStyleId>
              </a:tblPr>
              <a:tblGrid>
                <a:gridCol w="9138023">
                  <a:extLst>
                    <a:ext uri="{9D8B030D-6E8A-4147-A177-3AD203B41FA5}">
                      <a16:colId xmlns:a16="http://schemas.microsoft.com/office/drawing/2014/main" val="1134223534"/>
                    </a:ext>
                  </a:extLst>
                </a:gridCol>
              </a:tblGrid>
              <a:tr h="284878">
                <a:tc>
                  <a:txBody>
                    <a:bodyPr/>
                    <a:lstStyle/>
                    <a:p>
                      <a:pPr algn="ctr"/>
                      <a:r>
                        <a:rPr lang="en-IN" dirty="0"/>
                        <a:t>INSURANCE TABLE</a:t>
                      </a:r>
                    </a:p>
                  </a:txBody>
                  <a:tcPr/>
                </a:tc>
                <a:extLst>
                  <a:ext uri="{0D108BD9-81ED-4DB2-BD59-A6C34878D82A}">
                    <a16:rowId xmlns:a16="http://schemas.microsoft.com/office/drawing/2014/main" val="2115025916"/>
                  </a:ext>
                </a:extLst>
              </a:tr>
              <a:tr h="1353174">
                <a:tc>
                  <a:txBody>
                    <a:bodyPr/>
                    <a:lstStyle/>
                    <a:p>
                      <a:r>
                        <a:rPr lang="en-US" sz="1800" kern="1200" dirty="0">
                          <a:solidFill>
                            <a:schemeClr val="dk1"/>
                          </a:solidFill>
                          <a:effectLst/>
                          <a:latin typeface="+mn-lt"/>
                          <a:ea typeface="+mn-ea"/>
                          <a:cs typeface="+mn-cs"/>
                        </a:rPr>
                        <a:t>INSERT INTO insurance (</a:t>
                      </a:r>
                      <a:r>
                        <a:rPr lang="en-US" sz="1800" kern="1200" dirty="0" err="1">
                          <a:solidFill>
                            <a:schemeClr val="dk1"/>
                          </a:solidFill>
                          <a:effectLst/>
                          <a:latin typeface="+mn-lt"/>
                          <a:ea typeface="+mn-ea"/>
                          <a:cs typeface="+mn-cs"/>
                        </a:rPr>
                        <a:t>Insurance_id</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Insurance_amount</a:t>
                      </a:r>
                      <a:r>
                        <a:rPr lang="en-US" sz="1800" kern="1200" dirty="0">
                          <a:solidFill>
                            <a:schemeClr val="dk1"/>
                          </a:solidFill>
                          <a:effectLst/>
                          <a:latin typeface="+mn-lt"/>
                          <a:ea typeface="+mn-ea"/>
                          <a:cs typeface="+mn-cs"/>
                        </a:rPr>
                        <a:t>, Time)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VALUES (101, 5000, '2023-05-11 09:30:00'),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(102, 10000, '2023-05-10 11:45:00'),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(103, 7500, '2023-05-12 14:20:00');</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897292704"/>
                  </a:ext>
                </a:extLst>
              </a:tr>
            </a:tbl>
          </a:graphicData>
        </a:graphic>
      </p:graphicFrame>
      <p:graphicFrame>
        <p:nvGraphicFramePr>
          <p:cNvPr id="4" name="Table 3">
            <a:extLst>
              <a:ext uri="{FF2B5EF4-FFF2-40B4-BE49-F238E27FC236}">
                <a16:creationId xmlns:a16="http://schemas.microsoft.com/office/drawing/2014/main" id="{39AD6205-D512-456B-8A71-1647C46A3817}"/>
              </a:ext>
            </a:extLst>
          </p:cNvPr>
          <p:cNvGraphicFramePr>
            <a:graphicFrameLocks noGrp="1"/>
          </p:cNvGraphicFramePr>
          <p:nvPr>
            <p:extLst>
              <p:ext uri="{D42A27DB-BD31-4B8C-83A1-F6EECF244321}">
                <p14:modId xmlns:p14="http://schemas.microsoft.com/office/powerpoint/2010/main" val="677876066"/>
              </p:ext>
            </p:extLst>
          </p:nvPr>
        </p:nvGraphicFramePr>
        <p:xfrm>
          <a:off x="-3" y="4141095"/>
          <a:ext cx="9138023" cy="2425347"/>
        </p:xfrm>
        <a:graphic>
          <a:graphicData uri="http://schemas.openxmlformats.org/drawingml/2006/table">
            <a:tbl>
              <a:tblPr firstRow="1" bandRow="1">
                <a:tableStyleId>{00A15C55-8517-42AA-B614-E9B94910E393}</a:tableStyleId>
              </a:tblPr>
              <a:tblGrid>
                <a:gridCol w="9138023">
                  <a:extLst>
                    <a:ext uri="{9D8B030D-6E8A-4147-A177-3AD203B41FA5}">
                      <a16:colId xmlns:a16="http://schemas.microsoft.com/office/drawing/2014/main" val="1134223534"/>
                    </a:ext>
                  </a:extLst>
                </a:gridCol>
              </a:tblGrid>
              <a:tr h="413667">
                <a:tc>
                  <a:txBody>
                    <a:bodyPr/>
                    <a:lstStyle/>
                    <a:p>
                      <a:pPr algn="ctr"/>
                      <a:r>
                        <a:rPr lang="en-IN" dirty="0"/>
                        <a:t>USER TABLE</a:t>
                      </a:r>
                    </a:p>
                  </a:txBody>
                  <a:tcPr/>
                </a:tc>
                <a:extLst>
                  <a:ext uri="{0D108BD9-81ED-4DB2-BD59-A6C34878D82A}">
                    <a16:rowId xmlns:a16="http://schemas.microsoft.com/office/drawing/2014/main" val="2115025916"/>
                  </a:ext>
                </a:extLst>
              </a:tr>
              <a:tr h="1964919">
                <a:tc>
                  <a:txBody>
                    <a:bodyPr/>
                    <a:lstStyle/>
                    <a:p>
                      <a:r>
                        <a:rPr lang="en-GB" sz="1800" kern="1200" dirty="0">
                          <a:solidFill>
                            <a:schemeClr val="dk1"/>
                          </a:solidFill>
                          <a:effectLst/>
                          <a:latin typeface="+mn-lt"/>
                          <a:ea typeface="+mn-ea"/>
                          <a:cs typeface="+mn-cs"/>
                        </a:rPr>
                        <a:t>INSERT INTO user (</a:t>
                      </a:r>
                      <a:r>
                        <a:rPr lang="en-GB" sz="1800" kern="1200" dirty="0" err="1">
                          <a:solidFill>
                            <a:schemeClr val="dk1"/>
                          </a:solidFill>
                          <a:effectLst/>
                          <a:latin typeface="+mn-lt"/>
                          <a:ea typeface="+mn-ea"/>
                          <a:cs typeface="+mn-cs"/>
                        </a:rPr>
                        <a:t>Pan_id</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Last_name</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First_name</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Payment_date</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Pin_code</a:t>
                      </a:r>
                      <a:r>
                        <a:rPr lang="en-GB" sz="1800" kern="1200" dirty="0">
                          <a:solidFill>
                            <a:schemeClr val="dk1"/>
                          </a:solidFill>
                          <a:effectLst/>
                          <a:latin typeface="+mn-lt"/>
                          <a:ea typeface="+mn-ea"/>
                          <a:cs typeface="+mn-cs"/>
                        </a:rPr>
                        <a:t>, Landmark, State) VALUES (1111, 'Doe', 'John', '2022-03-31', 123456, 'Main Street', 'California’),</a:t>
                      </a:r>
                    </a:p>
                    <a:p>
                      <a:r>
                        <a:rPr lang="en-GB" sz="1800" kern="1200" dirty="0">
                          <a:solidFill>
                            <a:schemeClr val="dk1"/>
                          </a:solidFill>
                          <a:effectLst/>
                          <a:latin typeface="+mn-lt"/>
                          <a:ea typeface="+mn-ea"/>
                          <a:cs typeface="+mn-cs"/>
                        </a:rPr>
                        <a:t> (2222, 'Smith', 'Jane', '2022-05-15', 234567, 'First Avenue', 'New York’), </a:t>
                      </a:r>
                    </a:p>
                    <a:p>
                      <a:r>
                        <a:rPr lang="en-GB" sz="1800" kern="1200" dirty="0">
                          <a:solidFill>
                            <a:schemeClr val="dk1"/>
                          </a:solidFill>
                          <a:effectLst/>
                          <a:latin typeface="+mn-lt"/>
                          <a:ea typeface="+mn-ea"/>
                          <a:cs typeface="+mn-cs"/>
                        </a:rPr>
                        <a:t>(3333, 'Johnson', 'Bob', '2022-06-30', 345678, 'Third Road', 'Texas’), </a:t>
                      </a:r>
                    </a:p>
                    <a:p>
                      <a:r>
                        <a:rPr lang="en-GB" sz="1800" kern="1200" dirty="0">
                          <a:solidFill>
                            <a:schemeClr val="dk1"/>
                          </a:solidFill>
                          <a:effectLst/>
                          <a:latin typeface="+mn-lt"/>
                          <a:ea typeface="+mn-ea"/>
                          <a:cs typeface="+mn-cs"/>
                        </a:rPr>
                        <a:t>(4444, 'Williams', 'Sarah', '2022-07-31', 456789, 'Fourth Lane', 'Florida'), </a:t>
                      </a:r>
                    </a:p>
                    <a:p>
                      <a:r>
                        <a:rPr lang="en-GB" sz="1800" kern="1200" dirty="0">
                          <a:solidFill>
                            <a:schemeClr val="dk1"/>
                          </a:solidFill>
                          <a:effectLst/>
                          <a:latin typeface="+mn-lt"/>
                          <a:ea typeface="+mn-ea"/>
                          <a:cs typeface="+mn-cs"/>
                        </a:rPr>
                        <a:t>(5555, 'Brown', 'David', '2022-08-31', 567890, 'Fifth Street', 'California’),</a:t>
                      </a:r>
                    </a:p>
                    <a:p>
                      <a:r>
                        <a:rPr lang="en-GB" sz="1800" kern="1200" dirty="0">
                          <a:solidFill>
                            <a:schemeClr val="dk1"/>
                          </a:solidFill>
                          <a:effectLst/>
                          <a:latin typeface="+mn-lt"/>
                          <a:ea typeface="+mn-ea"/>
                          <a:cs typeface="+mn-cs"/>
                        </a:rPr>
                        <a:t> (6666, 'Jones', 'Emily', '2022-09-30', 678901, 'Second Boulevard', 'New York');</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897292704"/>
                  </a:ext>
                </a:extLst>
              </a:tr>
            </a:tbl>
          </a:graphicData>
        </a:graphic>
      </p:graphicFrame>
      <p:graphicFrame>
        <p:nvGraphicFramePr>
          <p:cNvPr id="5" name="Table 3">
            <a:extLst>
              <a:ext uri="{FF2B5EF4-FFF2-40B4-BE49-F238E27FC236}">
                <a16:creationId xmlns:a16="http://schemas.microsoft.com/office/drawing/2014/main" id="{701C4006-727C-2264-EBB4-99EF4CECAF94}"/>
              </a:ext>
            </a:extLst>
          </p:cNvPr>
          <p:cNvGraphicFramePr>
            <a:graphicFrameLocks noGrp="1"/>
          </p:cNvGraphicFramePr>
          <p:nvPr>
            <p:extLst>
              <p:ext uri="{D42A27DB-BD31-4B8C-83A1-F6EECF244321}">
                <p14:modId xmlns:p14="http://schemas.microsoft.com/office/powerpoint/2010/main" val="1441620483"/>
              </p:ext>
            </p:extLst>
          </p:nvPr>
        </p:nvGraphicFramePr>
        <p:xfrm>
          <a:off x="-2" y="2422161"/>
          <a:ext cx="9138023" cy="1718934"/>
        </p:xfrm>
        <a:graphic>
          <a:graphicData uri="http://schemas.openxmlformats.org/drawingml/2006/table">
            <a:tbl>
              <a:tblPr firstRow="1" bandRow="1">
                <a:tableStyleId>{00A15C55-8517-42AA-B614-E9B94910E393}</a:tableStyleId>
              </a:tblPr>
              <a:tblGrid>
                <a:gridCol w="9138023">
                  <a:extLst>
                    <a:ext uri="{9D8B030D-6E8A-4147-A177-3AD203B41FA5}">
                      <a16:colId xmlns:a16="http://schemas.microsoft.com/office/drawing/2014/main" val="1134223534"/>
                    </a:ext>
                  </a:extLst>
                </a:gridCol>
              </a:tblGrid>
              <a:tr h="284878">
                <a:tc>
                  <a:txBody>
                    <a:bodyPr/>
                    <a:lstStyle/>
                    <a:p>
                      <a:pPr algn="ctr"/>
                      <a:r>
                        <a:rPr lang="en-IN" dirty="0"/>
                        <a:t>LOAN TABLE</a:t>
                      </a:r>
                    </a:p>
                  </a:txBody>
                  <a:tcPr/>
                </a:tc>
                <a:extLst>
                  <a:ext uri="{0D108BD9-81ED-4DB2-BD59-A6C34878D82A}">
                    <a16:rowId xmlns:a16="http://schemas.microsoft.com/office/drawing/2014/main" val="2115025916"/>
                  </a:ext>
                </a:extLst>
              </a:tr>
              <a:tr h="1353174">
                <a:tc>
                  <a:txBody>
                    <a:bodyPr/>
                    <a:lstStyle/>
                    <a:p>
                      <a:r>
                        <a:rPr lang="en-US" sz="1800" kern="1200" dirty="0">
                          <a:solidFill>
                            <a:schemeClr val="dk1"/>
                          </a:solidFill>
                          <a:effectLst/>
                          <a:latin typeface="+mn-lt"/>
                          <a:ea typeface="+mn-ea"/>
                          <a:cs typeface="+mn-cs"/>
                        </a:rPr>
                        <a:t>INSERT INTO loan (</a:t>
                      </a:r>
                      <a:r>
                        <a:rPr lang="en-US" sz="1800" kern="1200" dirty="0" err="1">
                          <a:solidFill>
                            <a:schemeClr val="dk1"/>
                          </a:solidFill>
                          <a:effectLst/>
                          <a:latin typeface="+mn-lt"/>
                          <a:ea typeface="+mn-ea"/>
                          <a:cs typeface="+mn-cs"/>
                        </a:rPr>
                        <a:t>Loan_id</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Loan_amount</a:t>
                      </a:r>
                      <a:r>
                        <a:rPr lang="en-US" sz="1800" kern="1200" dirty="0">
                          <a:solidFill>
                            <a:schemeClr val="dk1"/>
                          </a:solidFill>
                          <a:effectLst/>
                          <a:latin typeface="+mn-lt"/>
                          <a:ea typeface="+mn-ea"/>
                          <a:cs typeface="+mn-cs"/>
                        </a:rPr>
                        <a:t>, Time)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VALUES (201, 500000, '2023-05-10 15:30:00'),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(202, 750000, '2023-05-13 10:00:00'),</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(203, 1000000, '2023-05-08 12:15:00');</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897292704"/>
                  </a:ext>
                </a:extLst>
              </a:tr>
            </a:tbl>
          </a:graphicData>
        </a:graphic>
      </p:graphicFrame>
    </p:spTree>
    <p:extLst>
      <p:ext uri="{BB962C8B-B14F-4D97-AF65-F5344CB8AC3E}">
        <p14:creationId xmlns:p14="http://schemas.microsoft.com/office/powerpoint/2010/main" val="37497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7731503" y="134471"/>
            <a:ext cx="3324949"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SQL QUERIES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3161129257"/>
              </p:ext>
            </p:extLst>
          </p:nvPr>
        </p:nvGraphicFramePr>
        <p:xfrm>
          <a:off x="516965" y="1929901"/>
          <a:ext cx="3409577" cy="182880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OUTPUT  </a:t>
                      </a:r>
                      <a:r>
                        <a:rPr lang="en-IN" dirty="0">
                          <a:sym typeface="Wingdings" panose="05000000000000000000" pitchFamily="2" charset="2"/>
                        </a:rPr>
                        <a:t></a:t>
                      </a:r>
                      <a:endParaRPr lang="en-IN" dirty="0"/>
                    </a:p>
                  </a:txBody>
                  <a:tcPr/>
                </a:tc>
                <a:extLst>
                  <a:ext uri="{0D108BD9-81ED-4DB2-BD59-A6C34878D82A}">
                    <a16:rowId xmlns:a16="http://schemas.microsoft.com/office/drawing/2014/main" val="2115025916"/>
                  </a:ext>
                </a:extLst>
              </a:tr>
              <a:tr h="707117">
                <a:tc>
                  <a:txBody>
                    <a:bodyPr/>
                    <a:lstStyle/>
                    <a:p>
                      <a:pPr lvl="0"/>
                      <a:r>
                        <a:rPr lang="en-GB" sz="1800" kern="1200" dirty="0">
                          <a:solidFill>
                            <a:schemeClr val="dk1"/>
                          </a:solidFill>
                          <a:effectLst/>
                          <a:latin typeface="+mn-lt"/>
                          <a:ea typeface="+mn-ea"/>
                          <a:cs typeface="+mn-cs"/>
                        </a:rPr>
                        <a:t>Select all agents and their names:</a:t>
                      </a:r>
                      <a:endParaRPr lang="en-IN" sz="1800" kern="1200" dirty="0">
                        <a:solidFill>
                          <a:schemeClr val="dk1"/>
                        </a:solidFill>
                        <a:effectLst/>
                        <a:latin typeface="+mn-lt"/>
                        <a:ea typeface="+mn-ea"/>
                        <a:cs typeface="+mn-cs"/>
                      </a:endParaRP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SELECT </a:t>
                      </a:r>
                      <a:r>
                        <a:rPr lang="en-US" sz="1800" kern="1200" dirty="0" err="1">
                          <a:solidFill>
                            <a:schemeClr val="dk1"/>
                          </a:solidFill>
                          <a:effectLst/>
                          <a:latin typeface="+mn-lt"/>
                          <a:ea typeface="+mn-ea"/>
                          <a:cs typeface="+mn-cs"/>
                        </a:rPr>
                        <a:t>Agent_id</a:t>
                      </a:r>
                      <a:r>
                        <a:rPr lang="en-US" sz="1800" kern="1200" dirty="0">
                          <a:solidFill>
                            <a:schemeClr val="dk1"/>
                          </a:solidFill>
                          <a:effectLst/>
                          <a:latin typeface="+mn-lt"/>
                          <a:ea typeface="+mn-ea"/>
                          <a:cs typeface="+mn-cs"/>
                        </a:rPr>
                        <a:t>, Name FROM agent;</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5" name="Picture 4">
            <a:extLst>
              <a:ext uri="{FF2B5EF4-FFF2-40B4-BE49-F238E27FC236}">
                <a16:creationId xmlns:a16="http://schemas.microsoft.com/office/drawing/2014/main" id="{46BC3909-1D8D-54D8-B0F4-D33C0FC6469D}"/>
              </a:ext>
            </a:extLst>
          </p:cNvPr>
          <p:cNvPicPr>
            <a:picLocks noChangeAspect="1"/>
          </p:cNvPicPr>
          <p:nvPr/>
        </p:nvPicPr>
        <p:blipFill>
          <a:blip r:embed="rId2"/>
          <a:stretch>
            <a:fillRect/>
          </a:stretch>
        </p:blipFill>
        <p:spPr>
          <a:xfrm>
            <a:off x="4198433" y="1420429"/>
            <a:ext cx="7211338" cy="2878623"/>
          </a:xfrm>
          <a:prstGeom prst="rect">
            <a:avLst/>
          </a:prstGeom>
        </p:spPr>
      </p:pic>
    </p:spTree>
    <p:extLst>
      <p:ext uri="{BB962C8B-B14F-4D97-AF65-F5344CB8AC3E}">
        <p14:creationId xmlns:p14="http://schemas.microsoft.com/office/powerpoint/2010/main" val="806486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7731503" y="134471"/>
            <a:ext cx="3324949"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SQL QUERIES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3451511011"/>
              </p:ext>
            </p:extLst>
          </p:nvPr>
        </p:nvGraphicFramePr>
        <p:xfrm>
          <a:off x="516965" y="1929901"/>
          <a:ext cx="3409577" cy="210312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OUTPUT  </a:t>
                      </a:r>
                      <a:r>
                        <a:rPr lang="en-IN" dirty="0">
                          <a:sym typeface="Wingdings" panose="05000000000000000000" pitchFamily="2" charset="2"/>
                        </a:rPr>
                        <a:t></a:t>
                      </a:r>
                      <a:endParaRPr lang="en-IN" dirty="0"/>
                    </a:p>
                  </a:txBody>
                  <a:tcPr/>
                </a:tc>
                <a:extLst>
                  <a:ext uri="{0D108BD9-81ED-4DB2-BD59-A6C34878D82A}">
                    <a16:rowId xmlns:a16="http://schemas.microsoft.com/office/drawing/2014/main" val="2115025916"/>
                  </a:ext>
                </a:extLst>
              </a:tr>
              <a:tr h="707117">
                <a:tc>
                  <a:txBody>
                    <a:bodyPr/>
                    <a:lstStyle/>
                    <a:p>
                      <a:pPr lvl="0"/>
                      <a:r>
                        <a:rPr lang="en-GB" sz="1800" kern="1200" dirty="0">
                          <a:solidFill>
                            <a:schemeClr val="dk1"/>
                          </a:solidFill>
                          <a:effectLst/>
                          <a:latin typeface="+mn-lt"/>
                          <a:ea typeface="+mn-ea"/>
                          <a:cs typeface="+mn-cs"/>
                        </a:rPr>
                        <a:t>Select the password for a specific agent:</a:t>
                      </a:r>
                    </a:p>
                    <a:p>
                      <a:pPr lvl="0"/>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SELECT Password FROM credential WHERE </a:t>
                      </a:r>
                      <a:r>
                        <a:rPr lang="en-US" sz="1800" kern="1200" dirty="0" err="1">
                          <a:solidFill>
                            <a:schemeClr val="dk1"/>
                          </a:solidFill>
                          <a:effectLst/>
                          <a:latin typeface="+mn-lt"/>
                          <a:ea typeface="+mn-ea"/>
                          <a:cs typeface="+mn-cs"/>
                        </a:rPr>
                        <a:t>Agent_id</a:t>
                      </a:r>
                      <a:r>
                        <a:rPr lang="en-US" sz="1800" kern="1200" dirty="0">
                          <a:solidFill>
                            <a:schemeClr val="dk1"/>
                          </a:solidFill>
                          <a:effectLst/>
                          <a:latin typeface="+mn-lt"/>
                          <a:ea typeface="+mn-ea"/>
                          <a:cs typeface="+mn-cs"/>
                        </a:rPr>
                        <a:t> = 1005;</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4" name="Picture 3">
            <a:extLst>
              <a:ext uri="{FF2B5EF4-FFF2-40B4-BE49-F238E27FC236}">
                <a16:creationId xmlns:a16="http://schemas.microsoft.com/office/drawing/2014/main" id="{C893227B-AAF0-0345-011A-6E45EFCECE39}"/>
              </a:ext>
            </a:extLst>
          </p:cNvPr>
          <p:cNvPicPr>
            <a:picLocks noChangeAspect="1"/>
          </p:cNvPicPr>
          <p:nvPr/>
        </p:nvPicPr>
        <p:blipFill rotWithShape="1">
          <a:blip r:embed="rId2"/>
          <a:srcRect r="34213"/>
          <a:stretch/>
        </p:blipFill>
        <p:spPr>
          <a:xfrm>
            <a:off x="4144645" y="2182979"/>
            <a:ext cx="6621967" cy="1596964"/>
          </a:xfrm>
          <a:prstGeom prst="rect">
            <a:avLst/>
          </a:prstGeom>
        </p:spPr>
      </p:pic>
    </p:spTree>
    <p:extLst>
      <p:ext uri="{BB962C8B-B14F-4D97-AF65-F5344CB8AC3E}">
        <p14:creationId xmlns:p14="http://schemas.microsoft.com/office/powerpoint/2010/main" val="405440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7731503" y="134471"/>
            <a:ext cx="3324949"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SQL QUERIES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1069945241"/>
              </p:ext>
            </p:extLst>
          </p:nvPr>
        </p:nvGraphicFramePr>
        <p:xfrm>
          <a:off x="516965" y="1929901"/>
          <a:ext cx="3409577" cy="237744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OUTPUT  </a:t>
                      </a:r>
                      <a:r>
                        <a:rPr lang="en-IN" dirty="0">
                          <a:sym typeface="Wingdings" panose="05000000000000000000" pitchFamily="2" charset="2"/>
                        </a:rPr>
                        <a:t></a:t>
                      </a:r>
                      <a:endParaRPr lang="en-IN" dirty="0"/>
                    </a:p>
                  </a:txBody>
                  <a:tcPr/>
                </a:tc>
                <a:extLst>
                  <a:ext uri="{0D108BD9-81ED-4DB2-BD59-A6C34878D82A}">
                    <a16:rowId xmlns:a16="http://schemas.microsoft.com/office/drawing/2014/main" val="2115025916"/>
                  </a:ext>
                </a:extLst>
              </a:tr>
              <a:tr h="707117">
                <a:tc>
                  <a:txBody>
                    <a:bodyPr/>
                    <a:lstStyle/>
                    <a:p>
                      <a:pPr lvl="0"/>
                      <a:r>
                        <a:rPr lang="en-GB" sz="1800" kern="1200" dirty="0">
                          <a:solidFill>
                            <a:schemeClr val="dk1"/>
                          </a:solidFill>
                          <a:effectLst/>
                          <a:latin typeface="+mn-lt"/>
                          <a:ea typeface="+mn-ea"/>
                          <a:cs typeface="+mn-cs"/>
                        </a:rPr>
                        <a:t>Select all the pan IDs handled by a specific agent:</a:t>
                      </a:r>
                    </a:p>
                    <a:p>
                      <a:pPr lvl="0"/>
                      <a:endParaRPr lang="en-GB" sz="1800" kern="1200" dirty="0">
                        <a:solidFill>
                          <a:schemeClr val="dk1"/>
                        </a:solidFill>
                        <a:effectLst/>
                        <a:latin typeface="+mn-lt"/>
                        <a:ea typeface="+mn-ea"/>
                        <a:cs typeface="+mn-cs"/>
                      </a:endParaRPr>
                    </a:p>
                    <a:p>
                      <a:pPr lvl="0"/>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SELECT </a:t>
                      </a:r>
                      <a:r>
                        <a:rPr lang="en-US" sz="1800" kern="1200" dirty="0" err="1">
                          <a:solidFill>
                            <a:schemeClr val="dk1"/>
                          </a:solidFill>
                          <a:effectLst/>
                          <a:latin typeface="+mn-lt"/>
                          <a:ea typeface="+mn-ea"/>
                          <a:cs typeface="+mn-cs"/>
                        </a:rPr>
                        <a:t>Pan_id</a:t>
                      </a:r>
                      <a:r>
                        <a:rPr lang="en-US" sz="1800" kern="1200" dirty="0">
                          <a:solidFill>
                            <a:schemeClr val="dk1"/>
                          </a:solidFill>
                          <a:effectLst/>
                          <a:latin typeface="+mn-lt"/>
                          <a:ea typeface="+mn-ea"/>
                          <a:cs typeface="+mn-cs"/>
                        </a:rPr>
                        <a:t> FROM Handles WHERE </a:t>
                      </a:r>
                      <a:r>
                        <a:rPr lang="en-US" sz="1800" kern="1200" dirty="0" err="1">
                          <a:solidFill>
                            <a:schemeClr val="dk1"/>
                          </a:solidFill>
                          <a:effectLst/>
                          <a:latin typeface="+mn-lt"/>
                          <a:ea typeface="+mn-ea"/>
                          <a:cs typeface="+mn-cs"/>
                        </a:rPr>
                        <a:t>Agent_id</a:t>
                      </a:r>
                      <a:r>
                        <a:rPr lang="en-US" sz="1800" kern="1200" dirty="0">
                          <a:solidFill>
                            <a:schemeClr val="dk1"/>
                          </a:solidFill>
                          <a:effectLst/>
                          <a:latin typeface="+mn-lt"/>
                          <a:ea typeface="+mn-ea"/>
                          <a:cs typeface="+mn-cs"/>
                        </a:rPr>
                        <a:t> = 1002;</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4" name="Picture 3">
            <a:extLst>
              <a:ext uri="{FF2B5EF4-FFF2-40B4-BE49-F238E27FC236}">
                <a16:creationId xmlns:a16="http://schemas.microsoft.com/office/drawing/2014/main" id="{B664FB33-4D28-570A-6CBD-6AE1B3998727}"/>
              </a:ext>
            </a:extLst>
          </p:cNvPr>
          <p:cNvPicPr>
            <a:picLocks noChangeAspect="1"/>
          </p:cNvPicPr>
          <p:nvPr/>
        </p:nvPicPr>
        <p:blipFill rotWithShape="1">
          <a:blip r:embed="rId2"/>
          <a:srcRect r="25864"/>
          <a:stretch/>
        </p:blipFill>
        <p:spPr>
          <a:xfrm>
            <a:off x="4117750" y="2026695"/>
            <a:ext cx="7557285" cy="1639869"/>
          </a:xfrm>
          <a:prstGeom prst="rect">
            <a:avLst/>
          </a:prstGeom>
        </p:spPr>
      </p:pic>
    </p:spTree>
    <p:extLst>
      <p:ext uri="{BB962C8B-B14F-4D97-AF65-F5344CB8AC3E}">
        <p14:creationId xmlns:p14="http://schemas.microsoft.com/office/powerpoint/2010/main" val="2252999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54B634-56CD-26BE-719A-9E986A1EBD27}"/>
              </a:ext>
            </a:extLst>
          </p:cNvPr>
          <p:cNvSpPr/>
          <p:nvPr/>
        </p:nvSpPr>
        <p:spPr>
          <a:xfrm>
            <a:off x="5465966" y="98630"/>
            <a:ext cx="6567182" cy="923330"/>
          </a:xfrm>
          <a:prstGeom prst="rect">
            <a:avLst/>
          </a:prstGeom>
          <a:noFill/>
        </p:spPr>
        <p:txBody>
          <a:bodyPr wrap="none" lIns="91440" tIns="45720" rIns="91440" bIns="45720">
            <a:spAutoFit/>
          </a:bodyPr>
          <a:lstStyle/>
          <a:p>
            <a:pPr algn="ctr"/>
            <a:r>
              <a:rPr lang="en-US" sz="5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PROBLEM STATEMENT</a:t>
            </a:r>
          </a:p>
        </p:txBody>
      </p:sp>
      <p:sp>
        <p:nvSpPr>
          <p:cNvPr id="3" name="Rectangle 2">
            <a:extLst>
              <a:ext uri="{FF2B5EF4-FFF2-40B4-BE49-F238E27FC236}">
                <a16:creationId xmlns:a16="http://schemas.microsoft.com/office/drawing/2014/main" id="{9DE6B3CE-5632-6445-CF6E-C61CC144C0A4}"/>
              </a:ext>
            </a:extLst>
          </p:cNvPr>
          <p:cNvSpPr/>
          <p:nvPr/>
        </p:nvSpPr>
        <p:spPr>
          <a:xfrm>
            <a:off x="358588" y="1021960"/>
            <a:ext cx="8247530" cy="5145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We created a database model where the agents will be there with different credentials who will be managing the tax and other details of the users. Thus, we will be creating many to many relationship between them.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Then, every user will be having a occupation or we can read it as one occupation is done by one user creating one to one relationship between them. Now, here we will get the income data of the users.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Again, we here try to remind users the exemptions that they can get in tax system if they have taken some loan or insurance premium and one occupation holding person can have one exemption. Thus, the tax payer now pays the tax amount after deducting the exemption amount from the table and thus we get the final data.</a:t>
            </a:r>
            <a:r>
              <a:rPr kumimoji="0" lang="en-US" altLang="en-US" sz="14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ctr"/>
            <a:endParaRPr lang="en-IN" dirty="0"/>
          </a:p>
        </p:txBody>
      </p:sp>
      <p:sp>
        <p:nvSpPr>
          <p:cNvPr id="36" name="Rectangle 90">
            <a:extLst>
              <a:ext uri="{FF2B5EF4-FFF2-40B4-BE49-F238E27FC236}">
                <a16:creationId xmlns:a16="http://schemas.microsoft.com/office/drawing/2014/main" id="{DDDBF3C3-550A-E1B3-9296-C4DED550C77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604449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7731503" y="134471"/>
            <a:ext cx="3324949"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SQL QUERIES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2493003434"/>
              </p:ext>
            </p:extLst>
          </p:nvPr>
        </p:nvGraphicFramePr>
        <p:xfrm>
          <a:off x="516965" y="1929901"/>
          <a:ext cx="3409577" cy="292608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OUTPUT  </a:t>
                      </a:r>
                      <a:r>
                        <a:rPr lang="en-IN" dirty="0">
                          <a:sym typeface="Wingdings" panose="05000000000000000000" pitchFamily="2" charset="2"/>
                        </a:rPr>
                        <a:t></a:t>
                      </a:r>
                      <a:endParaRPr lang="en-IN" dirty="0"/>
                    </a:p>
                  </a:txBody>
                  <a:tcPr/>
                </a:tc>
                <a:extLst>
                  <a:ext uri="{0D108BD9-81ED-4DB2-BD59-A6C34878D82A}">
                    <a16:rowId xmlns:a16="http://schemas.microsoft.com/office/drawing/2014/main" val="2115025916"/>
                  </a:ext>
                </a:extLst>
              </a:tr>
              <a:tr h="707117">
                <a:tc>
                  <a:txBody>
                    <a:bodyPr/>
                    <a:lstStyle/>
                    <a:p>
                      <a:pPr lvl="0"/>
                      <a:r>
                        <a:rPr lang="en-GB" sz="1800" kern="1200" dirty="0">
                          <a:solidFill>
                            <a:schemeClr val="dk1"/>
                          </a:solidFill>
                          <a:effectLst/>
                          <a:latin typeface="+mn-lt"/>
                          <a:ea typeface="+mn-ea"/>
                          <a:cs typeface="+mn-cs"/>
                        </a:rPr>
                        <a:t>Insert a new tax payment record:</a:t>
                      </a:r>
                    </a:p>
                    <a:p>
                      <a:pPr lvl="0"/>
                      <a:endParaRPr lang="en-GB" sz="1800" kern="1200" dirty="0">
                        <a:solidFill>
                          <a:schemeClr val="dk1"/>
                        </a:solidFill>
                        <a:effectLst/>
                        <a:latin typeface="+mn-lt"/>
                        <a:ea typeface="+mn-ea"/>
                        <a:cs typeface="+mn-cs"/>
                      </a:endParaRPr>
                    </a:p>
                    <a:p>
                      <a:pPr lvl="0"/>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INSERT INTO tax (</a:t>
                      </a:r>
                      <a:r>
                        <a:rPr lang="en-GB" sz="1800" kern="1200" dirty="0" err="1">
                          <a:solidFill>
                            <a:schemeClr val="dk1"/>
                          </a:solidFill>
                          <a:effectLst/>
                          <a:latin typeface="+mn-lt"/>
                          <a:ea typeface="+mn-ea"/>
                          <a:cs typeface="+mn-cs"/>
                        </a:rPr>
                        <a:t>Tax_id</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Total_tax_payable</a:t>
                      </a:r>
                      <a:r>
                        <a:rPr lang="en-GB" sz="1800" kern="1200" dirty="0">
                          <a:solidFill>
                            <a:schemeClr val="dk1"/>
                          </a:solidFill>
                          <a:effectLst/>
                          <a:latin typeface="+mn-lt"/>
                          <a:ea typeface="+mn-ea"/>
                          <a:cs typeface="+mn-cs"/>
                        </a:rPr>
                        <a:t>, Penalty, </a:t>
                      </a:r>
                      <a:r>
                        <a:rPr lang="en-GB" sz="1800" kern="1200" dirty="0" err="1">
                          <a:solidFill>
                            <a:schemeClr val="dk1"/>
                          </a:solidFill>
                          <a:effectLst/>
                          <a:latin typeface="+mn-lt"/>
                          <a:ea typeface="+mn-ea"/>
                          <a:cs typeface="+mn-cs"/>
                        </a:rPr>
                        <a:t>Date_of_payment</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Tax_amount</a:t>
                      </a:r>
                      <a:r>
                        <a:rPr lang="en-GB" sz="1800" kern="1200" dirty="0">
                          <a:solidFill>
                            <a:schemeClr val="dk1"/>
                          </a:solidFill>
                          <a:effectLst/>
                          <a:latin typeface="+mn-lt"/>
                          <a:ea typeface="+mn-ea"/>
                          <a:cs typeface="+mn-cs"/>
                        </a:rPr>
                        <a:t>) VALUES (1001, 20000, 0, '2022-05-01', 20000);</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4" name="Picture 3">
            <a:extLst>
              <a:ext uri="{FF2B5EF4-FFF2-40B4-BE49-F238E27FC236}">
                <a16:creationId xmlns:a16="http://schemas.microsoft.com/office/drawing/2014/main" id="{BB467DD5-F59C-38EE-465E-C03DA4FC288A}"/>
              </a:ext>
            </a:extLst>
          </p:cNvPr>
          <p:cNvPicPr>
            <a:picLocks noChangeAspect="1"/>
          </p:cNvPicPr>
          <p:nvPr/>
        </p:nvPicPr>
        <p:blipFill>
          <a:blip r:embed="rId2"/>
          <a:stretch>
            <a:fillRect/>
          </a:stretch>
        </p:blipFill>
        <p:spPr>
          <a:xfrm>
            <a:off x="4144644" y="1867555"/>
            <a:ext cx="6938449" cy="2630553"/>
          </a:xfrm>
          <a:prstGeom prst="rect">
            <a:avLst/>
          </a:prstGeom>
        </p:spPr>
      </p:pic>
    </p:spTree>
    <p:extLst>
      <p:ext uri="{BB962C8B-B14F-4D97-AF65-F5344CB8AC3E}">
        <p14:creationId xmlns:p14="http://schemas.microsoft.com/office/powerpoint/2010/main" val="2495193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7731503" y="134471"/>
            <a:ext cx="3324949"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SQL QUERIES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624672978"/>
              </p:ext>
            </p:extLst>
          </p:nvPr>
        </p:nvGraphicFramePr>
        <p:xfrm>
          <a:off x="516965" y="1929901"/>
          <a:ext cx="3409577" cy="237744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OUTPUT  </a:t>
                      </a:r>
                      <a:r>
                        <a:rPr lang="en-IN" dirty="0">
                          <a:sym typeface="Wingdings" panose="05000000000000000000" pitchFamily="2" charset="2"/>
                        </a:rPr>
                        <a:t></a:t>
                      </a:r>
                      <a:endParaRPr lang="en-IN" dirty="0"/>
                    </a:p>
                  </a:txBody>
                  <a:tcPr/>
                </a:tc>
                <a:extLst>
                  <a:ext uri="{0D108BD9-81ED-4DB2-BD59-A6C34878D82A}">
                    <a16:rowId xmlns:a16="http://schemas.microsoft.com/office/drawing/2014/main" val="2115025916"/>
                  </a:ext>
                </a:extLst>
              </a:tr>
              <a:tr h="707117">
                <a:tc>
                  <a:txBody>
                    <a:bodyPr/>
                    <a:lstStyle/>
                    <a:p>
                      <a:pPr lvl="0"/>
                      <a:r>
                        <a:rPr lang="en-GB" sz="1800" kern="1200" dirty="0">
                          <a:solidFill>
                            <a:schemeClr val="dk1"/>
                          </a:solidFill>
                          <a:effectLst/>
                          <a:latin typeface="+mn-lt"/>
                          <a:ea typeface="+mn-ea"/>
                          <a:cs typeface="+mn-cs"/>
                        </a:rPr>
                        <a:t>Select the exemption amounts for a specific tax ID:</a:t>
                      </a:r>
                    </a:p>
                    <a:p>
                      <a:pPr lvl="0"/>
                      <a:endParaRPr lang="en-GB" sz="1800" kern="1200" dirty="0">
                        <a:solidFill>
                          <a:schemeClr val="dk1"/>
                        </a:solidFill>
                        <a:effectLst/>
                        <a:latin typeface="+mn-lt"/>
                        <a:ea typeface="+mn-ea"/>
                        <a:cs typeface="+mn-cs"/>
                      </a:endParaRPr>
                    </a:p>
                    <a:p>
                      <a:pPr lvl="0"/>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SELECT * FROM </a:t>
                      </a:r>
                      <a:r>
                        <a:rPr lang="en-GB" sz="1800" kern="1200" dirty="0" err="1">
                          <a:solidFill>
                            <a:schemeClr val="dk1"/>
                          </a:solidFill>
                          <a:effectLst/>
                          <a:latin typeface="+mn-lt"/>
                          <a:ea typeface="+mn-ea"/>
                          <a:cs typeface="+mn-cs"/>
                        </a:rPr>
                        <a:t>Exemption_amount</a:t>
                      </a:r>
                      <a:r>
                        <a:rPr lang="en-GB" sz="1800" kern="1200" dirty="0">
                          <a:solidFill>
                            <a:schemeClr val="dk1"/>
                          </a:solidFill>
                          <a:effectLst/>
                          <a:latin typeface="+mn-lt"/>
                          <a:ea typeface="+mn-ea"/>
                          <a:cs typeface="+mn-cs"/>
                        </a:rPr>
                        <a:t> WHERE </a:t>
                      </a:r>
                      <a:r>
                        <a:rPr lang="en-GB" sz="1800" kern="1200" dirty="0" err="1">
                          <a:solidFill>
                            <a:schemeClr val="dk1"/>
                          </a:solidFill>
                          <a:effectLst/>
                          <a:latin typeface="+mn-lt"/>
                          <a:ea typeface="+mn-ea"/>
                          <a:cs typeface="+mn-cs"/>
                        </a:rPr>
                        <a:t>Tax_id</a:t>
                      </a:r>
                      <a:r>
                        <a:rPr lang="en-GB" sz="1800" kern="1200" dirty="0">
                          <a:solidFill>
                            <a:schemeClr val="dk1"/>
                          </a:solidFill>
                          <a:effectLst/>
                          <a:latin typeface="+mn-lt"/>
                          <a:ea typeface="+mn-ea"/>
                          <a:cs typeface="+mn-cs"/>
                        </a:rPr>
                        <a:t> = 1001;</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4" name="Picture 3">
            <a:extLst>
              <a:ext uri="{FF2B5EF4-FFF2-40B4-BE49-F238E27FC236}">
                <a16:creationId xmlns:a16="http://schemas.microsoft.com/office/drawing/2014/main" id="{D889B43F-397F-BCD0-986E-39C76D03D7D2}"/>
              </a:ext>
            </a:extLst>
          </p:cNvPr>
          <p:cNvPicPr>
            <a:picLocks noChangeAspect="1"/>
          </p:cNvPicPr>
          <p:nvPr/>
        </p:nvPicPr>
        <p:blipFill rotWithShape="1">
          <a:blip r:embed="rId2"/>
          <a:srcRect r="16773"/>
          <a:stretch/>
        </p:blipFill>
        <p:spPr>
          <a:xfrm>
            <a:off x="4099821" y="1929901"/>
            <a:ext cx="7966673" cy="1446550"/>
          </a:xfrm>
          <a:prstGeom prst="rect">
            <a:avLst/>
          </a:prstGeom>
        </p:spPr>
      </p:pic>
    </p:spTree>
    <p:extLst>
      <p:ext uri="{BB962C8B-B14F-4D97-AF65-F5344CB8AC3E}">
        <p14:creationId xmlns:p14="http://schemas.microsoft.com/office/powerpoint/2010/main" val="2943168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7731503" y="134471"/>
            <a:ext cx="3324949"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SQL QUERIES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3101414706"/>
              </p:ext>
            </p:extLst>
          </p:nvPr>
        </p:nvGraphicFramePr>
        <p:xfrm>
          <a:off x="516965" y="1929901"/>
          <a:ext cx="3409577" cy="237744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OUTPUT  </a:t>
                      </a:r>
                      <a:r>
                        <a:rPr lang="en-IN" dirty="0">
                          <a:sym typeface="Wingdings" panose="05000000000000000000" pitchFamily="2" charset="2"/>
                        </a:rPr>
                        <a:t></a:t>
                      </a:r>
                      <a:endParaRPr lang="en-IN" dirty="0"/>
                    </a:p>
                  </a:txBody>
                  <a:tcPr/>
                </a:tc>
                <a:extLst>
                  <a:ext uri="{0D108BD9-81ED-4DB2-BD59-A6C34878D82A}">
                    <a16:rowId xmlns:a16="http://schemas.microsoft.com/office/drawing/2014/main" val="2115025916"/>
                  </a:ext>
                </a:extLst>
              </a:tr>
              <a:tr h="707117">
                <a:tc>
                  <a:txBody>
                    <a:bodyPr/>
                    <a:lstStyle/>
                    <a:p>
                      <a:pPr lvl="0"/>
                      <a:r>
                        <a:rPr lang="en-GB" sz="1800" kern="1200" dirty="0">
                          <a:solidFill>
                            <a:schemeClr val="dk1"/>
                          </a:solidFill>
                          <a:effectLst/>
                          <a:latin typeface="+mn-lt"/>
                          <a:ea typeface="+mn-ea"/>
                          <a:cs typeface="+mn-cs"/>
                        </a:rPr>
                        <a:t>Select the occupation details for a specific PAN ID:</a:t>
                      </a:r>
                    </a:p>
                    <a:p>
                      <a:pPr lvl="0"/>
                      <a:endParaRPr lang="en-GB" sz="1800" kern="1200" dirty="0">
                        <a:solidFill>
                          <a:schemeClr val="dk1"/>
                        </a:solidFill>
                        <a:effectLst/>
                        <a:latin typeface="+mn-lt"/>
                        <a:ea typeface="+mn-ea"/>
                        <a:cs typeface="+mn-cs"/>
                      </a:endParaRPr>
                    </a:p>
                    <a:p>
                      <a:pPr lvl="0"/>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SELECT * FROM Occupation WHERE </a:t>
                      </a:r>
                      <a:r>
                        <a:rPr lang="en-GB" sz="1800" kern="1200" dirty="0" err="1">
                          <a:solidFill>
                            <a:schemeClr val="dk1"/>
                          </a:solidFill>
                          <a:effectLst/>
                          <a:latin typeface="+mn-lt"/>
                          <a:ea typeface="+mn-ea"/>
                          <a:cs typeface="+mn-cs"/>
                        </a:rPr>
                        <a:t>Pan_id</a:t>
                      </a:r>
                      <a:r>
                        <a:rPr lang="en-GB" sz="1800" kern="1200" dirty="0">
                          <a:solidFill>
                            <a:schemeClr val="dk1"/>
                          </a:solidFill>
                          <a:effectLst/>
                          <a:latin typeface="+mn-lt"/>
                          <a:ea typeface="+mn-ea"/>
                          <a:cs typeface="+mn-cs"/>
                        </a:rPr>
                        <a:t> = 123456789;</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5" name="Picture 4">
            <a:extLst>
              <a:ext uri="{FF2B5EF4-FFF2-40B4-BE49-F238E27FC236}">
                <a16:creationId xmlns:a16="http://schemas.microsoft.com/office/drawing/2014/main" id="{F691B37D-DE16-057D-38C0-608DDFA4D5F6}"/>
              </a:ext>
            </a:extLst>
          </p:cNvPr>
          <p:cNvPicPr>
            <a:picLocks noChangeAspect="1"/>
          </p:cNvPicPr>
          <p:nvPr/>
        </p:nvPicPr>
        <p:blipFill>
          <a:blip r:embed="rId2"/>
          <a:stretch>
            <a:fillRect/>
          </a:stretch>
        </p:blipFill>
        <p:spPr>
          <a:xfrm>
            <a:off x="3926542" y="2110626"/>
            <a:ext cx="7991852" cy="1318373"/>
          </a:xfrm>
          <a:prstGeom prst="rect">
            <a:avLst/>
          </a:prstGeom>
        </p:spPr>
      </p:pic>
    </p:spTree>
    <p:extLst>
      <p:ext uri="{BB962C8B-B14F-4D97-AF65-F5344CB8AC3E}">
        <p14:creationId xmlns:p14="http://schemas.microsoft.com/office/powerpoint/2010/main" val="2102750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7731503" y="134471"/>
            <a:ext cx="3324949"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SQL QUERIES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2446093656"/>
              </p:ext>
            </p:extLst>
          </p:nvPr>
        </p:nvGraphicFramePr>
        <p:xfrm>
          <a:off x="516965" y="1929901"/>
          <a:ext cx="3409577" cy="182880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OUTPUT  </a:t>
                      </a:r>
                      <a:r>
                        <a:rPr lang="en-IN" dirty="0">
                          <a:sym typeface="Wingdings" panose="05000000000000000000" pitchFamily="2" charset="2"/>
                        </a:rPr>
                        <a:t></a:t>
                      </a:r>
                      <a:endParaRPr lang="en-IN" dirty="0"/>
                    </a:p>
                  </a:txBody>
                  <a:tcPr/>
                </a:tc>
                <a:extLst>
                  <a:ext uri="{0D108BD9-81ED-4DB2-BD59-A6C34878D82A}">
                    <a16:rowId xmlns:a16="http://schemas.microsoft.com/office/drawing/2014/main" val="2115025916"/>
                  </a:ext>
                </a:extLst>
              </a:tr>
              <a:tr h="707117">
                <a:tc>
                  <a:txBody>
                    <a:bodyPr/>
                    <a:lstStyle/>
                    <a:p>
                      <a:pPr lvl="0"/>
                      <a:r>
                        <a:rPr lang="en-GB" sz="1800" kern="1200" dirty="0">
                          <a:solidFill>
                            <a:schemeClr val="dk1"/>
                          </a:solidFill>
                          <a:effectLst/>
                          <a:latin typeface="+mn-lt"/>
                          <a:ea typeface="+mn-ea"/>
                          <a:cs typeface="+mn-cs"/>
                        </a:rPr>
                        <a:t>Select all insurance records:</a:t>
                      </a:r>
                    </a:p>
                    <a:p>
                      <a:pPr lvl="0"/>
                      <a:endParaRPr lang="en-GB" sz="1800" kern="1200" dirty="0">
                        <a:solidFill>
                          <a:schemeClr val="dk1"/>
                        </a:solidFill>
                        <a:effectLst/>
                        <a:latin typeface="+mn-lt"/>
                        <a:ea typeface="+mn-ea"/>
                        <a:cs typeface="+mn-cs"/>
                      </a:endParaRPr>
                    </a:p>
                    <a:p>
                      <a:pPr lvl="0"/>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SELECT * FROM insurance;</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5" name="Picture 4">
            <a:extLst>
              <a:ext uri="{FF2B5EF4-FFF2-40B4-BE49-F238E27FC236}">
                <a16:creationId xmlns:a16="http://schemas.microsoft.com/office/drawing/2014/main" id="{026D5215-2E20-3FD3-8E54-51D92EFFC695}"/>
              </a:ext>
            </a:extLst>
          </p:cNvPr>
          <p:cNvPicPr>
            <a:picLocks noChangeAspect="1"/>
          </p:cNvPicPr>
          <p:nvPr/>
        </p:nvPicPr>
        <p:blipFill rotWithShape="1">
          <a:blip r:embed="rId2"/>
          <a:srcRect r="14931"/>
          <a:stretch/>
        </p:blipFill>
        <p:spPr>
          <a:xfrm>
            <a:off x="4090856" y="1818434"/>
            <a:ext cx="7975638" cy="2072248"/>
          </a:xfrm>
          <a:prstGeom prst="rect">
            <a:avLst/>
          </a:prstGeom>
        </p:spPr>
      </p:pic>
    </p:spTree>
    <p:extLst>
      <p:ext uri="{BB962C8B-B14F-4D97-AF65-F5344CB8AC3E}">
        <p14:creationId xmlns:p14="http://schemas.microsoft.com/office/powerpoint/2010/main" val="17432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7731503" y="134471"/>
            <a:ext cx="3324949"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SQL QUERIES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642388553"/>
              </p:ext>
            </p:extLst>
          </p:nvPr>
        </p:nvGraphicFramePr>
        <p:xfrm>
          <a:off x="516965" y="1929901"/>
          <a:ext cx="3409577" cy="237744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OUTPUT  </a:t>
                      </a:r>
                      <a:r>
                        <a:rPr lang="en-IN" dirty="0">
                          <a:sym typeface="Wingdings" panose="05000000000000000000" pitchFamily="2" charset="2"/>
                        </a:rPr>
                        <a:t></a:t>
                      </a:r>
                      <a:endParaRPr lang="en-IN" dirty="0"/>
                    </a:p>
                  </a:txBody>
                  <a:tcPr/>
                </a:tc>
                <a:extLst>
                  <a:ext uri="{0D108BD9-81ED-4DB2-BD59-A6C34878D82A}">
                    <a16:rowId xmlns:a16="http://schemas.microsoft.com/office/drawing/2014/main" val="2115025916"/>
                  </a:ext>
                </a:extLst>
              </a:tr>
              <a:tr h="707117">
                <a:tc>
                  <a:txBody>
                    <a:bodyPr/>
                    <a:lstStyle/>
                    <a:p>
                      <a:pPr lvl="0"/>
                      <a:r>
                        <a:rPr lang="en-GB" sz="1800" kern="1200" dirty="0">
                          <a:solidFill>
                            <a:schemeClr val="dk1"/>
                          </a:solidFill>
                          <a:effectLst/>
                          <a:latin typeface="+mn-lt"/>
                          <a:ea typeface="+mn-ea"/>
                          <a:cs typeface="+mn-cs"/>
                        </a:rPr>
                        <a:t>Select all loans with a loan amount greater than 50000:</a:t>
                      </a:r>
                    </a:p>
                    <a:p>
                      <a:pPr lvl="0"/>
                      <a:endParaRPr lang="en-GB" sz="1800" kern="1200" dirty="0">
                        <a:solidFill>
                          <a:schemeClr val="dk1"/>
                        </a:solidFill>
                        <a:effectLst/>
                        <a:latin typeface="+mn-lt"/>
                        <a:ea typeface="+mn-ea"/>
                        <a:cs typeface="+mn-cs"/>
                      </a:endParaRPr>
                    </a:p>
                    <a:p>
                      <a:pPr lvl="0"/>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SELECT * FROM loan WHERE </a:t>
                      </a:r>
                      <a:r>
                        <a:rPr lang="en-GB" sz="1800" kern="1200" dirty="0" err="1">
                          <a:solidFill>
                            <a:schemeClr val="dk1"/>
                          </a:solidFill>
                          <a:effectLst/>
                          <a:latin typeface="+mn-lt"/>
                          <a:ea typeface="+mn-ea"/>
                          <a:cs typeface="+mn-cs"/>
                        </a:rPr>
                        <a:t>Loan_amount</a:t>
                      </a:r>
                      <a:r>
                        <a:rPr lang="en-GB" sz="1800" kern="1200" dirty="0">
                          <a:solidFill>
                            <a:schemeClr val="dk1"/>
                          </a:solidFill>
                          <a:effectLst/>
                          <a:latin typeface="+mn-lt"/>
                          <a:ea typeface="+mn-ea"/>
                          <a:cs typeface="+mn-cs"/>
                        </a:rPr>
                        <a:t> &gt; 50000;</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5" name="Picture 4">
            <a:extLst>
              <a:ext uri="{FF2B5EF4-FFF2-40B4-BE49-F238E27FC236}">
                <a16:creationId xmlns:a16="http://schemas.microsoft.com/office/drawing/2014/main" id="{1AB1B6C4-71E5-CCF0-15A6-8300FC626610}"/>
              </a:ext>
            </a:extLst>
          </p:cNvPr>
          <p:cNvPicPr>
            <a:picLocks noChangeAspect="1"/>
          </p:cNvPicPr>
          <p:nvPr/>
        </p:nvPicPr>
        <p:blipFill rotWithShape="1">
          <a:blip r:embed="rId2"/>
          <a:srcRect r="8540"/>
          <a:stretch/>
        </p:blipFill>
        <p:spPr>
          <a:xfrm>
            <a:off x="3992244" y="1929900"/>
            <a:ext cx="7682791" cy="1835275"/>
          </a:xfrm>
          <a:prstGeom prst="rect">
            <a:avLst/>
          </a:prstGeom>
        </p:spPr>
      </p:pic>
    </p:spTree>
    <p:extLst>
      <p:ext uri="{BB962C8B-B14F-4D97-AF65-F5344CB8AC3E}">
        <p14:creationId xmlns:p14="http://schemas.microsoft.com/office/powerpoint/2010/main" val="3391905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7731503" y="134471"/>
            <a:ext cx="3324949"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SQL QUERIES</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1312945544"/>
              </p:ext>
            </p:extLst>
          </p:nvPr>
        </p:nvGraphicFramePr>
        <p:xfrm>
          <a:off x="516965" y="1929901"/>
          <a:ext cx="3409577" cy="265176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OUTPUT  </a:t>
                      </a:r>
                      <a:r>
                        <a:rPr lang="en-IN" dirty="0">
                          <a:sym typeface="Wingdings" panose="05000000000000000000" pitchFamily="2" charset="2"/>
                        </a:rPr>
                        <a:t></a:t>
                      </a:r>
                      <a:endParaRPr lang="en-IN" dirty="0"/>
                    </a:p>
                  </a:txBody>
                  <a:tcPr/>
                </a:tc>
                <a:extLst>
                  <a:ext uri="{0D108BD9-81ED-4DB2-BD59-A6C34878D82A}">
                    <a16:rowId xmlns:a16="http://schemas.microsoft.com/office/drawing/2014/main" val="2115025916"/>
                  </a:ext>
                </a:extLst>
              </a:tr>
              <a:tr h="707117">
                <a:tc>
                  <a:txBody>
                    <a:bodyPr/>
                    <a:lstStyle/>
                    <a:p>
                      <a:pPr lvl="0"/>
                      <a:r>
                        <a:rPr lang="en-GB" sz="1800" kern="1200" dirty="0">
                          <a:solidFill>
                            <a:schemeClr val="dk1"/>
                          </a:solidFill>
                          <a:effectLst/>
                          <a:latin typeface="+mn-lt"/>
                          <a:ea typeface="+mn-ea"/>
                          <a:cs typeface="+mn-cs"/>
                        </a:rPr>
                        <a:t>Update the payment date for a specific user:</a:t>
                      </a:r>
                    </a:p>
                    <a:p>
                      <a:pPr lvl="0"/>
                      <a:endParaRPr lang="en-GB" sz="1800" kern="1200" dirty="0">
                        <a:solidFill>
                          <a:schemeClr val="dk1"/>
                        </a:solidFill>
                        <a:effectLst/>
                        <a:latin typeface="+mn-lt"/>
                        <a:ea typeface="+mn-ea"/>
                        <a:cs typeface="+mn-cs"/>
                      </a:endParaRPr>
                    </a:p>
                    <a:p>
                      <a:pPr lvl="0"/>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UPDATE user SET </a:t>
                      </a:r>
                      <a:r>
                        <a:rPr lang="en-GB" sz="1800" kern="1200" dirty="0" err="1">
                          <a:solidFill>
                            <a:schemeClr val="dk1"/>
                          </a:solidFill>
                          <a:effectLst/>
                          <a:latin typeface="+mn-lt"/>
                          <a:ea typeface="+mn-ea"/>
                          <a:cs typeface="+mn-cs"/>
                        </a:rPr>
                        <a:t>Payment_date</a:t>
                      </a:r>
                      <a:r>
                        <a:rPr lang="en-GB" sz="1800" kern="1200" dirty="0">
                          <a:solidFill>
                            <a:schemeClr val="dk1"/>
                          </a:solidFill>
                          <a:effectLst/>
                          <a:latin typeface="+mn-lt"/>
                          <a:ea typeface="+mn-ea"/>
                          <a:cs typeface="+mn-cs"/>
                        </a:rPr>
                        <a:t> = '2022-05-01' WHERE </a:t>
                      </a:r>
                      <a:r>
                        <a:rPr lang="en-GB" sz="1800" kern="1200" dirty="0" err="1">
                          <a:solidFill>
                            <a:schemeClr val="dk1"/>
                          </a:solidFill>
                          <a:effectLst/>
                          <a:latin typeface="+mn-lt"/>
                          <a:ea typeface="+mn-ea"/>
                          <a:cs typeface="+mn-cs"/>
                        </a:rPr>
                        <a:t>Pan_id</a:t>
                      </a:r>
                      <a:r>
                        <a:rPr lang="en-GB" sz="1800" kern="1200" dirty="0">
                          <a:solidFill>
                            <a:schemeClr val="dk1"/>
                          </a:solidFill>
                          <a:effectLst/>
                          <a:latin typeface="+mn-lt"/>
                          <a:ea typeface="+mn-ea"/>
                          <a:cs typeface="+mn-cs"/>
                        </a:rPr>
                        <a:t> = 6666;</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5" name="Picture 4">
            <a:extLst>
              <a:ext uri="{FF2B5EF4-FFF2-40B4-BE49-F238E27FC236}">
                <a16:creationId xmlns:a16="http://schemas.microsoft.com/office/drawing/2014/main" id="{1B695A62-1200-9EC4-8A1E-30B06AFA1EA7}"/>
              </a:ext>
            </a:extLst>
          </p:cNvPr>
          <p:cNvPicPr>
            <a:picLocks noChangeAspect="1"/>
          </p:cNvPicPr>
          <p:nvPr/>
        </p:nvPicPr>
        <p:blipFill>
          <a:blip r:embed="rId2"/>
          <a:stretch>
            <a:fillRect/>
          </a:stretch>
        </p:blipFill>
        <p:spPr>
          <a:xfrm>
            <a:off x="4022325" y="1929900"/>
            <a:ext cx="7404200" cy="2256617"/>
          </a:xfrm>
          <a:prstGeom prst="rect">
            <a:avLst/>
          </a:prstGeom>
        </p:spPr>
      </p:pic>
    </p:spTree>
    <p:extLst>
      <p:ext uri="{BB962C8B-B14F-4D97-AF65-F5344CB8AC3E}">
        <p14:creationId xmlns:p14="http://schemas.microsoft.com/office/powerpoint/2010/main" val="1464793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627550" y="206188"/>
            <a:ext cx="6367449"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SQL QUERIES USING JOIN</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2642002520"/>
              </p:ext>
            </p:extLst>
          </p:nvPr>
        </p:nvGraphicFramePr>
        <p:xfrm>
          <a:off x="516965" y="1929901"/>
          <a:ext cx="3409577" cy="457200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OUTPUT  </a:t>
                      </a:r>
                      <a:r>
                        <a:rPr lang="en-IN" dirty="0">
                          <a:sym typeface="Wingdings" panose="05000000000000000000" pitchFamily="2" charset="2"/>
                        </a:rPr>
                        <a:t></a:t>
                      </a:r>
                      <a:endParaRPr lang="en-IN" dirty="0"/>
                    </a:p>
                  </a:txBody>
                  <a:tcPr/>
                </a:tc>
                <a:extLst>
                  <a:ext uri="{0D108BD9-81ED-4DB2-BD59-A6C34878D82A}">
                    <a16:rowId xmlns:a16="http://schemas.microsoft.com/office/drawing/2014/main" val="2115025916"/>
                  </a:ext>
                </a:extLst>
              </a:tr>
              <a:tr h="707117">
                <a:tc>
                  <a:txBody>
                    <a:bodyPr/>
                    <a:lstStyle/>
                    <a:p>
                      <a:pPr lvl="0"/>
                      <a:r>
                        <a:rPr lang="en-GB" sz="1800" kern="1200" dirty="0">
                          <a:solidFill>
                            <a:schemeClr val="dk1"/>
                          </a:solidFill>
                          <a:effectLst/>
                          <a:latin typeface="+mn-lt"/>
                          <a:ea typeface="+mn-ea"/>
                          <a:cs typeface="+mn-cs"/>
                        </a:rPr>
                        <a:t>Select the name and tax amount for all taxpayers along with their exemption amounts:</a:t>
                      </a:r>
                    </a:p>
                    <a:p>
                      <a:pPr lvl="0"/>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SELECT </a:t>
                      </a:r>
                      <a:r>
                        <a:rPr lang="en-GB" sz="1800" kern="1200" dirty="0" err="1">
                          <a:solidFill>
                            <a:schemeClr val="dk1"/>
                          </a:solidFill>
                          <a:effectLst/>
                          <a:latin typeface="+mn-lt"/>
                          <a:ea typeface="+mn-ea"/>
                          <a:cs typeface="+mn-cs"/>
                        </a:rPr>
                        <a:t>u.First_name</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u.Last_name</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t.Tax_amount</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e.Insurance_id</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e.Loan_id</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e.Occupation_name</a:t>
                      </a:r>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FROM user u</a:t>
                      </a:r>
                    </a:p>
                    <a:p>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INNER JOIN</a:t>
                      </a:r>
                    </a:p>
                    <a:p>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Exemption_amount</a:t>
                      </a:r>
                      <a:r>
                        <a:rPr lang="en-GB" sz="1800" kern="1200" dirty="0">
                          <a:solidFill>
                            <a:schemeClr val="dk1"/>
                          </a:solidFill>
                          <a:effectLst/>
                          <a:latin typeface="+mn-lt"/>
                          <a:ea typeface="+mn-ea"/>
                          <a:cs typeface="+mn-cs"/>
                        </a:rPr>
                        <a:t> e ON </a:t>
                      </a:r>
                      <a:r>
                        <a:rPr lang="en-GB" sz="1800" kern="1200" dirty="0" err="1">
                          <a:solidFill>
                            <a:schemeClr val="dk1"/>
                          </a:solidFill>
                          <a:effectLst/>
                          <a:latin typeface="+mn-lt"/>
                          <a:ea typeface="+mn-ea"/>
                          <a:cs typeface="+mn-cs"/>
                        </a:rPr>
                        <a:t>u.Pan_id</a:t>
                      </a:r>
                      <a:r>
                        <a:rPr lang="en-GB" sz="1800" kern="1200" dirty="0">
                          <a:solidFill>
                            <a:schemeClr val="dk1"/>
                          </a:solidFill>
                          <a:effectLst/>
                          <a:latin typeface="+mn-lt"/>
                          <a:ea typeface="+mn-ea"/>
                          <a:cs typeface="+mn-cs"/>
                        </a:rPr>
                        <a:t> = </a:t>
                      </a:r>
                      <a:r>
                        <a:rPr lang="en-GB" sz="1800" kern="1200" dirty="0" err="1">
                          <a:solidFill>
                            <a:schemeClr val="dk1"/>
                          </a:solidFill>
                          <a:effectLst/>
                          <a:latin typeface="+mn-lt"/>
                          <a:ea typeface="+mn-ea"/>
                          <a:cs typeface="+mn-cs"/>
                        </a:rPr>
                        <a:t>e.Tax_id</a:t>
                      </a:r>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INNER JOIN tax t ON </a:t>
                      </a:r>
                      <a:r>
                        <a:rPr lang="en-GB" sz="1800" kern="1200" dirty="0" err="1">
                          <a:solidFill>
                            <a:schemeClr val="dk1"/>
                          </a:solidFill>
                          <a:effectLst/>
                          <a:latin typeface="+mn-lt"/>
                          <a:ea typeface="+mn-ea"/>
                          <a:cs typeface="+mn-cs"/>
                        </a:rPr>
                        <a:t>t.Tax_id</a:t>
                      </a:r>
                      <a:r>
                        <a:rPr lang="en-GB" sz="1800" kern="1200" dirty="0">
                          <a:solidFill>
                            <a:schemeClr val="dk1"/>
                          </a:solidFill>
                          <a:effectLst/>
                          <a:latin typeface="+mn-lt"/>
                          <a:ea typeface="+mn-ea"/>
                          <a:cs typeface="+mn-cs"/>
                        </a:rPr>
                        <a:t> = </a:t>
                      </a:r>
                      <a:r>
                        <a:rPr lang="en-GB" sz="1800" kern="1200" dirty="0" err="1">
                          <a:solidFill>
                            <a:schemeClr val="dk1"/>
                          </a:solidFill>
                          <a:effectLst/>
                          <a:latin typeface="+mn-lt"/>
                          <a:ea typeface="+mn-ea"/>
                          <a:cs typeface="+mn-cs"/>
                        </a:rPr>
                        <a:t>e.Tax_id</a:t>
                      </a:r>
                      <a:r>
                        <a:rPr lang="en-GB"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5" name="Picture 4">
            <a:extLst>
              <a:ext uri="{FF2B5EF4-FFF2-40B4-BE49-F238E27FC236}">
                <a16:creationId xmlns:a16="http://schemas.microsoft.com/office/drawing/2014/main" id="{431336A2-1456-834E-97ED-E8334A6CA9C3}"/>
              </a:ext>
            </a:extLst>
          </p:cNvPr>
          <p:cNvPicPr>
            <a:picLocks noChangeAspect="1"/>
          </p:cNvPicPr>
          <p:nvPr/>
        </p:nvPicPr>
        <p:blipFill>
          <a:blip r:embed="rId2"/>
          <a:stretch>
            <a:fillRect/>
          </a:stretch>
        </p:blipFill>
        <p:spPr>
          <a:xfrm>
            <a:off x="4194641" y="2029664"/>
            <a:ext cx="6137578" cy="1511395"/>
          </a:xfrm>
          <a:prstGeom prst="rect">
            <a:avLst/>
          </a:prstGeom>
        </p:spPr>
      </p:pic>
    </p:spTree>
    <p:extLst>
      <p:ext uri="{BB962C8B-B14F-4D97-AF65-F5344CB8AC3E}">
        <p14:creationId xmlns:p14="http://schemas.microsoft.com/office/powerpoint/2010/main" val="2953583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5493081" y="98612"/>
            <a:ext cx="6367449"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SQL QUERIES USING JOIN</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437492387"/>
              </p:ext>
            </p:extLst>
          </p:nvPr>
        </p:nvGraphicFramePr>
        <p:xfrm>
          <a:off x="516965" y="1929901"/>
          <a:ext cx="3409577" cy="484632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OUTPUT  </a:t>
                      </a:r>
                      <a:r>
                        <a:rPr lang="en-IN" dirty="0">
                          <a:sym typeface="Wingdings" panose="05000000000000000000" pitchFamily="2" charset="2"/>
                        </a:rPr>
                        <a:t></a:t>
                      </a:r>
                      <a:endParaRPr lang="en-IN" dirty="0"/>
                    </a:p>
                  </a:txBody>
                  <a:tcPr/>
                </a:tc>
                <a:extLst>
                  <a:ext uri="{0D108BD9-81ED-4DB2-BD59-A6C34878D82A}">
                    <a16:rowId xmlns:a16="http://schemas.microsoft.com/office/drawing/2014/main" val="2115025916"/>
                  </a:ext>
                </a:extLst>
              </a:tr>
              <a:tr h="707117">
                <a:tc>
                  <a:txBody>
                    <a:bodyPr/>
                    <a:lstStyle/>
                    <a:p>
                      <a:pPr lvl="0"/>
                      <a:r>
                        <a:rPr lang="en-GB" sz="1800" kern="1200" dirty="0">
                          <a:solidFill>
                            <a:schemeClr val="dk1"/>
                          </a:solidFill>
                          <a:effectLst/>
                          <a:latin typeface="+mn-lt"/>
                          <a:ea typeface="+mn-ea"/>
                          <a:cs typeface="+mn-cs"/>
                        </a:rPr>
                        <a:t>Select the name and loan amount for all users who have taken loans, along with the time of the loan and the insurance ID associated with the loan:</a:t>
                      </a:r>
                      <a:endParaRPr lang="en-IN" sz="1800" kern="1200" dirty="0">
                        <a:solidFill>
                          <a:schemeClr val="dk1"/>
                        </a:solidFill>
                        <a:effectLst/>
                        <a:latin typeface="+mn-lt"/>
                        <a:ea typeface="+mn-ea"/>
                        <a:cs typeface="+mn-cs"/>
                      </a:endParaRPr>
                    </a:p>
                    <a:p>
                      <a:br>
                        <a:rPr lang="en-GB" sz="1800" kern="1200" dirty="0">
                          <a:solidFill>
                            <a:schemeClr val="dk1"/>
                          </a:solidFill>
                          <a:effectLst/>
                          <a:latin typeface="+mn-lt"/>
                          <a:ea typeface="+mn-ea"/>
                          <a:cs typeface="+mn-cs"/>
                        </a:rPr>
                      </a:br>
                      <a:r>
                        <a:rPr lang="en-GB" sz="1800" kern="1200" dirty="0">
                          <a:solidFill>
                            <a:schemeClr val="dk1"/>
                          </a:solidFill>
                          <a:effectLst/>
                          <a:latin typeface="+mn-lt"/>
                          <a:ea typeface="+mn-ea"/>
                          <a:cs typeface="+mn-cs"/>
                        </a:rPr>
                        <a:t>SELECT </a:t>
                      </a:r>
                      <a:r>
                        <a:rPr lang="en-GB" sz="1800" kern="1200" dirty="0" err="1">
                          <a:solidFill>
                            <a:schemeClr val="dk1"/>
                          </a:solidFill>
                          <a:effectLst/>
                          <a:latin typeface="+mn-lt"/>
                          <a:ea typeface="+mn-ea"/>
                          <a:cs typeface="+mn-cs"/>
                        </a:rPr>
                        <a:t>u.First_name</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u.Last_name</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l.Loan_amount</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l.Time</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e.Insurance_id</a:t>
                      </a:r>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FROM user u</a:t>
                      </a:r>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INNER JOIN</a:t>
                      </a:r>
                    </a:p>
                    <a:p>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Exemption_amount</a:t>
                      </a:r>
                      <a:r>
                        <a:rPr lang="en-GB" sz="1800" kern="1200" dirty="0">
                          <a:solidFill>
                            <a:schemeClr val="dk1"/>
                          </a:solidFill>
                          <a:effectLst/>
                          <a:latin typeface="+mn-lt"/>
                          <a:ea typeface="+mn-ea"/>
                          <a:cs typeface="+mn-cs"/>
                        </a:rPr>
                        <a:t> e ON </a:t>
                      </a:r>
                      <a:r>
                        <a:rPr lang="en-GB" sz="1800" kern="1200" dirty="0" err="1">
                          <a:solidFill>
                            <a:schemeClr val="dk1"/>
                          </a:solidFill>
                          <a:effectLst/>
                          <a:latin typeface="+mn-lt"/>
                          <a:ea typeface="+mn-ea"/>
                          <a:cs typeface="+mn-cs"/>
                        </a:rPr>
                        <a:t>u.Pan_id</a:t>
                      </a:r>
                      <a:r>
                        <a:rPr lang="en-GB" sz="1800" kern="1200" dirty="0">
                          <a:solidFill>
                            <a:schemeClr val="dk1"/>
                          </a:solidFill>
                          <a:effectLst/>
                          <a:latin typeface="+mn-lt"/>
                          <a:ea typeface="+mn-ea"/>
                          <a:cs typeface="+mn-cs"/>
                        </a:rPr>
                        <a:t> = </a:t>
                      </a:r>
                      <a:r>
                        <a:rPr lang="en-GB" sz="1800" kern="1200" dirty="0" err="1">
                          <a:solidFill>
                            <a:schemeClr val="dk1"/>
                          </a:solidFill>
                          <a:effectLst/>
                          <a:latin typeface="+mn-lt"/>
                          <a:ea typeface="+mn-ea"/>
                          <a:cs typeface="+mn-cs"/>
                        </a:rPr>
                        <a:t>e.Tax_id</a:t>
                      </a:r>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INNER JOIN loan l ON </a:t>
                      </a:r>
                      <a:r>
                        <a:rPr lang="en-GB" sz="1800" kern="1200" dirty="0" err="1">
                          <a:solidFill>
                            <a:schemeClr val="dk1"/>
                          </a:solidFill>
                          <a:effectLst/>
                          <a:latin typeface="+mn-lt"/>
                          <a:ea typeface="+mn-ea"/>
                          <a:cs typeface="+mn-cs"/>
                        </a:rPr>
                        <a:t>e.Loan_id</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l.Loan_id</a:t>
                      </a:r>
                      <a:r>
                        <a:rPr lang="en-GB"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pic>
        <p:nvPicPr>
          <p:cNvPr id="6" name="Picture 5">
            <a:extLst>
              <a:ext uri="{FF2B5EF4-FFF2-40B4-BE49-F238E27FC236}">
                <a16:creationId xmlns:a16="http://schemas.microsoft.com/office/drawing/2014/main" id="{CC22A885-1576-7C7F-9740-234FF74F9911}"/>
              </a:ext>
            </a:extLst>
          </p:cNvPr>
          <p:cNvPicPr>
            <a:picLocks noChangeAspect="1"/>
          </p:cNvPicPr>
          <p:nvPr/>
        </p:nvPicPr>
        <p:blipFill>
          <a:blip r:embed="rId2"/>
          <a:stretch>
            <a:fillRect/>
          </a:stretch>
        </p:blipFill>
        <p:spPr>
          <a:xfrm>
            <a:off x="3926542" y="2003331"/>
            <a:ext cx="7437858" cy="1708057"/>
          </a:xfrm>
          <a:prstGeom prst="rect">
            <a:avLst/>
          </a:prstGeom>
        </p:spPr>
      </p:pic>
    </p:spTree>
    <p:extLst>
      <p:ext uri="{BB962C8B-B14F-4D97-AF65-F5344CB8AC3E}">
        <p14:creationId xmlns:p14="http://schemas.microsoft.com/office/powerpoint/2010/main" val="2118040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3970763607"/>
              </p:ext>
            </p:extLst>
          </p:nvPr>
        </p:nvGraphicFramePr>
        <p:xfrm>
          <a:off x="516965" y="1929901"/>
          <a:ext cx="3409577" cy="402336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OUTPUT  </a:t>
                      </a:r>
                      <a:r>
                        <a:rPr lang="en-IN" dirty="0">
                          <a:sym typeface="Wingdings" panose="05000000000000000000" pitchFamily="2" charset="2"/>
                        </a:rPr>
                        <a:t></a:t>
                      </a:r>
                      <a:endParaRPr lang="en-IN" dirty="0"/>
                    </a:p>
                  </a:txBody>
                  <a:tcPr/>
                </a:tc>
                <a:extLst>
                  <a:ext uri="{0D108BD9-81ED-4DB2-BD59-A6C34878D82A}">
                    <a16:rowId xmlns:a16="http://schemas.microsoft.com/office/drawing/2014/main" val="2115025916"/>
                  </a:ext>
                </a:extLst>
              </a:tr>
              <a:tr h="707117">
                <a:tc>
                  <a:txBody>
                    <a:bodyPr/>
                    <a:lstStyle/>
                    <a:p>
                      <a:pPr lvl="0"/>
                      <a:r>
                        <a:rPr lang="en-GB" sz="1800" kern="1200" dirty="0">
                          <a:solidFill>
                            <a:schemeClr val="dk1"/>
                          </a:solidFill>
                          <a:effectLst/>
                          <a:latin typeface="+mn-lt"/>
                          <a:ea typeface="+mn-ea"/>
                          <a:cs typeface="+mn-cs"/>
                        </a:rPr>
                        <a:t>Select the name and tax amount for all taxpayers who have paid their taxes, along with the penalty associated with the payment:</a:t>
                      </a:r>
                      <a:endParaRPr lang="en-IN" sz="1800" kern="1200" dirty="0">
                        <a:solidFill>
                          <a:schemeClr val="dk1"/>
                        </a:solidFill>
                        <a:effectLst/>
                        <a:latin typeface="+mn-lt"/>
                        <a:ea typeface="+mn-ea"/>
                        <a:cs typeface="+mn-cs"/>
                      </a:endParaRPr>
                    </a:p>
                    <a:p>
                      <a:br>
                        <a:rPr lang="en-GB" sz="1800" kern="1200" dirty="0">
                          <a:solidFill>
                            <a:schemeClr val="dk1"/>
                          </a:solidFill>
                          <a:effectLst/>
                          <a:latin typeface="+mn-lt"/>
                          <a:ea typeface="+mn-ea"/>
                          <a:cs typeface="+mn-cs"/>
                        </a:rPr>
                      </a:br>
                      <a:r>
                        <a:rPr lang="en-GB" sz="1800" kern="1200" dirty="0">
                          <a:solidFill>
                            <a:schemeClr val="dk1"/>
                          </a:solidFill>
                          <a:effectLst/>
                          <a:latin typeface="+mn-lt"/>
                          <a:ea typeface="+mn-ea"/>
                          <a:cs typeface="+mn-cs"/>
                        </a:rPr>
                        <a:t>SELECT </a:t>
                      </a:r>
                      <a:r>
                        <a:rPr lang="en-GB" sz="1800" kern="1200" dirty="0" err="1">
                          <a:solidFill>
                            <a:schemeClr val="dk1"/>
                          </a:solidFill>
                          <a:effectLst/>
                          <a:latin typeface="+mn-lt"/>
                          <a:ea typeface="+mn-ea"/>
                          <a:cs typeface="+mn-cs"/>
                        </a:rPr>
                        <a:t>u.First_name</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u.Last_name</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t.Tax_amount</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t.Penalty</a:t>
                      </a:r>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FROM user u</a:t>
                      </a:r>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INNER JOIN tax t ON </a:t>
                      </a:r>
                      <a:r>
                        <a:rPr lang="en-GB" sz="1800" kern="1200" dirty="0" err="1">
                          <a:solidFill>
                            <a:schemeClr val="dk1"/>
                          </a:solidFill>
                          <a:effectLst/>
                          <a:latin typeface="+mn-lt"/>
                          <a:ea typeface="+mn-ea"/>
                          <a:cs typeface="+mn-cs"/>
                        </a:rPr>
                        <a:t>u.Pan_id</a:t>
                      </a:r>
                      <a:r>
                        <a:rPr lang="en-GB" sz="1800" kern="1200" dirty="0">
                          <a:solidFill>
                            <a:schemeClr val="dk1"/>
                          </a:solidFill>
                          <a:effectLst/>
                          <a:latin typeface="+mn-lt"/>
                          <a:ea typeface="+mn-ea"/>
                          <a:cs typeface="+mn-cs"/>
                        </a:rPr>
                        <a:t> = </a:t>
                      </a:r>
                      <a:r>
                        <a:rPr lang="en-GB" sz="1800" kern="1200" dirty="0" err="1">
                          <a:solidFill>
                            <a:schemeClr val="dk1"/>
                          </a:solidFill>
                          <a:effectLst/>
                          <a:latin typeface="+mn-lt"/>
                          <a:ea typeface="+mn-ea"/>
                          <a:cs typeface="+mn-cs"/>
                        </a:rPr>
                        <a:t>t.Tax_id</a:t>
                      </a:r>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WHERE </a:t>
                      </a:r>
                      <a:r>
                        <a:rPr lang="en-GB" sz="1800" kern="1200" dirty="0" err="1">
                          <a:solidFill>
                            <a:schemeClr val="dk1"/>
                          </a:solidFill>
                          <a:effectLst/>
                          <a:latin typeface="+mn-lt"/>
                          <a:ea typeface="+mn-ea"/>
                          <a:cs typeface="+mn-cs"/>
                        </a:rPr>
                        <a:t>t.Date_of_payment</a:t>
                      </a:r>
                      <a:r>
                        <a:rPr lang="en-GB" sz="1800" kern="1200" dirty="0">
                          <a:solidFill>
                            <a:schemeClr val="dk1"/>
                          </a:solidFill>
                          <a:effectLst/>
                          <a:latin typeface="+mn-lt"/>
                          <a:ea typeface="+mn-ea"/>
                          <a:cs typeface="+mn-cs"/>
                        </a:rPr>
                        <a:t> IS NOT NULL;</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sp>
        <p:nvSpPr>
          <p:cNvPr id="5" name="Rectangle 4">
            <a:extLst>
              <a:ext uri="{FF2B5EF4-FFF2-40B4-BE49-F238E27FC236}">
                <a16:creationId xmlns:a16="http://schemas.microsoft.com/office/drawing/2014/main" id="{38057F37-4BED-46E3-1BEB-412D2B875672}"/>
              </a:ext>
            </a:extLst>
          </p:cNvPr>
          <p:cNvSpPr/>
          <p:nvPr/>
        </p:nvSpPr>
        <p:spPr>
          <a:xfrm>
            <a:off x="5493081" y="98612"/>
            <a:ext cx="6367449"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SQL QUERIES USING JOIN</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6" name="Picture 5">
            <a:extLst>
              <a:ext uri="{FF2B5EF4-FFF2-40B4-BE49-F238E27FC236}">
                <a16:creationId xmlns:a16="http://schemas.microsoft.com/office/drawing/2014/main" id="{FBAF88D4-AED2-80E1-9EAD-6EDB82B1323C}"/>
              </a:ext>
            </a:extLst>
          </p:cNvPr>
          <p:cNvPicPr>
            <a:picLocks noChangeAspect="1"/>
          </p:cNvPicPr>
          <p:nvPr/>
        </p:nvPicPr>
        <p:blipFill>
          <a:blip r:embed="rId2"/>
          <a:stretch>
            <a:fillRect/>
          </a:stretch>
        </p:blipFill>
        <p:spPr>
          <a:xfrm>
            <a:off x="3989536" y="2295717"/>
            <a:ext cx="7947805" cy="1645864"/>
          </a:xfrm>
          <a:prstGeom prst="rect">
            <a:avLst/>
          </a:prstGeom>
        </p:spPr>
      </p:pic>
    </p:spTree>
    <p:extLst>
      <p:ext uri="{BB962C8B-B14F-4D97-AF65-F5344CB8AC3E}">
        <p14:creationId xmlns:p14="http://schemas.microsoft.com/office/powerpoint/2010/main" val="170741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9A1861F-9210-1929-0D8F-3362F199D5C0}"/>
              </a:ext>
            </a:extLst>
          </p:cNvPr>
          <p:cNvGraphicFramePr>
            <a:graphicFrameLocks noGrp="1"/>
          </p:cNvGraphicFramePr>
          <p:nvPr>
            <p:extLst>
              <p:ext uri="{D42A27DB-BD31-4B8C-83A1-F6EECF244321}">
                <p14:modId xmlns:p14="http://schemas.microsoft.com/office/powerpoint/2010/main" val="1493654207"/>
              </p:ext>
            </p:extLst>
          </p:nvPr>
        </p:nvGraphicFramePr>
        <p:xfrm>
          <a:off x="516965" y="1929901"/>
          <a:ext cx="3409577" cy="2651760"/>
        </p:xfrm>
        <a:graphic>
          <a:graphicData uri="http://schemas.openxmlformats.org/drawingml/2006/table">
            <a:tbl>
              <a:tblPr firstRow="1" bandRow="1">
                <a:tableStyleId>{00A15C55-8517-42AA-B614-E9B94910E393}</a:tableStyleId>
              </a:tblPr>
              <a:tblGrid>
                <a:gridCol w="3409577">
                  <a:extLst>
                    <a:ext uri="{9D8B030D-6E8A-4147-A177-3AD203B41FA5}">
                      <a16:colId xmlns:a16="http://schemas.microsoft.com/office/drawing/2014/main" val="1134223534"/>
                    </a:ext>
                  </a:extLst>
                </a:gridCol>
              </a:tblGrid>
              <a:tr h="0">
                <a:tc>
                  <a:txBody>
                    <a:bodyPr/>
                    <a:lstStyle/>
                    <a:p>
                      <a:pPr algn="ctr"/>
                      <a:r>
                        <a:rPr lang="en-IN" dirty="0"/>
                        <a:t>OUTPUT  </a:t>
                      </a:r>
                      <a:r>
                        <a:rPr lang="en-IN" dirty="0">
                          <a:sym typeface="Wingdings" panose="05000000000000000000" pitchFamily="2" charset="2"/>
                        </a:rPr>
                        <a:t></a:t>
                      </a:r>
                      <a:endParaRPr lang="en-IN" dirty="0"/>
                    </a:p>
                  </a:txBody>
                  <a:tcPr/>
                </a:tc>
                <a:extLst>
                  <a:ext uri="{0D108BD9-81ED-4DB2-BD59-A6C34878D82A}">
                    <a16:rowId xmlns:a16="http://schemas.microsoft.com/office/drawing/2014/main" val="2115025916"/>
                  </a:ext>
                </a:extLst>
              </a:tr>
              <a:tr h="707117">
                <a:tc>
                  <a:txBody>
                    <a:bodyPr/>
                    <a:lstStyle/>
                    <a:p>
                      <a:r>
                        <a:rPr lang="en-GB" sz="1800" kern="1200" dirty="0">
                          <a:solidFill>
                            <a:schemeClr val="dk1"/>
                          </a:solidFill>
                          <a:effectLst/>
                          <a:latin typeface="+mn-lt"/>
                          <a:ea typeface="+mn-ea"/>
                          <a:cs typeface="+mn-cs"/>
                        </a:rPr>
                        <a:t>Retrieve the agent name and their password:</a:t>
                      </a:r>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SELECT </a:t>
                      </a:r>
                      <a:r>
                        <a:rPr lang="en-GB" sz="1800" kern="1200" dirty="0" err="1">
                          <a:solidFill>
                            <a:schemeClr val="dk1"/>
                          </a:solidFill>
                          <a:effectLst/>
                          <a:latin typeface="+mn-lt"/>
                          <a:ea typeface="+mn-ea"/>
                          <a:cs typeface="+mn-cs"/>
                        </a:rPr>
                        <a:t>a.Name</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c.Password</a:t>
                      </a:r>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FROM agent a</a:t>
                      </a:r>
                      <a:endParaRPr lang="en-IN" sz="1800" kern="1200" dirty="0">
                        <a:solidFill>
                          <a:schemeClr val="dk1"/>
                        </a:solidFill>
                        <a:effectLst/>
                        <a:latin typeface="+mn-lt"/>
                        <a:ea typeface="+mn-ea"/>
                        <a:cs typeface="+mn-cs"/>
                      </a:endParaRPr>
                    </a:p>
                    <a:p>
                      <a:r>
                        <a:rPr lang="en-GB" sz="1800" kern="1200" dirty="0">
                          <a:solidFill>
                            <a:schemeClr val="dk1"/>
                          </a:solidFill>
                          <a:effectLst/>
                          <a:latin typeface="+mn-lt"/>
                          <a:ea typeface="+mn-ea"/>
                          <a:cs typeface="+mn-cs"/>
                        </a:rPr>
                        <a:t>JOIN credential c ON </a:t>
                      </a:r>
                      <a:r>
                        <a:rPr lang="en-GB" sz="1800" kern="1200" dirty="0" err="1">
                          <a:solidFill>
                            <a:schemeClr val="dk1"/>
                          </a:solidFill>
                          <a:effectLst/>
                          <a:latin typeface="+mn-lt"/>
                          <a:ea typeface="+mn-ea"/>
                          <a:cs typeface="+mn-cs"/>
                        </a:rPr>
                        <a:t>a.Agent_id</a:t>
                      </a:r>
                      <a:r>
                        <a:rPr lang="en-GB" sz="1800" kern="1200" dirty="0">
                          <a:solidFill>
                            <a:schemeClr val="dk1"/>
                          </a:solidFill>
                          <a:effectLst/>
                          <a:latin typeface="+mn-lt"/>
                          <a:ea typeface="+mn-ea"/>
                          <a:cs typeface="+mn-cs"/>
                        </a:rPr>
                        <a:t> = </a:t>
                      </a:r>
                      <a:r>
                        <a:rPr lang="en-GB" sz="1800" kern="1200" dirty="0" err="1">
                          <a:solidFill>
                            <a:schemeClr val="dk1"/>
                          </a:solidFill>
                          <a:effectLst/>
                          <a:latin typeface="+mn-lt"/>
                          <a:ea typeface="+mn-ea"/>
                          <a:cs typeface="+mn-cs"/>
                        </a:rPr>
                        <a:t>c.Agent_id</a:t>
                      </a:r>
                      <a:r>
                        <a:rPr lang="en-GB"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897292704"/>
                  </a:ext>
                </a:extLst>
              </a:tr>
            </a:tbl>
          </a:graphicData>
        </a:graphic>
      </p:graphicFrame>
      <p:sp>
        <p:nvSpPr>
          <p:cNvPr id="5" name="Rectangle 4">
            <a:extLst>
              <a:ext uri="{FF2B5EF4-FFF2-40B4-BE49-F238E27FC236}">
                <a16:creationId xmlns:a16="http://schemas.microsoft.com/office/drawing/2014/main" id="{D91152AE-F5DE-C2DC-E9F0-70513EBC5628}"/>
              </a:ext>
            </a:extLst>
          </p:cNvPr>
          <p:cNvSpPr/>
          <p:nvPr/>
        </p:nvSpPr>
        <p:spPr>
          <a:xfrm>
            <a:off x="5493081" y="98612"/>
            <a:ext cx="6367449"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SQL QUERIES USING JOIN</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6" name="Picture 5">
            <a:extLst>
              <a:ext uri="{FF2B5EF4-FFF2-40B4-BE49-F238E27FC236}">
                <a16:creationId xmlns:a16="http://schemas.microsoft.com/office/drawing/2014/main" id="{60DFF629-B18C-8403-1D19-CD95A8FF4A02}"/>
              </a:ext>
            </a:extLst>
          </p:cNvPr>
          <p:cNvPicPr>
            <a:picLocks noChangeAspect="1"/>
          </p:cNvPicPr>
          <p:nvPr/>
        </p:nvPicPr>
        <p:blipFill>
          <a:blip r:embed="rId2"/>
          <a:stretch>
            <a:fillRect/>
          </a:stretch>
        </p:blipFill>
        <p:spPr>
          <a:xfrm>
            <a:off x="3929716" y="1661569"/>
            <a:ext cx="7930814" cy="3534862"/>
          </a:xfrm>
          <a:prstGeom prst="rect">
            <a:avLst/>
          </a:prstGeom>
        </p:spPr>
      </p:pic>
    </p:spTree>
    <p:extLst>
      <p:ext uri="{BB962C8B-B14F-4D97-AF65-F5344CB8AC3E}">
        <p14:creationId xmlns:p14="http://schemas.microsoft.com/office/powerpoint/2010/main" val="82335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54B634-56CD-26BE-719A-9E986A1EBD27}"/>
              </a:ext>
            </a:extLst>
          </p:cNvPr>
          <p:cNvSpPr/>
          <p:nvPr/>
        </p:nvSpPr>
        <p:spPr>
          <a:xfrm>
            <a:off x="5085186" y="98630"/>
            <a:ext cx="7041864" cy="923330"/>
          </a:xfrm>
          <a:prstGeom prst="rect">
            <a:avLst/>
          </a:prstGeom>
          <a:noFill/>
        </p:spPr>
        <p:txBody>
          <a:bodyPr wrap="none" lIns="91440" tIns="45720" rIns="91440" bIns="45720">
            <a:spAutoFit/>
          </a:bodyPr>
          <a:lstStyle/>
          <a:p>
            <a:pPr algn="ctr"/>
            <a:r>
              <a:rPr lang="en-US" sz="5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SOLVING ASSUMPTION</a:t>
            </a:r>
          </a:p>
        </p:txBody>
      </p:sp>
      <p:sp>
        <p:nvSpPr>
          <p:cNvPr id="3" name="Rectangle 2">
            <a:extLst>
              <a:ext uri="{FF2B5EF4-FFF2-40B4-BE49-F238E27FC236}">
                <a16:creationId xmlns:a16="http://schemas.microsoft.com/office/drawing/2014/main" id="{9DE6B3CE-5632-6445-CF6E-C61CC144C0A4}"/>
              </a:ext>
            </a:extLst>
          </p:cNvPr>
          <p:cNvSpPr/>
          <p:nvPr/>
        </p:nvSpPr>
        <p:spPr>
          <a:xfrm>
            <a:off x="358588" y="1021960"/>
            <a:ext cx="8247530" cy="5145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We created a database model where we have made firstly the ER diagram to understand the way we will proceed to lead our work done in a functional manner with proper output strategy.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Then, we created a Relational Database Model where we created different table for each tuple and we define the attributes inside it where we also consider primary key, foreign key and many other relating attribute. Now, we inserted different values in it and created a super model where we now access the values of what we require.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We also ran some of the SQL queries to re-assure the working of our database model and then we have completed the task of how we created this database system on TAX calculation management system.</a:t>
            </a:r>
            <a:r>
              <a:rPr kumimoji="0" lang="en-US" altLang="en-US" sz="14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ctr"/>
            <a:endParaRPr lang="en-IN" dirty="0"/>
          </a:p>
        </p:txBody>
      </p:sp>
      <p:sp>
        <p:nvSpPr>
          <p:cNvPr id="36" name="Rectangle 90">
            <a:extLst>
              <a:ext uri="{FF2B5EF4-FFF2-40B4-BE49-F238E27FC236}">
                <a16:creationId xmlns:a16="http://schemas.microsoft.com/office/drawing/2014/main" id="{DDDBF3C3-550A-E1B3-9296-C4DED550C77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93877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1152AE-F5DE-C2DC-E9F0-70513EBC5628}"/>
              </a:ext>
            </a:extLst>
          </p:cNvPr>
          <p:cNvSpPr/>
          <p:nvPr/>
        </p:nvSpPr>
        <p:spPr>
          <a:xfrm>
            <a:off x="6942994" y="98612"/>
            <a:ext cx="3467616" cy="1446550"/>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CONCLUSION</a:t>
            </a:r>
          </a:p>
          <a:p>
            <a:pPr algn="ctr"/>
            <a:endPar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Rectangle 1">
            <a:extLst>
              <a:ext uri="{FF2B5EF4-FFF2-40B4-BE49-F238E27FC236}">
                <a16:creationId xmlns:a16="http://schemas.microsoft.com/office/drawing/2014/main" id="{81FC7130-94FC-B708-AE06-2DE9A03D2F88}"/>
              </a:ext>
            </a:extLst>
          </p:cNvPr>
          <p:cNvSpPr/>
          <p:nvPr/>
        </p:nvSpPr>
        <p:spPr>
          <a:xfrm>
            <a:off x="358588" y="1021960"/>
            <a:ext cx="8247530" cy="5145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Thus, we created the database model of TAX management system and were able to conclude this using the various data's that we could thought of in a practical way. Hoping this project would help </a:t>
            </a:r>
            <a:r>
              <a:rPr lang="en-US" altLang="en-US" b="1" dirty="0">
                <a:solidFill>
                  <a:srgbClr val="000000"/>
                </a:solidFill>
                <a:latin typeface="Arial" panose="020B0604020202020204" pitchFamily="34" charset="0"/>
                <a:ea typeface="Calibri" panose="020F0502020204030204" pitchFamily="34" charset="0"/>
              </a:rPr>
              <a:t>us in our future with the way of developing a full functional application based Data model in a bigger format.</a:t>
            </a:r>
            <a:r>
              <a:rPr kumimoji="0" lang="en-US" altLang="en-US" sz="14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ctr"/>
            <a:endParaRPr lang="en-IN" dirty="0"/>
          </a:p>
        </p:txBody>
      </p:sp>
    </p:spTree>
    <p:extLst>
      <p:ext uri="{BB962C8B-B14F-4D97-AF65-F5344CB8AC3E}">
        <p14:creationId xmlns:p14="http://schemas.microsoft.com/office/powerpoint/2010/main" val="396543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95D026-225A-2AAF-A859-57DBC7CD93A1}"/>
              </a:ext>
            </a:extLst>
          </p:cNvPr>
          <p:cNvGrpSpPr/>
          <p:nvPr/>
        </p:nvGrpSpPr>
        <p:grpSpPr>
          <a:xfrm>
            <a:off x="-1" y="0"/>
            <a:ext cx="12192001" cy="6877051"/>
            <a:chOff x="-749300" y="110134"/>
            <a:chExt cx="11375746" cy="6625946"/>
          </a:xfrm>
        </p:grpSpPr>
        <p:sp>
          <p:nvSpPr>
            <p:cNvPr id="3" name="Rectangle 2">
              <a:extLst>
                <a:ext uri="{FF2B5EF4-FFF2-40B4-BE49-F238E27FC236}">
                  <a16:creationId xmlns:a16="http://schemas.microsoft.com/office/drawing/2014/main" id="{61493D31-DB8C-5D8A-3FE1-5E551AFCB128}"/>
                </a:ext>
              </a:extLst>
            </p:cNvPr>
            <p:cNvSpPr/>
            <p:nvPr/>
          </p:nvSpPr>
          <p:spPr>
            <a:xfrm>
              <a:off x="1830960" y="589280"/>
              <a:ext cx="42602" cy="192001"/>
            </a:xfrm>
            <a:prstGeom prst="rect">
              <a:avLst/>
            </a:prstGeom>
            <a:ln>
              <a:noFill/>
            </a:ln>
          </p:spPr>
          <p:txBody>
            <a:bodyPr vert="horz" lIns="0" tIns="0" rIns="0" bIns="0" rtlCol="0">
              <a:noAutofit/>
            </a:bodyPr>
            <a:lstStyle/>
            <a:p>
              <a:pPr>
                <a:lnSpc>
                  <a:spcPct val="107000"/>
                </a:lnSpc>
                <a:spcAft>
                  <a:spcPts val="800"/>
                </a:spcAft>
              </a:pPr>
              <a:r>
                <a:rPr lang="en-IN" sz="1100" b="0" kern="100">
                  <a:solidFill>
                    <a:srgbClr val="000000"/>
                  </a:solidFill>
                  <a:effectLst/>
                  <a:latin typeface="Calibri" panose="020F0502020204030204" pitchFamily="34" charset="0"/>
                  <a:ea typeface="Calibri" panose="020F0502020204030204" pitchFamily="34" charset="0"/>
                </a:rPr>
                <a:t> </a:t>
              </a:r>
              <a:endParaRPr lang="en-IN" sz="1400" b="1" kern="10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4F51F2C6-CCD0-DB34-B185-25167059B22B}"/>
                </a:ext>
              </a:extLst>
            </p:cNvPr>
            <p:cNvPicPr/>
            <p:nvPr/>
          </p:nvPicPr>
          <p:blipFill>
            <a:blip r:embed="rId2"/>
            <a:stretch>
              <a:fillRect/>
            </a:stretch>
          </p:blipFill>
          <p:spPr>
            <a:xfrm>
              <a:off x="-749300" y="129185"/>
              <a:ext cx="11375746" cy="6606895"/>
            </a:xfrm>
            <a:prstGeom prst="rect">
              <a:avLst/>
            </a:prstGeom>
          </p:spPr>
        </p:pic>
        <p:sp>
          <p:nvSpPr>
            <p:cNvPr id="5" name="Rectangle 4">
              <a:extLst>
                <a:ext uri="{FF2B5EF4-FFF2-40B4-BE49-F238E27FC236}">
                  <a16:creationId xmlns:a16="http://schemas.microsoft.com/office/drawing/2014/main" id="{FB4625E9-D306-CC2D-D5E8-67EDB6390CAD}"/>
                </a:ext>
              </a:extLst>
            </p:cNvPr>
            <p:cNvSpPr/>
            <p:nvPr/>
          </p:nvSpPr>
          <p:spPr>
            <a:xfrm>
              <a:off x="6025389" y="110134"/>
              <a:ext cx="137517" cy="619772"/>
            </a:xfrm>
            <a:prstGeom prst="rect">
              <a:avLst/>
            </a:prstGeom>
            <a:ln>
              <a:noFill/>
            </a:ln>
          </p:spPr>
          <p:txBody>
            <a:bodyPr vert="horz" lIns="0" tIns="0" rIns="0" bIns="0" rtlCol="0">
              <a:noAutofit/>
            </a:bodyPr>
            <a:lstStyle/>
            <a:p>
              <a:pPr>
                <a:lnSpc>
                  <a:spcPct val="107000"/>
                </a:lnSpc>
                <a:spcAft>
                  <a:spcPts val="800"/>
                </a:spcAft>
              </a:pPr>
              <a:r>
                <a:rPr lang="en-IN" sz="3600" b="1" kern="100">
                  <a:solidFill>
                    <a:srgbClr val="000000"/>
                  </a:solidFill>
                  <a:effectLst/>
                  <a:latin typeface="Calibri" panose="020F0502020204030204" pitchFamily="34" charset="0"/>
                  <a:ea typeface="Calibri" panose="020F0502020204030204" pitchFamily="34" charset="0"/>
                </a:rPr>
                <a:t> </a:t>
              </a:r>
              <a:endParaRPr lang="en-IN" sz="1400" b="1" kern="100">
                <a:solidFill>
                  <a:srgbClr val="000000"/>
                </a:solidFill>
                <a:effectLst/>
                <a:latin typeface="Calibri" panose="020F0502020204030204" pitchFamily="34" charset="0"/>
                <a:ea typeface="Calibri" panose="020F0502020204030204" pitchFamily="34" charset="0"/>
              </a:endParaRPr>
            </a:p>
          </p:txBody>
        </p:sp>
      </p:grpSp>
      <p:sp>
        <p:nvSpPr>
          <p:cNvPr id="6" name="Rectangle 5">
            <a:extLst>
              <a:ext uri="{FF2B5EF4-FFF2-40B4-BE49-F238E27FC236}">
                <a16:creationId xmlns:a16="http://schemas.microsoft.com/office/drawing/2014/main" id="{504D89FA-5A45-548A-0E47-114CC6E453B6}"/>
              </a:ext>
            </a:extLst>
          </p:cNvPr>
          <p:cNvSpPr/>
          <p:nvPr/>
        </p:nvSpPr>
        <p:spPr>
          <a:xfrm>
            <a:off x="3123714" y="181595"/>
            <a:ext cx="3824433" cy="461665"/>
          </a:xfrm>
          <a:prstGeom prst="rect">
            <a:avLst/>
          </a:prstGeom>
          <a:noFill/>
        </p:spPr>
        <p:txBody>
          <a:bodyPr wrap="square" lIns="91440" tIns="45720" rIns="91440" bIns="45720">
            <a:spAutoFit/>
          </a:bodyPr>
          <a:lstStyle/>
          <a:p>
            <a:pPr algn="ctr"/>
            <a:r>
              <a:rPr lang="en-US" sz="2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ER MODEL DIAGRAM</a:t>
            </a:r>
          </a:p>
        </p:txBody>
      </p:sp>
    </p:spTree>
    <p:extLst>
      <p:ext uri="{BB962C8B-B14F-4D97-AF65-F5344CB8AC3E}">
        <p14:creationId xmlns:p14="http://schemas.microsoft.com/office/powerpoint/2010/main" val="83735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4211354" y="0"/>
            <a:ext cx="7980646" cy="769441"/>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FD’s, Primary Key, Normalization</a:t>
            </a:r>
          </a:p>
        </p:txBody>
      </p:sp>
      <p:graphicFrame>
        <p:nvGraphicFramePr>
          <p:cNvPr id="5" name="Table 5">
            <a:extLst>
              <a:ext uri="{FF2B5EF4-FFF2-40B4-BE49-F238E27FC236}">
                <a16:creationId xmlns:a16="http://schemas.microsoft.com/office/drawing/2014/main" id="{E6624E68-E1FC-9A2F-76E0-EB04AFF94803}"/>
              </a:ext>
            </a:extLst>
          </p:cNvPr>
          <p:cNvGraphicFramePr>
            <a:graphicFrameLocks noGrp="1"/>
          </p:cNvGraphicFramePr>
          <p:nvPr>
            <p:extLst>
              <p:ext uri="{D42A27DB-BD31-4B8C-83A1-F6EECF244321}">
                <p14:modId xmlns:p14="http://schemas.microsoft.com/office/powerpoint/2010/main" val="993460648"/>
              </p:ext>
            </p:extLst>
          </p:nvPr>
        </p:nvGraphicFramePr>
        <p:xfrm>
          <a:off x="373531" y="1907974"/>
          <a:ext cx="8128000" cy="2971516"/>
        </p:xfrm>
        <a:graphic>
          <a:graphicData uri="http://schemas.openxmlformats.org/drawingml/2006/table">
            <a:tbl>
              <a:tblPr firstRow="1" bandRow="1">
                <a:tableStyleId>{912C8C85-51F0-491E-9774-3900AFEF0FD7}</a:tableStyleId>
              </a:tblPr>
              <a:tblGrid>
                <a:gridCol w="8128000">
                  <a:extLst>
                    <a:ext uri="{9D8B030D-6E8A-4147-A177-3AD203B41FA5}">
                      <a16:colId xmlns:a16="http://schemas.microsoft.com/office/drawing/2014/main" val="775592186"/>
                    </a:ext>
                  </a:extLst>
                </a:gridCol>
              </a:tblGrid>
              <a:tr h="204549">
                <a:tc>
                  <a:txBody>
                    <a:bodyPr/>
                    <a:lstStyle/>
                    <a:p>
                      <a:pPr algn="ctr"/>
                      <a:endParaRPr lang="en-IN" dirty="0"/>
                    </a:p>
                    <a:p>
                      <a:pPr algn="ctr"/>
                      <a:r>
                        <a:rPr lang="en-IN" dirty="0"/>
                        <a:t>AGENT TABLE</a:t>
                      </a:r>
                    </a:p>
                  </a:txBody>
                  <a:tcPr/>
                </a:tc>
                <a:extLst>
                  <a:ext uri="{0D108BD9-81ED-4DB2-BD59-A6C34878D82A}">
                    <a16:rowId xmlns:a16="http://schemas.microsoft.com/office/drawing/2014/main" val="2877496438"/>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FD’s :    </a:t>
                      </a:r>
                      <a:r>
                        <a:rPr lang="en-GB" sz="1800" kern="1200" dirty="0" err="1">
                          <a:solidFill>
                            <a:schemeClr val="tx1"/>
                          </a:solidFill>
                          <a:effectLst/>
                          <a:latin typeface="+mn-lt"/>
                          <a:ea typeface="+mn-ea"/>
                          <a:cs typeface="+mn-cs"/>
                        </a:rPr>
                        <a:t>Agentid</a:t>
                      </a:r>
                      <a:r>
                        <a:rPr lang="en-GB" sz="1800" kern="1200" dirty="0">
                          <a:solidFill>
                            <a:schemeClr val="tx1"/>
                          </a:solidFill>
                          <a:effectLst/>
                          <a:latin typeface="+mn-lt"/>
                          <a:ea typeface="+mn-ea"/>
                          <a:cs typeface="+mn-cs"/>
                        </a:rPr>
                        <a:t> -&gt; </a:t>
                      </a:r>
                      <a:r>
                        <a:rPr lang="en-GB" sz="1800" kern="1200" dirty="0" err="1">
                          <a:solidFill>
                            <a:schemeClr val="tx1"/>
                          </a:solidFill>
                          <a:effectLst/>
                          <a:latin typeface="+mn-lt"/>
                          <a:ea typeface="+mn-ea"/>
                          <a:cs typeface="+mn-cs"/>
                        </a:rPr>
                        <a:t>agentid</a:t>
                      </a:r>
                      <a:r>
                        <a:rPr lang="en-GB" sz="1800" kern="1200" dirty="0">
                          <a:solidFill>
                            <a:schemeClr val="tx1"/>
                          </a:solidFill>
                          <a:effectLst/>
                          <a:latin typeface="+mn-lt"/>
                          <a:ea typeface="+mn-ea"/>
                          <a:cs typeface="+mn-cs"/>
                        </a:rPr>
                        <a:t>, name</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389899225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err="1">
                          <a:solidFill>
                            <a:schemeClr val="tx1"/>
                          </a:solidFill>
                          <a:effectLst/>
                          <a:latin typeface="+mn-lt"/>
                          <a:ea typeface="+mn-ea"/>
                          <a:cs typeface="+mn-cs"/>
                        </a:rPr>
                        <a:t>agentid</a:t>
                      </a:r>
                      <a:r>
                        <a:rPr lang="en-GB" sz="1800" kern="1200" dirty="0">
                          <a:solidFill>
                            <a:schemeClr val="tx1"/>
                          </a:solidFill>
                          <a:effectLst/>
                          <a:latin typeface="+mn-lt"/>
                          <a:ea typeface="+mn-ea"/>
                          <a:cs typeface="+mn-cs"/>
                        </a:rPr>
                        <a:t> is the primary key since it determines all the attributes</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5762970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tx1"/>
                          </a:solidFill>
                          <a:effectLst/>
                          <a:latin typeface="+mn-lt"/>
                          <a:ea typeface="+mn-ea"/>
                          <a:cs typeface="+mn-cs"/>
                        </a:rPr>
                        <a:t>Since all attributes which are prime and non prime depend directly on key, therefore this table is in BCNF</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63879413"/>
                  </a:ext>
                </a:extLst>
              </a:tr>
            </a:tbl>
          </a:graphicData>
        </a:graphic>
      </p:graphicFrame>
    </p:spTree>
    <p:extLst>
      <p:ext uri="{BB962C8B-B14F-4D97-AF65-F5344CB8AC3E}">
        <p14:creationId xmlns:p14="http://schemas.microsoft.com/office/powerpoint/2010/main" val="348258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4211354" y="0"/>
            <a:ext cx="7980646" cy="769441"/>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FD’s, Primary Key, Normalization</a:t>
            </a:r>
          </a:p>
        </p:txBody>
      </p:sp>
      <p:graphicFrame>
        <p:nvGraphicFramePr>
          <p:cNvPr id="5" name="Table 5">
            <a:extLst>
              <a:ext uri="{FF2B5EF4-FFF2-40B4-BE49-F238E27FC236}">
                <a16:creationId xmlns:a16="http://schemas.microsoft.com/office/drawing/2014/main" id="{E6624E68-E1FC-9A2F-76E0-EB04AFF94803}"/>
              </a:ext>
            </a:extLst>
          </p:cNvPr>
          <p:cNvGraphicFramePr>
            <a:graphicFrameLocks noGrp="1"/>
          </p:cNvGraphicFramePr>
          <p:nvPr>
            <p:extLst>
              <p:ext uri="{D42A27DB-BD31-4B8C-83A1-F6EECF244321}">
                <p14:modId xmlns:p14="http://schemas.microsoft.com/office/powerpoint/2010/main" val="1263775624"/>
              </p:ext>
            </p:extLst>
          </p:nvPr>
        </p:nvGraphicFramePr>
        <p:xfrm>
          <a:off x="373531" y="1907974"/>
          <a:ext cx="8128000" cy="2971516"/>
        </p:xfrm>
        <a:graphic>
          <a:graphicData uri="http://schemas.openxmlformats.org/drawingml/2006/table">
            <a:tbl>
              <a:tblPr firstRow="1" bandRow="1">
                <a:tableStyleId>{912C8C85-51F0-491E-9774-3900AFEF0FD7}</a:tableStyleId>
              </a:tblPr>
              <a:tblGrid>
                <a:gridCol w="8128000">
                  <a:extLst>
                    <a:ext uri="{9D8B030D-6E8A-4147-A177-3AD203B41FA5}">
                      <a16:colId xmlns:a16="http://schemas.microsoft.com/office/drawing/2014/main" val="775592186"/>
                    </a:ext>
                  </a:extLst>
                </a:gridCol>
              </a:tblGrid>
              <a:tr h="204549">
                <a:tc>
                  <a:txBody>
                    <a:bodyPr/>
                    <a:lstStyle/>
                    <a:p>
                      <a:pPr algn="ctr"/>
                      <a:endParaRPr lang="en-IN" dirty="0"/>
                    </a:p>
                    <a:p>
                      <a:pPr algn="ctr"/>
                      <a:r>
                        <a:rPr lang="en-IN" dirty="0"/>
                        <a:t>CREDENTIAL TABLE</a:t>
                      </a:r>
                    </a:p>
                  </a:txBody>
                  <a:tcPr/>
                </a:tc>
                <a:extLst>
                  <a:ext uri="{0D108BD9-81ED-4DB2-BD59-A6C34878D82A}">
                    <a16:rowId xmlns:a16="http://schemas.microsoft.com/office/drawing/2014/main" val="2877496438"/>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FD’s :    </a:t>
                      </a:r>
                      <a:r>
                        <a:rPr lang="en-GB" sz="1800" kern="1200" dirty="0" err="1">
                          <a:solidFill>
                            <a:schemeClr val="tx1"/>
                          </a:solidFill>
                          <a:effectLst/>
                          <a:latin typeface="+mn-lt"/>
                          <a:ea typeface="+mn-ea"/>
                          <a:cs typeface="+mn-cs"/>
                        </a:rPr>
                        <a:t>agentid</a:t>
                      </a:r>
                      <a:r>
                        <a:rPr lang="en-GB" sz="1800" kern="1200" dirty="0">
                          <a:solidFill>
                            <a:schemeClr val="tx1"/>
                          </a:solidFill>
                          <a:effectLst/>
                          <a:latin typeface="+mn-lt"/>
                          <a:ea typeface="+mn-ea"/>
                          <a:cs typeface="+mn-cs"/>
                        </a:rPr>
                        <a:t> -&gt; password</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389899225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tx1"/>
                          </a:solidFill>
                          <a:effectLst/>
                          <a:latin typeface="+mn-lt"/>
                          <a:ea typeface="+mn-ea"/>
                          <a:cs typeface="+mn-cs"/>
                        </a:rPr>
                        <a:t>Since, </a:t>
                      </a:r>
                      <a:r>
                        <a:rPr lang="en-GB" sz="1800" kern="1200" dirty="0" err="1">
                          <a:solidFill>
                            <a:schemeClr val="tx1"/>
                          </a:solidFill>
                          <a:effectLst/>
                          <a:latin typeface="+mn-lt"/>
                          <a:ea typeface="+mn-ea"/>
                          <a:cs typeface="+mn-cs"/>
                        </a:rPr>
                        <a:t>agentid</a:t>
                      </a:r>
                      <a:r>
                        <a:rPr lang="en-GB" sz="1800" kern="1200" dirty="0">
                          <a:solidFill>
                            <a:schemeClr val="tx1"/>
                          </a:solidFill>
                          <a:effectLst/>
                          <a:latin typeface="+mn-lt"/>
                          <a:ea typeface="+mn-ea"/>
                          <a:cs typeface="+mn-cs"/>
                        </a:rPr>
                        <a:t> determines all attributes, its the primary key</a:t>
                      </a:r>
                      <a:endParaRPr lang="en-IN" dirty="0"/>
                    </a:p>
                  </a:txBody>
                  <a:tcPr/>
                </a:tc>
                <a:extLst>
                  <a:ext uri="{0D108BD9-81ED-4DB2-BD59-A6C34878D82A}">
                    <a16:rowId xmlns:a16="http://schemas.microsoft.com/office/drawing/2014/main" val="55762970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tx1"/>
                          </a:solidFill>
                          <a:effectLst/>
                          <a:latin typeface="+mn-lt"/>
                          <a:ea typeface="+mn-ea"/>
                          <a:cs typeface="+mn-cs"/>
                        </a:rPr>
                        <a:t>Since all attributes which are prime and non prime depend directly on key, therefore this table is in BCNF</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63879413"/>
                  </a:ext>
                </a:extLst>
              </a:tr>
            </a:tbl>
          </a:graphicData>
        </a:graphic>
      </p:graphicFrame>
    </p:spTree>
    <p:extLst>
      <p:ext uri="{BB962C8B-B14F-4D97-AF65-F5344CB8AC3E}">
        <p14:creationId xmlns:p14="http://schemas.microsoft.com/office/powerpoint/2010/main" val="119421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4211354" y="0"/>
            <a:ext cx="7980646" cy="769441"/>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FD’s, Primary Key, Normalization</a:t>
            </a:r>
          </a:p>
        </p:txBody>
      </p:sp>
      <p:graphicFrame>
        <p:nvGraphicFramePr>
          <p:cNvPr id="5" name="Table 5">
            <a:extLst>
              <a:ext uri="{FF2B5EF4-FFF2-40B4-BE49-F238E27FC236}">
                <a16:creationId xmlns:a16="http://schemas.microsoft.com/office/drawing/2014/main" id="{E6624E68-E1FC-9A2F-76E0-EB04AFF94803}"/>
              </a:ext>
            </a:extLst>
          </p:cNvPr>
          <p:cNvGraphicFramePr>
            <a:graphicFrameLocks noGrp="1"/>
          </p:cNvGraphicFramePr>
          <p:nvPr>
            <p:extLst>
              <p:ext uri="{D42A27DB-BD31-4B8C-83A1-F6EECF244321}">
                <p14:modId xmlns:p14="http://schemas.microsoft.com/office/powerpoint/2010/main" val="2843468928"/>
              </p:ext>
            </p:extLst>
          </p:nvPr>
        </p:nvGraphicFramePr>
        <p:xfrm>
          <a:off x="373531" y="1907974"/>
          <a:ext cx="8128000" cy="2971516"/>
        </p:xfrm>
        <a:graphic>
          <a:graphicData uri="http://schemas.openxmlformats.org/drawingml/2006/table">
            <a:tbl>
              <a:tblPr firstRow="1" bandRow="1">
                <a:tableStyleId>{912C8C85-51F0-491E-9774-3900AFEF0FD7}</a:tableStyleId>
              </a:tblPr>
              <a:tblGrid>
                <a:gridCol w="8128000">
                  <a:extLst>
                    <a:ext uri="{9D8B030D-6E8A-4147-A177-3AD203B41FA5}">
                      <a16:colId xmlns:a16="http://schemas.microsoft.com/office/drawing/2014/main" val="775592186"/>
                    </a:ext>
                  </a:extLst>
                </a:gridCol>
              </a:tblGrid>
              <a:tr h="204549">
                <a:tc>
                  <a:txBody>
                    <a:bodyPr/>
                    <a:lstStyle/>
                    <a:p>
                      <a:pPr algn="ctr"/>
                      <a:endParaRPr lang="en-IN" dirty="0"/>
                    </a:p>
                    <a:p>
                      <a:pPr algn="ctr"/>
                      <a:r>
                        <a:rPr lang="en-IN" dirty="0"/>
                        <a:t>TAX TABLE</a:t>
                      </a:r>
                    </a:p>
                  </a:txBody>
                  <a:tcPr/>
                </a:tc>
                <a:extLst>
                  <a:ext uri="{0D108BD9-81ED-4DB2-BD59-A6C34878D82A}">
                    <a16:rowId xmlns:a16="http://schemas.microsoft.com/office/drawing/2014/main" val="2877496438"/>
                  </a:ext>
                </a:extLst>
              </a:tr>
              <a:tr h="708518">
                <a:tc>
                  <a:txBody>
                    <a:bodyPr/>
                    <a:lstStyle/>
                    <a:p>
                      <a:pPr marL="285750" indent="-285750">
                        <a:buFont typeface="Arial" panose="020B0604020202020204" pitchFamily="34" charset="0"/>
                        <a:buChar char="•"/>
                      </a:pPr>
                      <a:r>
                        <a:rPr lang="en-IN" dirty="0"/>
                        <a:t>FD’s :    </a:t>
                      </a:r>
                      <a:r>
                        <a:rPr lang="en-GB" sz="1800" kern="1200" dirty="0" err="1">
                          <a:solidFill>
                            <a:schemeClr val="tx1"/>
                          </a:solidFill>
                          <a:effectLst/>
                          <a:latin typeface="+mn-lt"/>
                          <a:ea typeface="+mn-ea"/>
                          <a:cs typeface="+mn-cs"/>
                        </a:rPr>
                        <a:t>Taxid</a:t>
                      </a:r>
                      <a:r>
                        <a:rPr lang="en-GB" sz="1800" kern="1200" dirty="0">
                          <a:solidFill>
                            <a:schemeClr val="tx1"/>
                          </a:solidFill>
                          <a:effectLst/>
                          <a:latin typeface="+mn-lt"/>
                          <a:ea typeface="+mn-ea"/>
                          <a:cs typeface="+mn-cs"/>
                        </a:rPr>
                        <a:t> -&gt; </a:t>
                      </a:r>
                      <a:r>
                        <a:rPr lang="en-GB" sz="1800" kern="1200" dirty="0" err="1">
                          <a:solidFill>
                            <a:schemeClr val="tx1"/>
                          </a:solidFill>
                          <a:effectLst/>
                          <a:latin typeface="+mn-lt"/>
                          <a:ea typeface="+mn-ea"/>
                          <a:cs typeface="+mn-cs"/>
                        </a:rPr>
                        <a:t>totaltaxpayable</a:t>
                      </a:r>
                      <a:r>
                        <a:rPr lang="en-GB" sz="1800" kern="1200" dirty="0">
                          <a:solidFill>
                            <a:schemeClr val="tx1"/>
                          </a:solidFill>
                          <a:effectLst/>
                          <a:latin typeface="+mn-lt"/>
                          <a:ea typeface="+mn-ea"/>
                          <a:cs typeface="+mn-cs"/>
                        </a:rPr>
                        <a:t>, </a:t>
                      </a:r>
                      <a:r>
                        <a:rPr lang="en-GB" sz="1800" kern="1200" dirty="0" err="1">
                          <a:solidFill>
                            <a:schemeClr val="tx1"/>
                          </a:solidFill>
                          <a:effectLst/>
                          <a:latin typeface="+mn-lt"/>
                          <a:ea typeface="+mn-ea"/>
                          <a:cs typeface="+mn-cs"/>
                        </a:rPr>
                        <a:t>penality</a:t>
                      </a:r>
                      <a:r>
                        <a:rPr lang="en-GB" sz="1800" kern="1200" dirty="0">
                          <a:solidFill>
                            <a:schemeClr val="tx1"/>
                          </a:solidFill>
                          <a:effectLst/>
                          <a:latin typeface="+mn-lt"/>
                          <a:ea typeface="+mn-ea"/>
                          <a:cs typeface="+mn-cs"/>
                        </a:rPr>
                        <a:t>, </a:t>
                      </a:r>
                      <a:r>
                        <a:rPr lang="en-GB" sz="1800" kern="1200" dirty="0" err="1">
                          <a:solidFill>
                            <a:schemeClr val="tx1"/>
                          </a:solidFill>
                          <a:effectLst/>
                          <a:latin typeface="+mn-lt"/>
                          <a:ea typeface="+mn-ea"/>
                          <a:cs typeface="+mn-cs"/>
                        </a:rPr>
                        <a:t>dateofpayment</a:t>
                      </a:r>
                      <a:r>
                        <a:rPr lang="en-GB" sz="1800" kern="1200" dirty="0">
                          <a:solidFill>
                            <a:schemeClr val="tx1"/>
                          </a:solidFill>
                          <a:effectLst/>
                          <a:latin typeface="+mn-lt"/>
                          <a:ea typeface="+mn-ea"/>
                          <a:cs typeface="+mn-cs"/>
                        </a:rPr>
                        <a:t>, </a:t>
                      </a:r>
                      <a:r>
                        <a:rPr lang="en-GB" sz="1800" kern="1200" dirty="0" err="1">
                          <a:solidFill>
                            <a:schemeClr val="tx1"/>
                          </a:solidFill>
                          <a:effectLst/>
                          <a:latin typeface="+mn-lt"/>
                          <a:ea typeface="+mn-ea"/>
                          <a:cs typeface="+mn-cs"/>
                        </a:rPr>
                        <a:t>taxamount</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389899225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err="1">
                          <a:solidFill>
                            <a:schemeClr val="tx1"/>
                          </a:solidFill>
                          <a:effectLst/>
                          <a:latin typeface="+mn-lt"/>
                          <a:ea typeface="+mn-ea"/>
                          <a:cs typeface="+mn-cs"/>
                        </a:rPr>
                        <a:t>taxid</a:t>
                      </a:r>
                      <a:r>
                        <a:rPr lang="en-GB" sz="1800" kern="1200" dirty="0">
                          <a:solidFill>
                            <a:schemeClr val="tx1"/>
                          </a:solidFill>
                          <a:effectLst/>
                          <a:latin typeface="+mn-lt"/>
                          <a:ea typeface="+mn-ea"/>
                          <a:cs typeface="+mn-cs"/>
                        </a:rPr>
                        <a:t> is the primary key since it determines all the attributes</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5762970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tx1"/>
                          </a:solidFill>
                          <a:effectLst/>
                          <a:latin typeface="+mn-lt"/>
                          <a:ea typeface="+mn-ea"/>
                          <a:cs typeface="+mn-cs"/>
                        </a:rPr>
                        <a:t>Since all attributes which are prime and non prime depend directly on key, therefore this table is in BCNF</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63879413"/>
                  </a:ext>
                </a:extLst>
              </a:tr>
            </a:tbl>
          </a:graphicData>
        </a:graphic>
      </p:graphicFrame>
    </p:spTree>
    <p:extLst>
      <p:ext uri="{BB962C8B-B14F-4D97-AF65-F5344CB8AC3E}">
        <p14:creationId xmlns:p14="http://schemas.microsoft.com/office/powerpoint/2010/main" val="17268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EE1F1-E799-9E0C-9E69-CE18DA09C03E}"/>
              </a:ext>
            </a:extLst>
          </p:cNvPr>
          <p:cNvSpPr/>
          <p:nvPr/>
        </p:nvSpPr>
        <p:spPr>
          <a:xfrm>
            <a:off x="4211354" y="0"/>
            <a:ext cx="7980646" cy="769441"/>
          </a:xfrm>
          <a:prstGeom prst="rect">
            <a:avLst/>
          </a:prstGeom>
          <a:noFill/>
        </p:spPr>
        <p:txBody>
          <a:bodyPr wrap="none" lIns="91440" tIns="45720" rIns="91440" bIns="45720">
            <a:spAutoFit/>
          </a:bodyPr>
          <a:lstStyle/>
          <a:p>
            <a:pPr algn="ctr"/>
            <a:r>
              <a:rPr lang="en-US"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FD’s, Primary Key, Normalization</a:t>
            </a:r>
          </a:p>
        </p:txBody>
      </p:sp>
      <p:graphicFrame>
        <p:nvGraphicFramePr>
          <p:cNvPr id="5" name="Table 5">
            <a:extLst>
              <a:ext uri="{FF2B5EF4-FFF2-40B4-BE49-F238E27FC236}">
                <a16:creationId xmlns:a16="http://schemas.microsoft.com/office/drawing/2014/main" id="{E6624E68-E1FC-9A2F-76E0-EB04AFF94803}"/>
              </a:ext>
            </a:extLst>
          </p:cNvPr>
          <p:cNvGraphicFramePr>
            <a:graphicFrameLocks noGrp="1"/>
          </p:cNvGraphicFramePr>
          <p:nvPr>
            <p:extLst>
              <p:ext uri="{D42A27DB-BD31-4B8C-83A1-F6EECF244321}">
                <p14:modId xmlns:p14="http://schemas.microsoft.com/office/powerpoint/2010/main" val="304928201"/>
              </p:ext>
            </p:extLst>
          </p:nvPr>
        </p:nvGraphicFramePr>
        <p:xfrm>
          <a:off x="373531" y="1907974"/>
          <a:ext cx="8128000" cy="2971516"/>
        </p:xfrm>
        <a:graphic>
          <a:graphicData uri="http://schemas.openxmlformats.org/drawingml/2006/table">
            <a:tbl>
              <a:tblPr firstRow="1" bandRow="1">
                <a:tableStyleId>{912C8C85-51F0-491E-9774-3900AFEF0FD7}</a:tableStyleId>
              </a:tblPr>
              <a:tblGrid>
                <a:gridCol w="8128000">
                  <a:extLst>
                    <a:ext uri="{9D8B030D-6E8A-4147-A177-3AD203B41FA5}">
                      <a16:colId xmlns:a16="http://schemas.microsoft.com/office/drawing/2014/main" val="775592186"/>
                    </a:ext>
                  </a:extLst>
                </a:gridCol>
              </a:tblGrid>
              <a:tr h="204549">
                <a:tc>
                  <a:txBody>
                    <a:bodyPr/>
                    <a:lstStyle/>
                    <a:p>
                      <a:pPr algn="ctr"/>
                      <a:endParaRPr lang="en-IN" dirty="0"/>
                    </a:p>
                    <a:p>
                      <a:pPr algn="ctr"/>
                      <a:r>
                        <a:rPr lang="en-IN" dirty="0"/>
                        <a:t>INSURANCE TABLE</a:t>
                      </a:r>
                    </a:p>
                  </a:txBody>
                  <a:tcPr/>
                </a:tc>
                <a:extLst>
                  <a:ext uri="{0D108BD9-81ED-4DB2-BD59-A6C34878D82A}">
                    <a16:rowId xmlns:a16="http://schemas.microsoft.com/office/drawing/2014/main" val="2877496438"/>
                  </a:ext>
                </a:extLst>
              </a:tr>
              <a:tr h="708518">
                <a:tc>
                  <a:txBody>
                    <a:bodyPr/>
                    <a:lstStyle/>
                    <a:p>
                      <a:pPr marL="285750" indent="-285750">
                        <a:buFont typeface="Arial" panose="020B0604020202020204" pitchFamily="34" charset="0"/>
                        <a:buChar char="•"/>
                      </a:pPr>
                      <a:r>
                        <a:rPr lang="en-IN" dirty="0"/>
                        <a:t>FD’s :    </a:t>
                      </a:r>
                      <a:r>
                        <a:rPr lang="en-GB" sz="1800" kern="1200" dirty="0" err="1">
                          <a:solidFill>
                            <a:schemeClr val="tx1"/>
                          </a:solidFill>
                          <a:effectLst/>
                          <a:latin typeface="+mn-lt"/>
                          <a:ea typeface="+mn-ea"/>
                          <a:cs typeface="+mn-cs"/>
                        </a:rPr>
                        <a:t>Insuranceid</a:t>
                      </a:r>
                      <a:r>
                        <a:rPr lang="en-GB" sz="1800" kern="1200" dirty="0">
                          <a:solidFill>
                            <a:schemeClr val="tx1"/>
                          </a:solidFill>
                          <a:effectLst/>
                          <a:latin typeface="+mn-lt"/>
                          <a:ea typeface="+mn-ea"/>
                          <a:cs typeface="+mn-cs"/>
                        </a:rPr>
                        <a:t> -&gt; </a:t>
                      </a:r>
                      <a:r>
                        <a:rPr lang="en-GB" sz="1800" kern="1200" dirty="0" err="1">
                          <a:solidFill>
                            <a:schemeClr val="tx1"/>
                          </a:solidFill>
                          <a:effectLst/>
                          <a:latin typeface="+mn-lt"/>
                          <a:ea typeface="+mn-ea"/>
                          <a:cs typeface="+mn-cs"/>
                        </a:rPr>
                        <a:t>insuranceamount</a:t>
                      </a:r>
                      <a:r>
                        <a:rPr lang="en-GB" sz="1800" kern="1200" dirty="0">
                          <a:solidFill>
                            <a:schemeClr val="tx1"/>
                          </a:solidFill>
                          <a:effectLst/>
                          <a:latin typeface="+mn-lt"/>
                          <a:ea typeface="+mn-ea"/>
                          <a:cs typeface="+mn-cs"/>
                        </a:rPr>
                        <a:t>, time</a:t>
                      </a:r>
                      <a:endParaRPr lang="en-IN" sz="1800" kern="1200" dirty="0">
                        <a:solidFill>
                          <a:schemeClr val="tx1"/>
                        </a:solidFill>
                        <a:effectLst/>
                        <a:latin typeface="+mn-lt"/>
                        <a:ea typeface="+mn-ea"/>
                        <a:cs typeface="+mn-cs"/>
                      </a:endParaRPr>
                    </a:p>
                    <a:p>
                      <a:pPr marL="0" indent="0">
                        <a:buFont typeface="Arial" panose="020B0604020202020204" pitchFamily="34" charset="0"/>
                        <a:buNone/>
                      </a:pPr>
                      <a:endParaRPr lang="en-IN" dirty="0"/>
                    </a:p>
                  </a:txBody>
                  <a:tcPr/>
                </a:tc>
                <a:extLst>
                  <a:ext uri="{0D108BD9-81ED-4DB2-BD59-A6C34878D82A}">
                    <a16:rowId xmlns:a16="http://schemas.microsoft.com/office/drawing/2014/main" val="389899225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err="1">
                          <a:solidFill>
                            <a:schemeClr val="tx1"/>
                          </a:solidFill>
                          <a:effectLst/>
                          <a:latin typeface="+mn-lt"/>
                          <a:ea typeface="+mn-ea"/>
                          <a:cs typeface="+mn-cs"/>
                        </a:rPr>
                        <a:t>insuranceid</a:t>
                      </a:r>
                      <a:r>
                        <a:rPr lang="en-GB" sz="1800" kern="1200" dirty="0">
                          <a:solidFill>
                            <a:schemeClr val="tx1"/>
                          </a:solidFill>
                          <a:effectLst/>
                          <a:latin typeface="+mn-lt"/>
                          <a:ea typeface="+mn-ea"/>
                          <a:cs typeface="+mn-cs"/>
                        </a:rPr>
                        <a:t> is the primary key since it determines all the attributes</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57629701"/>
                  </a:ext>
                </a:extLst>
              </a:tr>
              <a:tr h="70851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tx1"/>
                          </a:solidFill>
                          <a:effectLst/>
                          <a:latin typeface="+mn-lt"/>
                          <a:ea typeface="+mn-ea"/>
                          <a:cs typeface="+mn-cs"/>
                        </a:rPr>
                        <a:t>Since all attributes which are prime and non prime depend directly on key, therefore this table is in BCNF</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63879413"/>
                  </a:ext>
                </a:extLst>
              </a:tr>
            </a:tbl>
          </a:graphicData>
        </a:graphic>
      </p:graphicFrame>
    </p:spTree>
    <p:extLst>
      <p:ext uri="{BB962C8B-B14F-4D97-AF65-F5344CB8AC3E}">
        <p14:creationId xmlns:p14="http://schemas.microsoft.com/office/powerpoint/2010/main" val="113120028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Droplet</Template>
  <TotalTime>1915</TotalTime>
  <Words>2311</Words>
  <Application>Microsoft Office PowerPoint</Application>
  <PresentationFormat>Widescreen</PresentationFormat>
  <Paragraphs>289</Paragraphs>
  <Slides>40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Gill Sans MT</vt:lpstr>
      <vt:lpstr>Tw Cen MT</vt:lpstr>
      <vt:lpstr>Wingdings</vt:lpstr>
      <vt:lpstr>Droplet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Anubhav Agrawal</dc:creator>
  <cp:lastModifiedBy>Anubhav Agrawal</cp:lastModifiedBy>
  <cp:revision>1</cp:revision>
  <dcterms:created xsi:type="dcterms:W3CDTF">2023-05-14T22:26:14Z</dcterms:created>
  <dcterms:modified xsi:type="dcterms:W3CDTF">2023-05-16T06:22:03Z</dcterms:modified>
</cp:coreProperties>
</file>