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5"/>
  </p:notesMasterIdLst>
  <p:sldIdLst>
    <p:sldId id="256" r:id="rId2"/>
    <p:sldId id="398" r:id="rId3"/>
    <p:sldId id="279" r:id="rId4"/>
    <p:sldId id="278" r:id="rId5"/>
    <p:sldId id="262" r:id="rId6"/>
    <p:sldId id="373" r:id="rId7"/>
    <p:sldId id="399" r:id="rId8"/>
    <p:sldId id="400" r:id="rId9"/>
    <p:sldId id="402" r:id="rId10"/>
    <p:sldId id="403" r:id="rId11"/>
    <p:sldId id="401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4675" autoAdjust="0"/>
  </p:normalViewPr>
  <p:slideViewPr>
    <p:cSldViewPr>
      <p:cViewPr>
        <p:scale>
          <a:sx n="68" d="100"/>
          <a:sy n="68" d="100"/>
        </p:scale>
        <p:origin x="-144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430F92-E497-46A6-B98B-79AAD61B0CCE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12815A9-3DA8-4F04-934A-7C798F0DE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6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83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F9CCBB-C568-49DE-81C3-04ADD7BE81D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Quotes from a person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9FF5E9-A10C-4011-A443-365A471465E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308100" cy="777875"/>
          </a:xfrm>
          <a:custGeom>
            <a:avLst/>
            <a:gdLst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B342B34-D9A3-4BD2-8414-22E7C7E3F048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4529138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BDCAEAA-130F-4278-92FC-2B5D0C065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CD7B0BB-F8D5-4164-9719-3172B64DCF83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D81A02D-0097-4A1A-92B5-0D817D6E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3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F2D7CF5-9845-4F7D-8AF3-5870CA6773DF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A2C995-5C62-4ADA-A468-AF7C12DEE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E27390B-F9DF-4714-99DA-133ABC7CE139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225A024-CF28-4931-AD49-E680D682A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6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7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487D917-211A-4FA1-B3D0-EA47E4F2589E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33F3E60-7AF7-4287-8D36-A72C65094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C505E6D-332D-491E-963E-91A7F67055D2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FA9F3A5-0BBE-413B-A02B-4105204AC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5E0DAB3-E7D5-47F0-8C07-4357514CA871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335F8C3-B8FA-4A3B-A466-2EAF2AFDF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795961-833A-41D5-AEA8-1D92B4315D21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A8BD4D-D16C-40C6-BC89-CE798598D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6C03FF1-C3CD-4345-9C1E-FA4B725D2009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8AAE134-B7BE-4830-8A50-60BB59522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3EEF479-4FAF-474F-9CB4-0A1392CECED4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4F43382-CA8F-45AD-ABD4-EBD517C9F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3ECC56-92DE-463D-BC83-1A36E9F70714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7188DAA-A4CE-47E2-8A2A-594BFA02C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A0F879B-00D1-471E-A0AF-67F6D669C091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DB0992-2796-4559-9839-853DC5B1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01F349B-606F-4E20-82BF-62EAFC7D412A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EA30A4D-CBF0-4C3F-8FAB-33A91BDD3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5A9052B-59FF-47C9-90CD-A687D2AC9222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D40FB9C-766F-4D30-9D48-582A699B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7DBEF63-60DF-45A2-AC43-9A741D052802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8E05951-5DFF-4B46-9BA9-6E7B2B166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0ED559-EF6F-43A2-B3EC-2D1A5F286BD9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8BA9D9-22C0-4824-8E81-DEBAFB6E6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138363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0638" y="0"/>
            <a:ext cx="176688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365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6833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1513" y="2133600"/>
            <a:ext cx="6686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13" y="6130925"/>
            <a:ext cx="86042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fld id="{DEFBEB4C-1284-44E1-A3DA-0D54A3035994}" type="datetimeFigureOut">
              <a:rPr lang="en-US"/>
              <a:pPr>
                <a:defRPr/>
              </a:pPr>
              <a:t>15-Sep-19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513" y="6135688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463" y="787400"/>
            <a:ext cx="585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Century Gothic"/>
              </a:defRPr>
            </a:lvl1pPr>
          </a:lstStyle>
          <a:p>
            <a:pPr>
              <a:defRPr/>
            </a:pPr>
            <a:fld id="{3A07BFE0-57B9-42CA-B464-0B5C66DD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3t.com/download/" TargetMode="External"/><Relationship Id="rId2" Type="http://schemas.openxmlformats.org/officeDocument/2006/relationships/hyperlink" Target="https://www.mongodb.com/download-center/commun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ubtitle 2"/>
          <p:cNvSpPr>
            <a:spLocks noGrp="1"/>
          </p:cNvSpPr>
          <p:nvPr>
            <p:ph type="subTitle" idx="1"/>
          </p:nvPr>
        </p:nvSpPr>
        <p:spPr>
          <a:xfrm>
            <a:off x="1752600" y="5425892"/>
            <a:ext cx="6400800" cy="822507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			</a:t>
            </a:r>
            <a:r>
              <a:rPr lang="en-US" sz="1200" b="1" dirty="0" smtClean="0">
                <a:solidFill>
                  <a:schemeClr val="tx1"/>
                </a:solidFill>
              </a:rPr>
              <a:t>Subject – Big Data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	Course – MSc.CA(</a:t>
            </a:r>
            <a:r>
              <a:rPr lang="en-US" sz="1200" b="1" dirty="0" err="1" smtClean="0">
                <a:solidFill>
                  <a:schemeClr val="tx1"/>
                </a:solidFill>
              </a:rPr>
              <a:t>DataScience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	College – Symbiosis Institute of Computer Studies and Research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2057400"/>
            <a:ext cx="51196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361364" y="4594896"/>
            <a:ext cx="8820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A</a:t>
            </a:r>
            <a:r>
              <a:rPr lang="en-US" sz="2400" dirty="0" err="1" smtClean="0"/>
              <a:t>bhinav</a:t>
            </a:r>
            <a:r>
              <a:rPr lang="en-US" sz="2400" dirty="0" smtClean="0"/>
              <a:t> Anil</a:t>
            </a:r>
          </a:p>
          <a:p>
            <a:pPr algn="ctr"/>
            <a:r>
              <a:rPr lang="en-US" sz="2400" dirty="0" smtClean="0"/>
              <a:t>PRN-18030142001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6584"/>
            <a:ext cx="9165036" cy="53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8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Drop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72" y="1295400"/>
            <a:ext cx="6765528" cy="1905000"/>
          </a:xfrm>
        </p:spPr>
        <p:txBody>
          <a:bodyPr/>
          <a:lstStyle/>
          <a:p>
            <a:r>
              <a:rPr lang="en-US" dirty="0" smtClean="0"/>
              <a:t>For creating database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Syntax:   use &lt;database name&gt;</a:t>
            </a:r>
          </a:p>
          <a:p>
            <a:pPr marL="0" indent="0">
              <a:buNone/>
            </a:pPr>
            <a:r>
              <a:rPr lang="en-US" dirty="0" smtClean="0"/>
              <a:t>Example: use </a:t>
            </a:r>
            <a:r>
              <a:rPr lang="en-US" dirty="0" err="1" smtClean="0"/>
              <a:t>mydb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: </a:t>
            </a:r>
            <a:r>
              <a:rPr lang="en-US" dirty="0"/>
              <a:t>- switched to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 smtClean="0"/>
              <a:t>mydb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6490494" cy="364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3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3276600" cy="5334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6686550" cy="4038600"/>
          </a:xfrm>
        </p:spPr>
        <p:txBody>
          <a:bodyPr/>
          <a:lstStyle/>
          <a:p>
            <a:r>
              <a:rPr lang="en-US" dirty="0" smtClean="0"/>
              <a:t>To see created the </a:t>
            </a:r>
            <a:r>
              <a:rPr lang="en-US" dirty="0" err="1" smtClean="0"/>
              <a:t>db</a:t>
            </a:r>
            <a:r>
              <a:rPr lang="en-US" dirty="0" smtClean="0"/>
              <a:t>  we have to use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show </a:t>
            </a:r>
            <a:r>
              <a:rPr lang="en-US" dirty="0" err="1" smtClean="0"/>
              <a:t>dbs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mongoDB</a:t>
            </a:r>
            <a:r>
              <a:rPr lang="en-US" dirty="0" smtClean="0"/>
              <a:t> we have to at least insert one record to make our </a:t>
            </a:r>
            <a:r>
              <a:rPr lang="en-US" dirty="0" err="1" smtClean="0"/>
              <a:t>db</a:t>
            </a:r>
            <a:r>
              <a:rPr lang="en-US" dirty="0" smtClean="0"/>
              <a:t> visible.</a:t>
            </a:r>
          </a:p>
          <a:p>
            <a:r>
              <a:rPr lang="en-US" dirty="0" smtClean="0"/>
              <a:t>So, I am going to use two command making my </a:t>
            </a:r>
            <a:r>
              <a:rPr lang="en-US" dirty="0" err="1" smtClean="0"/>
              <a:t>db</a:t>
            </a:r>
            <a:r>
              <a:rPr lang="en-US" dirty="0" smtClean="0"/>
              <a:t> visible</a:t>
            </a:r>
          </a:p>
          <a:p>
            <a:pPr lvl="1"/>
            <a:r>
              <a:rPr lang="en-US" dirty="0" err="1" smtClean="0"/>
              <a:t>db.myCollection.insert</a:t>
            </a:r>
            <a:r>
              <a:rPr lang="en-US" dirty="0" smtClean="0"/>
              <a:t>({</a:t>
            </a:r>
            <a:r>
              <a:rPr lang="en-US" dirty="0"/>
              <a:t>"name" </a:t>
            </a:r>
            <a:r>
              <a:rPr lang="en-US" b="1" dirty="0"/>
              <a:t>: "</a:t>
            </a:r>
            <a:r>
              <a:rPr lang="en-US" b="1" dirty="0" err="1"/>
              <a:t>Abhinav</a:t>
            </a:r>
            <a:r>
              <a:rPr lang="en-US" b="1" dirty="0" smtClean="0"/>
              <a:t>"</a:t>
            </a:r>
            <a:r>
              <a:rPr lang="en-US" dirty="0" smtClean="0"/>
              <a:t>})</a:t>
            </a:r>
          </a:p>
          <a:p>
            <a:pPr marL="457200" lvl="1" indent="0">
              <a:buNone/>
            </a:pPr>
            <a:r>
              <a:rPr lang="en-US" dirty="0"/>
              <a:t>	output : </a:t>
            </a:r>
            <a:r>
              <a:rPr lang="en-US" dirty="0" err="1"/>
              <a:t>WriteResult</a:t>
            </a:r>
            <a:r>
              <a:rPr lang="en-US" dirty="0"/>
              <a:t>({ "</a:t>
            </a:r>
            <a:r>
              <a:rPr lang="en-US" dirty="0" err="1"/>
              <a:t>nInserted</a:t>
            </a:r>
            <a:r>
              <a:rPr lang="en-US" dirty="0"/>
              <a:t>" : 1 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dbs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6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8437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1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51889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dropping the database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Syntax : </a:t>
            </a:r>
            <a:r>
              <a:rPr lang="en-US" dirty="0" err="1" smtClean="0"/>
              <a:t>db.dropdatabase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: -</a:t>
            </a:r>
            <a:r>
              <a:rPr lang="en-US" b="1" dirty="0"/>
              <a:t>{ </a:t>
            </a:r>
          </a:p>
          <a:p>
            <a:pPr marL="0" indent="0">
              <a:buNone/>
            </a:pPr>
            <a:r>
              <a:rPr lang="en-US" dirty="0"/>
              <a:t>    "dropped" </a:t>
            </a:r>
            <a:r>
              <a:rPr lang="en-US" b="1" dirty="0"/>
              <a:t>: "</a:t>
            </a:r>
            <a:r>
              <a:rPr lang="en-US" b="1" dirty="0" err="1"/>
              <a:t>mydb</a:t>
            </a:r>
            <a:r>
              <a:rPr lang="en-US" b="1" dirty="0"/>
              <a:t>", </a:t>
            </a:r>
          </a:p>
          <a:p>
            <a:pPr marL="0" indent="0">
              <a:buNone/>
            </a:pPr>
            <a:r>
              <a:rPr lang="en-US" dirty="0"/>
              <a:t>    "ok" </a:t>
            </a:r>
            <a:r>
              <a:rPr lang="en-US" b="1" dirty="0"/>
              <a:t>: </a:t>
            </a:r>
            <a:r>
              <a:rPr lang="en-US" b="1" dirty="0" smtClean="0"/>
              <a:t>1.0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- It will delete the current database</a:t>
            </a:r>
          </a:p>
          <a:p>
            <a:pPr marL="0" indent="0">
              <a:buNone/>
            </a:pPr>
            <a:r>
              <a:rPr lang="en-US" dirty="0" smtClean="0"/>
              <a:t>Then we use show </a:t>
            </a:r>
            <a:r>
              <a:rPr lang="en-US" dirty="0" err="1" smtClean="0"/>
              <a:t>dbs</a:t>
            </a:r>
            <a:r>
              <a:rPr lang="en-US" dirty="0" smtClean="0"/>
              <a:t> for confirmation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67129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68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31987"/>
            <a:ext cx="7848600" cy="300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2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9378"/>
            <a:ext cx="6683765" cy="823690"/>
          </a:xfrm>
        </p:spPr>
        <p:txBody>
          <a:bodyPr/>
          <a:lstStyle/>
          <a:p>
            <a:r>
              <a:rPr lang="en-US" dirty="0" smtClean="0"/>
              <a:t>Create and Drop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62000"/>
            <a:ext cx="6686550" cy="3777622"/>
          </a:xfrm>
        </p:spPr>
        <p:txBody>
          <a:bodyPr/>
          <a:lstStyle/>
          <a:p>
            <a:r>
              <a:rPr lang="en-US" dirty="0" smtClean="0"/>
              <a:t>For creating the collection</a:t>
            </a:r>
          </a:p>
          <a:p>
            <a:r>
              <a:rPr lang="en-US" dirty="0" smtClean="0"/>
              <a:t>Syntax : - </a:t>
            </a:r>
            <a:r>
              <a:rPr lang="en-US" dirty="0"/>
              <a:t>use </a:t>
            </a:r>
            <a:r>
              <a:rPr lang="en-US" dirty="0" err="1"/>
              <a:t>mydb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db.createCollection</a:t>
            </a:r>
            <a:r>
              <a:rPr lang="en-US" b="1" dirty="0"/>
              <a:t>("</a:t>
            </a:r>
            <a:r>
              <a:rPr lang="en-US" b="1" dirty="0" err="1"/>
              <a:t>mycollection</a:t>
            </a:r>
            <a:r>
              <a:rPr lang="en-US" b="1" dirty="0" smtClean="0"/>
              <a:t>")</a:t>
            </a:r>
          </a:p>
          <a:p>
            <a:r>
              <a:rPr lang="en-US" b="1" dirty="0" smtClean="0"/>
              <a:t>Output : -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90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{ </a:t>
            </a:r>
          </a:p>
          <a:p>
            <a:r>
              <a:rPr lang="en-US" dirty="0"/>
              <a:t>    "ok" </a:t>
            </a:r>
            <a:r>
              <a:rPr lang="en-US" b="1" dirty="0"/>
              <a:t>: 1.0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620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4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6781800" cy="1219200"/>
          </a:xfrm>
        </p:spPr>
        <p:txBody>
          <a:bodyPr/>
          <a:lstStyle/>
          <a:p>
            <a:r>
              <a:rPr lang="en-US" dirty="0" smtClean="0"/>
              <a:t>For viewing the collection</a:t>
            </a:r>
          </a:p>
          <a:p>
            <a:r>
              <a:rPr lang="en-US" dirty="0" smtClean="0"/>
              <a:t>Syntax: - </a:t>
            </a:r>
            <a:r>
              <a:rPr lang="en-US" dirty="0"/>
              <a:t>show </a:t>
            </a:r>
            <a:r>
              <a:rPr lang="en-US" dirty="0" smtClean="0"/>
              <a:t>collections</a:t>
            </a:r>
          </a:p>
          <a:p>
            <a:r>
              <a:rPr lang="en-US" dirty="0"/>
              <a:t>Output : </a:t>
            </a:r>
            <a:r>
              <a:rPr lang="en-US" dirty="0" err="1"/>
              <a:t>mycollection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7086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9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754" y="1289678"/>
            <a:ext cx="6686550" cy="3777622"/>
          </a:xfrm>
        </p:spPr>
        <p:txBody>
          <a:bodyPr/>
          <a:lstStyle/>
          <a:p>
            <a:r>
              <a:rPr lang="en-US" dirty="0" smtClean="0"/>
              <a:t>For dropping the collection</a:t>
            </a:r>
          </a:p>
          <a:p>
            <a:r>
              <a:rPr lang="en-US" dirty="0" smtClean="0"/>
              <a:t>Syntax : - db.&lt;collection name&gt;.drop()</a:t>
            </a:r>
          </a:p>
          <a:p>
            <a:r>
              <a:rPr lang="en-US" dirty="0" smtClean="0"/>
              <a:t>Example :  </a:t>
            </a:r>
            <a:r>
              <a:rPr lang="en-US" dirty="0" err="1" smtClean="0"/>
              <a:t>db.mycollection.drop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Output: true</a:t>
            </a:r>
          </a:p>
          <a:p>
            <a:r>
              <a:rPr lang="en-US" dirty="0" smtClean="0"/>
              <a:t>To check  the collection, command is show collections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716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6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6686550" cy="5791200"/>
          </a:xfrm>
        </p:spPr>
        <p:txBody>
          <a:bodyPr/>
          <a:lstStyle/>
          <a:p>
            <a:r>
              <a:rPr lang="en-US" dirty="0" smtClean="0"/>
              <a:t>Create database</a:t>
            </a:r>
          </a:p>
          <a:p>
            <a:r>
              <a:rPr lang="en-US" dirty="0" smtClean="0"/>
              <a:t>Create collection for the database</a:t>
            </a:r>
          </a:p>
          <a:p>
            <a:r>
              <a:rPr lang="en-US" dirty="0" smtClean="0"/>
              <a:t>Insert the n number of record by using array concept</a:t>
            </a:r>
          </a:p>
          <a:p>
            <a:r>
              <a:rPr lang="en-US" dirty="0" smtClean="0"/>
              <a:t>Syntax for insert documents: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db.&lt;collection name&gt; .insert(</a:t>
            </a:r>
          </a:p>
          <a:p>
            <a:pPr marL="0" indent="0">
              <a:buNone/>
            </a:pPr>
            <a:r>
              <a:rPr lang="en-US" dirty="0" smtClean="0"/>
              <a:t>[{#Example</a:t>
            </a:r>
            <a:r>
              <a:rPr lang="en-US" dirty="0"/>
              <a:t>	</a:t>
            </a:r>
            <a:r>
              <a:rPr lang="en-US" dirty="0" smtClean="0"/>
              <a:t> {  </a:t>
            </a:r>
            <a:r>
              <a:rPr lang="en-US" dirty="0"/>
              <a:t>"StudentID":"1",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StudentFirstName</a:t>
            </a:r>
            <a:r>
              <a:rPr lang="en-US" dirty="0"/>
              <a:t>":"</a:t>
            </a:r>
            <a:r>
              <a:rPr lang="en-US" dirty="0" err="1"/>
              <a:t>Abhinav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StudentSeconName</a:t>
            </a:r>
            <a:r>
              <a:rPr lang="en-US" dirty="0"/>
              <a:t>":"Anil",</a:t>
            </a:r>
          </a:p>
          <a:p>
            <a:pPr marL="0" indent="0">
              <a:buNone/>
            </a:pPr>
            <a:r>
              <a:rPr lang="en-US" dirty="0"/>
              <a:t>          "Age</a:t>
            </a:r>
            <a:r>
              <a:rPr lang="en-US" dirty="0" smtClean="0"/>
              <a:t>":“23"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}, { </a:t>
            </a:r>
            <a:r>
              <a:rPr lang="en-US" dirty="0"/>
              <a:t>"StudentID":"2",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"</a:t>
            </a:r>
            <a:r>
              <a:rPr lang="en-US" dirty="0" err="1" smtClean="0"/>
              <a:t>FirstName</a:t>
            </a:r>
            <a:r>
              <a:rPr lang="en-US" dirty="0"/>
              <a:t>":"Abhishek",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"</a:t>
            </a:r>
            <a:r>
              <a:rPr lang="en-US" dirty="0" err="1" smtClean="0"/>
              <a:t>SeconName</a:t>
            </a:r>
            <a:r>
              <a:rPr lang="en-US" dirty="0"/>
              <a:t>":"</a:t>
            </a:r>
            <a:r>
              <a:rPr lang="en-US" dirty="0" err="1"/>
              <a:t>Ananad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"Age</a:t>
            </a:r>
            <a:r>
              <a:rPr lang="en-US" dirty="0" smtClean="0"/>
              <a:t>":“24"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}}])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683375" cy="685800"/>
          </a:xfrm>
        </p:spPr>
        <p:txBody>
          <a:bodyPr/>
          <a:lstStyle/>
          <a:p>
            <a:r>
              <a:rPr lang="en-US" dirty="0" smtClean="0"/>
              <a:t>Content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295400" y="685800"/>
            <a:ext cx="6686550" cy="6172200"/>
          </a:xfrm>
        </p:spPr>
        <p:txBody>
          <a:bodyPr/>
          <a:lstStyle/>
          <a:p>
            <a:r>
              <a:rPr lang="en-US" sz="2000" dirty="0" smtClean="0"/>
              <a:t>1: NOSQL Types</a:t>
            </a:r>
            <a:endParaRPr lang="en-US" sz="2000" dirty="0" smtClean="0"/>
          </a:p>
          <a:p>
            <a:r>
              <a:rPr lang="en-US" sz="2000" dirty="0" smtClean="0"/>
              <a:t>2: </a:t>
            </a:r>
            <a:r>
              <a:rPr lang="en-US" sz="2000" dirty="0" smtClean="0"/>
              <a:t>Motivation</a:t>
            </a:r>
            <a:endParaRPr lang="en-US" sz="2000" dirty="0" smtClean="0"/>
          </a:p>
          <a:p>
            <a:r>
              <a:rPr lang="en-US" sz="2000" dirty="0" smtClean="0"/>
              <a:t>3: </a:t>
            </a:r>
            <a:r>
              <a:rPr lang="en-US" sz="2000" dirty="0" smtClean="0"/>
              <a:t>MongoDB vs SQL</a:t>
            </a:r>
            <a:endParaRPr lang="en-US" sz="2000" dirty="0" smtClean="0"/>
          </a:p>
          <a:p>
            <a:r>
              <a:rPr lang="en-US" sz="2000" dirty="0" smtClean="0"/>
              <a:t>4: </a:t>
            </a:r>
            <a:r>
              <a:rPr lang="en-US" sz="2000" dirty="0" smtClean="0"/>
              <a:t>IDE </a:t>
            </a:r>
            <a:r>
              <a:rPr lang="en-US" sz="2000" dirty="0" smtClean="0"/>
              <a:t>to run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r>
              <a:rPr lang="en-US" sz="2000" dirty="0" smtClean="0"/>
              <a:t>5: </a:t>
            </a:r>
            <a:r>
              <a:rPr lang="en-US" sz="2000" dirty="0" smtClean="0"/>
              <a:t>Installation of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r>
              <a:rPr lang="en-US" sz="2000" dirty="0" smtClean="0"/>
              <a:t>6: </a:t>
            </a:r>
            <a:r>
              <a:rPr lang="en-US" sz="2000" dirty="0" smtClean="0"/>
              <a:t>Create Connection on Studio 3T for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r>
              <a:rPr lang="en-US" sz="2000" dirty="0" smtClean="0"/>
              <a:t>7: Create and Drop Database</a:t>
            </a:r>
          </a:p>
          <a:p>
            <a:r>
              <a:rPr lang="en-US" sz="2000" dirty="0" smtClean="0"/>
              <a:t>8: Create and Drop Collection</a:t>
            </a:r>
          </a:p>
          <a:p>
            <a:r>
              <a:rPr lang="en-US" sz="2000" dirty="0" smtClean="0"/>
              <a:t>9: Insert Documents</a:t>
            </a:r>
          </a:p>
          <a:p>
            <a:r>
              <a:rPr lang="en-US" sz="2000" dirty="0" smtClean="0"/>
              <a:t>10 :  Query Document</a:t>
            </a:r>
          </a:p>
          <a:p>
            <a:r>
              <a:rPr lang="en-US" sz="2000" dirty="0" smtClean="0"/>
              <a:t>11: Use OR AND condition</a:t>
            </a:r>
          </a:p>
          <a:p>
            <a:r>
              <a:rPr lang="en-US" sz="2000" dirty="0" smtClean="0"/>
              <a:t>12 : Update and Save Document</a:t>
            </a:r>
          </a:p>
          <a:p>
            <a:r>
              <a:rPr lang="en-US" sz="2000" dirty="0" smtClean="0"/>
              <a:t>13: Delete Document</a:t>
            </a:r>
          </a:p>
          <a:p>
            <a:r>
              <a:rPr lang="en-US" sz="2000" dirty="0" smtClean="0"/>
              <a:t>Sort, Skip and Limit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65941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6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467600" cy="3777622"/>
          </a:xfrm>
        </p:spPr>
        <p:txBody>
          <a:bodyPr/>
          <a:lstStyle/>
          <a:p>
            <a:r>
              <a:rPr lang="en-US" dirty="0" smtClean="0"/>
              <a:t>For fetching or viewing all the records that has been inserted</a:t>
            </a:r>
          </a:p>
          <a:p>
            <a:r>
              <a:rPr lang="en-US" dirty="0" smtClean="0"/>
              <a:t>Command : find()</a:t>
            </a:r>
          </a:p>
          <a:p>
            <a:r>
              <a:rPr lang="en-US" dirty="0" smtClean="0"/>
              <a:t>Syntax : db.&lt;collection name&gt;.find()</a:t>
            </a:r>
          </a:p>
          <a:p>
            <a:r>
              <a:rPr lang="en-US" dirty="0" err="1" smtClean="0"/>
              <a:t>Examle</a:t>
            </a:r>
            <a:r>
              <a:rPr lang="en-US" dirty="0" smtClean="0"/>
              <a:t>:  </a:t>
            </a:r>
            <a:r>
              <a:rPr lang="en-US" dirty="0" err="1" smtClean="0"/>
              <a:t>db.students.find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93573"/>
            <a:ext cx="8382000" cy="388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4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use pretty() command for more clear view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8001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7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6686550" cy="5257800"/>
          </a:xfrm>
        </p:spPr>
        <p:txBody>
          <a:bodyPr/>
          <a:lstStyle/>
          <a:p>
            <a:r>
              <a:rPr lang="en-US" dirty="0" smtClean="0"/>
              <a:t>Other command for searching are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findOne</a:t>
            </a:r>
            <a:r>
              <a:rPr lang="en-US" dirty="0" smtClean="0"/>
              <a:t>() #show the first record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Using condition like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db.students.find</a:t>
            </a:r>
            <a:r>
              <a:rPr lang="en-US" dirty="0" smtClean="0"/>
              <a:t>(</a:t>
            </a:r>
          </a:p>
          <a:p>
            <a:pPr marL="400050" lvl="1" indent="0">
              <a:buNone/>
            </a:pP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“Age”</a:t>
            </a:r>
            <a:r>
              <a:rPr lang="en-US" dirty="0"/>
              <a:t> </a:t>
            </a:r>
            <a:r>
              <a:rPr lang="en-US" dirty="0" smtClean="0"/>
              <a:t>: {$</a:t>
            </a:r>
            <a:r>
              <a:rPr lang="en-US" dirty="0" err="1" smtClean="0"/>
              <a:t>gt</a:t>
            </a:r>
            <a:r>
              <a:rPr lang="en-US" dirty="0" smtClean="0"/>
              <a:t> : “21”}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)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 smtClean="0"/>
              <a:t>Note: </a:t>
            </a:r>
            <a:r>
              <a:rPr lang="en-US" dirty="0" err="1" smtClean="0"/>
              <a:t>gt</a:t>
            </a:r>
            <a:r>
              <a:rPr lang="en-US" dirty="0" smtClean="0"/>
              <a:t> is for greater than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 smtClean="0"/>
              <a:t>lt</a:t>
            </a:r>
            <a:r>
              <a:rPr lang="en-US" dirty="0" smtClean="0"/>
              <a:t> is for less than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 smtClean="0"/>
              <a:t>Lte</a:t>
            </a:r>
            <a:r>
              <a:rPr lang="en-US" dirty="0" smtClean="0"/>
              <a:t> is less than equal to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 smtClean="0"/>
              <a:t>Gte</a:t>
            </a:r>
            <a:r>
              <a:rPr lang="en-US" dirty="0" smtClean="0"/>
              <a:t> is for greater than equal to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smtClean="0"/>
              <a:t>Ne is for not </a:t>
            </a:r>
            <a:r>
              <a:rPr lang="en-US" dirty="0" err="1" smtClean="0"/>
              <a:t>not</a:t>
            </a:r>
            <a:r>
              <a:rPr lang="en-US" dirty="0" smtClean="0"/>
              <a:t> equal to</a:t>
            </a:r>
          </a:p>
          <a:p>
            <a:pPr lvl="1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2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94516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2825"/>
            <a:ext cx="6683765" cy="1280890"/>
          </a:xfrm>
        </p:spPr>
        <p:txBody>
          <a:bodyPr/>
          <a:lstStyle/>
          <a:p>
            <a:r>
              <a:rPr lang="en-US" dirty="0" smtClean="0"/>
              <a:t>Using OR  AND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6686550" cy="2438400"/>
          </a:xfrm>
        </p:spPr>
        <p:txBody>
          <a:bodyPr/>
          <a:lstStyle/>
          <a:p>
            <a:r>
              <a:rPr lang="en-US" dirty="0" smtClean="0"/>
              <a:t>Syntax for OR is $or</a:t>
            </a:r>
          </a:p>
          <a:p>
            <a:r>
              <a:rPr lang="en-US" dirty="0" smtClean="0"/>
              <a:t>Syntax for AND is “,” follows by other </a:t>
            </a:r>
            <a:r>
              <a:rPr lang="en-US" dirty="0" err="1" smtClean="0"/>
              <a:t>conditon</a:t>
            </a:r>
            <a:endParaRPr lang="en-US" dirty="0" smtClean="0"/>
          </a:p>
          <a:p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db.students.find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 </a:t>
            </a:r>
            <a:r>
              <a:rPr lang="en-US" b="1" dirty="0"/>
              <a:t>: "Pratik", $or: [{"Age" : "24"}, {"Age" :"21</a:t>
            </a:r>
            <a:r>
              <a:rPr lang="en-US" b="1" dirty="0" smtClean="0"/>
              <a:t>"}]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048000"/>
            <a:ext cx="890354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3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3505200"/>
          </a:xfrm>
        </p:spPr>
        <p:txBody>
          <a:bodyPr/>
          <a:lstStyle/>
          <a:p>
            <a:r>
              <a:rPr lang="en-US" dirty="0" err="1" smtClean="0"/>
              <a:t>Synatx</a:t>
            </a:r>
            <a:r>
              <a:rPr lang="en-US" dirty="0" smtClean="0"/>
              <a:t> :db.&lt;collection name&gt;.update()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{$set: {“Key”: “Value”}}</a:t>
            </a:r>
          </a:p>
          <a:p>
            <a:r>
              <a:rPr lang="en-US" dirty="0" smtClean="0"/>
              <a:t>Example : </a:t>
            </a:r>
            <a:r>
              <a:rPr lang="en-US" dirty="0" err="1"/>
              <a:t>db.students.update</a:t>
            </a:r>
            <a:r>
              <a:rPr lang="en-US" b="1" dirty="0" smtClean="0"/>
              <a:t>(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{"</a:t>
            </a:r>
            <a:r>
              <a:rPr lang="en-US" b="1" dirty="0" err="1"/>
              <a:t>FirstName</a:t>
            </a:r>
            <a:r>
              <a:rPr lang="en-US" b="1" dirty="0"/>
              <a:t>" : "Pratik"},</a:t>
            </a:r>
          </a:p>
          <a:p>
            <a:pPr marL="0" indent="0">
              <a:buNone/>
            </a:pPr>
            <a:r>
              <a:rPr lang="en-US" b="1" dirty="0" smtClean="0"/>
              <a:t> 	{$</a:t>
            </a:r>
            <a:r>
              <a:rPr lang="en-US" b="1" dirty="0"/>
              <a:t>set : {"Age": "23"}}</a:t>
            </a:r>
          </a:p>
          <a:p>
            <a:pPr marL="0" indent="0">
              <a:buNone/>
            </a:pP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Note: If the records is having duplicate value and you want to that effect happens on both the record then use </a:t>
            </a:r>
          </a:p>
          <a:p>
            <a:pPr marL="0" indent="0">
              <a:buNone/>
            </a:pPr>
            <a:r>
              <a:rPr lang="en-US" b="1" dirty="0" smtClean="0"/>
              <a:t>{multi : true}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67200"/>
            <a:ext cx="7162800" cy="2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9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683765" cy="609600"/>
          </a:xfrm>
        </p:spPr>
        <p:txBody>
          <a:bodyPr/>
          <a:lstStyle/>
          <a:p>
            <a:r>
              <a:rPr lang="en-US" dirty="0" smtClean="0"/>
              <a:t>Save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09600"/>
            <a:ext cx="6686550" cy="2743200"/>
          </a:xfrm>
        </p:spPr>
        <p:txBody>
          <a:bodyPr/>
          <a:lstStyle/>
          <a:p>
            <a:r>
              <a:rPr lang="en-US" dirty="0" smtClean="0"/>
              <a:t>It is been used to add and update record</a:t>
            </a:r>
          </a:p>
          <a:p>
            <a:pPr marL="0" indent="0">
              <a:buNone/>
            </a:pPr>
            <a:r>
              <a:rPr lang="en-US" dirty="0" smtClean="0"/>
              <a:t>Syntax:  For adding db.&lt;collection name&gt;.save(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key:value</a:t>
            </a:r>
            <a:r>
              <a:rPr lang="en-US" dirty="0" smtClean="0"/>
              <a:t>, </a:t>
            </a:r>
            <a:r>
              <a:rPr lang="en-US" dirty="0" err="1" smtClean="0"/>
              <a:t>key:value</a:t>
            </a:r>
            <a:r>
              <a:rPr lang="en-US" dirty="0" smtClean="0"/>
              <a:t>…..}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For Example: </a:t>
            </a:r>
            <a:r>
              <a:rPr lang="en-US" dirty="0" err="1"/>
              <a:t>db.students.save</a:t>
            </a:r>
            <a:r>
              <a:rPr lang="en-US" b="1" dirty="0" smtClean="0"/>
              <a:t>({"_</a:t>
            </a:r>
            <a:r>
              <a:rPr lang="en-US" b="1" dirty="0"/>
              <a:t>id" : </a:t>
            </a:r>
            <a:r>
              <a:rPr lang="en-US" b="1" dirty="0" err="1"/>
              <a:t>ObjectId</a:t>
            </a:r>
            <a:r>
              <a:rPr lang="en-US" b="1" dirty="0"/>
              <a:t>("5d7e45ff274d4ba42ae4511d"),"</a:t>
            </a:r>
            <a:r>
              <a:rPr lang="en-US" b="1" dirty="0" err="1"/>
              <a:t>StudentID</a:t>
            </a:r>
            <a:r>
              <a:rPr lang="en-US" b="1" dirty="0"/>
              <a:t>" : "1","FirstName" : "</a:t>
            </a:r>
            <a:r>
              <a:rPr lang="en-US" b="1" dirty="0" err="1"/>
              <a:t>Abhinav</a:t>
            </a:r>
            <a:r>
              <a:rPr lang="en-US" b="1" dirty="0"/>
              <a:t>","</a:t>
            </a:r>
            <a:r>
              <a:rPr lang="en-US" b="1" dirty="0" err="1"/>
              <a:t>SecondName</a:t>
            </a:r>
            <a:r>
              <a:rPr lang="en-US" b="1" dirty="0"/>
              <a:t>" : "</a:t>
            </a:r>
            <a:r>
              <a:rPr lang="en-US" b="1" dirty="0" err="1"/>
              <a:t>Anil","Age</a:t>
            </a:r>
            <a:r>
              <a:rPr lang="en-US" b="1" dirty="0"/>
              <a:t>" : "23</a:t>
            </a:r>
            <a:r>
              <a:rPr lang="en-US" b="1" dirty="0" smtClean="0"/>
              <a:t>"})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8999"/>
            <a:ext cx="8610600" cy="34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1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757"/>
            <a:ext cx="6683765" cy="590843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8229600" cy="2133600"/>
          </a:xfrm>
        </p:spPr>
        <p:txBody>
          <a:bodyPr/>
          <a:lstStyle/>
          <a:p>
            <a:r>
              <a:rPr lang="en-US" dirty="0" smtClean="0"/>
              <a:t>For Updating </a:t>
            </a:r>
          </a:p>
          <a:p>
            <a:r>
              <a:rPr lang="en-US" dirty="0" smtClean="0"/>
              <a:t>Syntax :  db.&lt;collection name&gt;.save({“Key”: updated value})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examle</a:t>
            </a:r>
            <a:r>
              <a:rPr lang="en-US" dirty="0" smtClean="0"/>
              <a:t> </a:t>
            </a:r>
            <a:r>
              <a:rPr lang="en-US" dirty="0" err="1"/>
              <a:t>db.students.save</a:t>
            </a:r>
            <a:r>
              <a:rPr lang="en-US" b="1" dirty="0" smtClean="0"/>
              <a:t>({"_</a:t>
            </a:r>
            <a:r>
              <a:rPr lang="en-US" b="1" dirty="0"/>
              <a:t>id" : </a:t>
            </a:r>
            <a:r>
              <a:rPr lang="en-US" b="1" dirty="0" err="1" smtClean="0"/>
              <a:t>ObjectId</a:t>
            </a:r>
            <a:r>
              <a:rPr lang="en-US" b="1" dirty="0"/>
              <a:t>("5d7e45ff274d4ba42ae4517f"),"</a:t>
            </a:r>
            <a:r>
              <a:rPr lang="en-US" b="1" dirty="0" err="1"/>
              <a:t>StudentID</a:t>
            </a:r>
            <a:r>
              <a:rPr lang="en-US" b="1" dirty="0"/>
              <a:t>" : "6","FirstName" : "</a:t>
            </a:r>
            <a:r>
              <a:rPr lang="en-US" b="1" dirty="0" err="1"/>
              <a:t>Ankita</a:t>
            </a:r>
            <a:r>
              <a:rPr lang="en-US" b="1" dirty="0"/>
              <a:t>","</a:t>
            </a:r>
            <a:r>
              <a:rPr lang="en-US" b="1" dirty="0" err="1"/>
              <a:t>SecondName</a:t>
            </a:r>
            <a:r>
              <a:rPr lang="en-US" b="1" dirty="0"/>
              <a:t>" : "</a:t>
            </a:r>
            <a:r>
              <a:rPr lang="en-US" b="1" dirty="0" err="1"/>
              <a:t>Verma</a:t>
            </a:r>
            <a:r>
              <a:rPr lang="en-US" b="1" dirty="0"/>
              <a:t>","Age" : "21</a:t>
            </a:r>
            <a:r>
              <a:rPr lang="en-US" b="1" dirty="0" smtClean="0"/>
              <a:t>"})</a:t>
            </a:r>
          </a:p>
          <a:p>
            <a:pPr marL="0" indent="0">
              <a:buNone/>
            </a:pPr>
            <a:r>
              <a:rPr lang="en-US" b="1" dirty="0" smtClean="0"/>
              <a:t># Age change from 22 to 21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2819400"/>
            <a:ext cx="899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8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51578"/>
            <a:ext cx="6686550" cy="3777622"/>
          </a:xfrm>
        </p:spPr>
        <p:txBody>
          <a:bodyPr/>
          <a:lstStyle/>
          <a:p>
            <a:r>
              <a:rPr lang="en-US" dirty="0" smtClean="0"/>
              <a:t>Syntax : db.&lt;collection name&gt;.remove()</a:t>
            </a:r>
          </a:p>
          <a:p>
            <a:r>
              <a:rPr lang="en-US" dirty="0" smtClean="0"/>
              <a:t>Example: </a:t>
            </a:r>
            <a:r>
              <a:rPr lang="en-US" dirty="0" err="1"/>
              <a:t>db.students.remove</a:t>
            </a:r>
            <a:r>
              <a:rPr lang="en-US" b="1" dirty="0" smtClean="0"/>
              <a:t>({"</a:t>
            </a:r>
            <a:r>
              <a:rPr lang="en-US" b="1" dirty="0"/>
              <a:t>Age" :"20"},</a:t>
            </a:r>
            <a:r>
              <a:rPr lang="en-US" b="1" dirty="0" smtClean="0"/>
              <a:t>1)</a:t>
            </a:r>
          </a:p>
          <a:p>
            <a:r>
              <a:rPr lang="en-US" dirty="0" smtClean="0"/>
              <a:t>In my case none of having age 20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dirty="0" smtClean="0"/>
              <a:t>NoSQL </a:t>
            </a:r>
            <a:r>
              <a:rPr lang="en-US" dirty="0" smtClean="0"/>
              <a:t>Types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533400" y="1828800"/>
            <a:ext cx="6686550" cy="345281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Key/value (Dynamo)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Columnar/tabular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HBase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3932238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757"/>
            <a:ext cx="6683765" cy="667043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33400"/>
            <a:ext cx="6686550" cy="1524000"/>
          </a:xfrm>
        </p:spPr>
        <p:txBody>
          <a:bodyPr/>
          <a:lstStyle/>
          <a:p>
            <a:r>
              <a:rPr lang="en-US" dirty="0" smtClean="0"/>
              <a:t>It means to select only the necessary data.</a:t>
            </a:r>
          </a:p>
          <a:p>
            <a:r>
              <a:rPr lang="en-US" dirty="0" smtClean="0"/>
              <a:t>Syntax :  db.&lt;collection name&gt;.find({},{KEY : 1})</a:t>
            </a:r>
          </a:p>
          <a:p>
            <a:r>
              <a:rPr lang="en-US" dirty="0" smtClean="0"/>
              <a:t>Example : </a:t>
            </a:r>
            <a:r>
              <a:rPr lang="en-US" dirty="0" err="1"/>
              <a:t>db.students.find</a:t>
            </a:r>
            <a:r>
              <a:rPr lang="en-US" b="1" dirty="0"/>
              <a:t>({},{"</a:t>
            </a:r>
            <a:r>
              <a:rPr lang="en-US" b="1" dirty="0" err="1"/>
              <a:t>FirstName</a:t>
            </a:r>
            <a:r>
              <a:rPr lang="en-US" b="1" dirty="0"/>
              <a:t>" : 1, "_id":0</a:t>
            </a:r>
            <a:r>
              <a:rPr lang="en-US" b="1" dirty="0" smtClean="0"/>
              <a:t>})</a:t>
            </a:r>
          </a:p>
          <a:p>
            <a:r>
              <a:rPr lang="en-US" b="1" dirty="0" smtClean="0"/>
              <a:t>Note 1 is for true and 0 is for false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610600" cy="466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4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6683765" cy="1280890"/>
          </a:xfrm>
        </p:spPr>
        <p:txBody>
          <a:bodyPr/>
          <a:lstStyle/>
          <a:p>
            <a:r>
              <a:rPr lang="en-US" dirty="0" smtClean="0"/>
              <a:t>Using Sort, Skip and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543800" cy="2209800"/>
          </a:xfrm>
        </p:spPr>
        <p:txBody>
          <a:bodyPr/>
          <a:lstStyle/>
          <a:p>
            <a:r>
              <a:rPr lang="en-US" dirty="0" smtClean="0"/>
              <a:t>Command for limit is limit()</a:t>
            </a:r>
          </a:p>
          <a:p>
            <a:r>
              <a:rPr lang="en-US" dirty="0" smtClean="0"/>
              <a:t>For skip is skip()</a:t>
            </a:r>
          </a:p>
          <a:p>
            <a:r>
              <a:rPr lang="en-US" dirty="0" smtClean="0"/>
              <a:t>And, for sort is sort()</a:t>
            </a:r>
          </a:p>
          <a:p>
            <a:r>
              <a:rPr lang="en-US" dirty="0" smtClean="0"/>
              <a:t>Example of limit and skip together</a:t>
            </a:r>
          </a:p>
          <a:p>
            <a:pPr marL="0" indent="0">
              <a:buNone/>
            </a:pPr>
            <a:r>
              <a:rPr lang="en-US" dirty="0" err="1"/>
              <a:t>db.students.find</a:t>
            </a:r>
            <a:r>
              <a:rPr lang="en-US" b="1" dirty="0"/>
              <a:t>({},{"</a:t>
            </a:r>
            <a:r>
              <a:rPr lang="en-US" b="1" dirty="0" err="1"/>
              <a:t>FirstName</a:t>
            </a:r>
            <a:r>
              <a:rPr lang="en-US" b="1" dirty="0"/>
              <a:t>" : 1, "_id":0}).skip(2).limit(2)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763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689"/>
            <a:ext cx="6683765" cy="1280890"/>
          </a:xfrm>
        </p:spPr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8229600" cy="3777622"/>
          </a:xfrm>
        </p:spPr>
        <p:txBody>
          <a:bodyPr/>
          <a:lstStyle/>
          <a:p>
            <a:r>
              <a:rPr lang="en-US" dirty="0" smtClean="0"/>
              <a:t>For sort :</a:t>
            </a:r>
          </a:p>
          <a:p>
            <a:r>
              <a:rPr lang="en-US" dirty="0" err="1"/>
              <a:t>db.students.find</a:t>
            </a:r>
            <a:r>
              <a:rPr lang="en-US" b="1" dirty="0"/>
              <a:t>({},{"</a:t>
            </a:r>
            <a:r>
              <a:rPr lang="en-US" b="1" dirty="0" err="1"/>
              <a:t>FirstName</a:t>
            </a:r>
            <a:r>
              <a:rPr lang="en-US" b="1" dirty="0"/>
              <a:t>" </a:t>
            </a:r>
            <a:r>
              <a:rPr lang="en-US" b="1" dirty="0" smtClean="0"/>
              <a:t>:1,"_</a:t>
            </a:r>
            <a:r>
              <a:rPr lang="en-US" b="1" dirty="0"/>
              <a:t>id":0}).sort({"</a:t>
            </a:r>
            <a:r>
              <a:rPr lang="en-US" b="1" dirty="0" err="1"/>
              <a:t>FirstName</a:t>
            </a:r>
            <a:r>
              <a:rPr lang="en-US" b="1" dirty="0"/>
              <a:t>" : 1</a:t>
            </a:r>
            <a:r>
              <a:rPr lang="en-US" b="1" dirty="0" smtClean="0"/>
              <a:t>})</a:t>
            </a:r>
          </a:p>
          <a:p>
            <a:r>
              <a:rPr lang="en-US" b="1" dirty="0" smtClean="0"/>
              <a:t>Note : 1 for ascending order and -1 for descending order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48007"/>
            <a:ext cx="8458200" cy="468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3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Thank you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239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Motivations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676400" y="1371600"/>
            <a:ext cx="6951663" cy="51816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with SQL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Rigid schema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easily scalable (designed for 90’s technology or worse)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unintuitive joins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Perks of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interface with common languages (Java,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PHP,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 tech should run anywhere (VM’s, cloud,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Keeps essential features of RDBMS’s while learning from key-value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noSQL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smtClean="0"/>
              <a:t>mongoDB vs. SQL</a:t>
            </a:r>
          </a:p>
        </p:txBody>
      </p:sp>
      <p:graphicFrame>
        <p:nvGraphicFramePr>
          <p:cNvPr id="21562" name="Group 58"/>
          <p:cNvGraphicFramePr>
            <a:graphicFrameLocks noGrp="1"/>
          </p:cNvGraphicFramePr>
          <p:nvPr>
            <p:ph idx="1"/>
          </p:nvPr>
        </p:nvGraphicFramePr>
        <p:xfrm>
          <a:off x="1941513" y="2133600"/>
          <a:ext cx="6686550" cy="3095625"/>
        </p:xfrm>
        <a:graphic>
          <a:graphicData uri="http://schemas.openxmlformats.org/drawingml/2006/table">
            <a:tbl>
              <a:tblPr/>
              <a:tblGrid>
                <a:gridCol w="3343275"/>
                <a:gridCol w="33432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mongoDB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SQL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Tuple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Collection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Table/View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_id Field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Any Attribute(s)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Uniformity not Required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 Relation Schema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Embedded Structure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Joins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Shard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Partition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"/>
          <p:cNvGraphicFramePr>
            <a:graphicFrameLocks noGrp="1"/>
          </p:cNvGraphicFramePr>
          <p:nvPr/>
        </p:nvGraphicFramePr>
        <p:xfrm>
          <a:off x="1219200" y="838200"/>
          <a:ext cx="5925741" cy="5222560"/>
        </p:xfrm>
        <a:graphic>
          <a:graphicData uri="http://schemas.openxmlformats.org/drawingml/2006/table">
            <a:tbl>
              <a:tblPr/>
              <a:tblGrid>
                <a:gridCol w="2127647"/>
                <a:gridCol w="647700"/>
                <a:gridCol w="3150394"/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RDBMS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PT Sans" charset="0"/>
                        <a:ea typeface="ヒラギノ角ゴ ProN W3" charset="0"/>
                        <a:cs typeface="ヒラギノ角ゴ ProN W3" charset="0"/>
                        <a:sym typeface="PT Sans" charset="0"/>
                      </a:endParaRP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MongoDB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Table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Collection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Row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Join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Embedded 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Foreign Key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Reference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to run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MongoDB Compass Community</a:t>
            </a:r>
          </a:p>
          <a:p>
            <a:r>
              <a:rPr lang="en-US" dirty="0" smtClean="0"/>
              <a:t>Studio 3T for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www.mongodb.com/download-center/community</a:t>
            </a:r>
            <a:endParaRPr lang="en-US" dirty="0" smtClean="0"/>
          </a:p>
          <a:p>
            <a:r>
              <a:rPr lang="en-US" dirty="0" smtClean="0"/>
              <a:t>From here we can get the </a:t>
            </a:r>
            <a:r>
              <a:rPr lang="en-US" dirty="0" err="1" smtClean="0"/>
              <a:t>mongoDB</a:t>
            </a:r>
            <a:r>
              <a:rPr lang="en-US" dirty="0" smtClean="0"/>
              <a:t> CLI as well as Compass Community.</a:t>
            </a:r>
          </a:p>
          <a:p>
            <a:r>
              <a:rPr lang="en-US" dirty="0">
                <a:hlinkClick r:id="rId3"/>
              </a:rPr>
              <a:t>https://studio3t.com/download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From the above link we can download studio 3T for </a:t>
            </a:r>
            <a:r>
              <a:rPr lang="en-US" dirty="0" err="1" smtClean="0"/>
              <a:t>mongoDB</a:t>
            </a:r>
            <a:r>
              <a:rPr lang="en-US" dirty="0" smtClean="0"/>
              <a:t>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Connection in studio 3T for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File -&gt; Connect</a:t>
            </a:r>
          </a:p>
          <a:p>
            <a:r>
              <a:rPr lang="en-US" dirty="0" smtClean="0"/>
              <a:t>Click on New Connection</a:t>
            </a:r>
          </a:p>
          <a:p>
            <a:r>
              <a:rPr lang="en-US" dirty="0" smtClean="0"/>
              <a:t>Write connection name (like learn MongoDB)</a:t>
            </a:r>
          </a:p>
          <a:p>
            <a:r>
              <a:rPr lang="en-US" dirty="0" smtClean="0"/>
              <a:t>Click on Test Connection -&gt; Ok</a:t>
            </a:r>
          </a:p>
          <a:p>
            <a:r>
              <a:rPr lang="en-US" dirty="0" smtClean="0"/>
              <a:t>Click on your connection name </a:t>
            </a:r>
          </a:p>
          <a:p>
            <a:r>
              <a:rPr lang="en-US" dirty="0" smtClean="0"/>
              <a:t>Click on connect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818</Words>
  <Application>Microsoft Office PowerPoint</Application>
  <PresentationFormat>On-screen Show (4:3)</PresentationFormat>
  <Paragraphs>224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Wisp</vt:lpstr>
      <vt:lpstr>PowerPoint Presentation</vt:lpstr>
      <vt:lpstr>Content</vt:lpstr>
      <vt:lpstr>NoSQL Types</vt:lpstr>
      <vt:lpstr>Motivations</vt:lpstr>
      <vt:lpstr>mongoDB vs. SQL</vt:lpstr>
      <vt:lpstr>PowerPoint Presentation</vt:lpstr>
      <vt:lpstr>IDE to run mongoDB</vt:lpstr>
      <vt:lpstr>Installation of MongoDB</vt:lpstr>
      <vt:lpstr>Create Connection in studio 3T for mongoDB</vt:lpstr>
      <vt:lpstr>Continue…</vt:lpstr>
      <vt:lpstr>Create and Drop Database</vt:lpstr>
      <vt:lpstr>Continue…</vt:lpstr>
      <vt:lpstr>Continue…</vt:lpstr>
      <vt:lpstr>Continue….</vt:lpstr>
      <vt:lpstr>Continue….</vt:lpstr>
      <vt:lpstr>Create and Drop Collection</vt:lpstr>
      <vt:lpstr>Continue…</vt:lpstr>
      <vt:lpstr>Continue…</vt:lpstr>
      <vt:lpstr>Insert Documents</vt:lpstr>
      <vt:lpstr>Continue</vt:lpstr>
      <vt:lpstr>Query Documents</vt:lpstr>
      <vt:lpstr>Continue…</vt:lpstr>
      <vt:lpstr>Continue…</vt:lpstr>
      <vt:lpstr>Continue…</vt:lpstr>
      <vt:lpstr>Using OR  AND condition</vt:lpstr>
      <vt:lpstr>Update Documents</vt:lpstr>
      <vt:lpstr>Save Command</vt:lpstr>
      <vt:lpstr>Continue….</vt:lpstr>
      <vt:lpstr>Delete document</vt:lpstr>
      <vt:lpstr>Projection</vt:lpstr>
      <vt:lpstr>Using Sort, Skip and Limit</vt:lpstr>
      <vt:lpstr>Continue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 Public Computer</dc:creator>
  <cp:lastModifiedBy>hi</cp:lastModifiedBy>
  <cp:revision>79</cp:revision>
  <dcterms:created xsi:type="dcterms:W3CDTF">2014-02-16T22:38:42Z</dcterms:created>
  <dcterms:modified xsi:type="dcterms:W3CDTF">2019-09-15T15:34:51Z</dcterms:modified>
</cp:coreProperties>
</file>