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8"/>
  </p:normalViewPr>
  <p:slideViewPr>
    <p:cSldViewPr snapToGrid="0">
      <p:cViewPr varScale="1">
        <p:scale>
          <a:sx n="117" d="100"/>
          <a:sy n="117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D0095-8077-A140-A8B7-045188F47C88}" type="datetimeFigureOut">
              <a:rPr lang="en-US" smtClean="0"/>
              <a:t>5/12/25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FF269-4273-D246-9DDC-13D6D279C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00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F269-4273-D246-9DDC-13D6D279CC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53216-0453-DF67-FFF3-361D9B554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791B5-2E9F-B9FB-C3DC-B01E8DD3C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18D8B-671E-E83B-8A9C-CB9A67AE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3B44-5D9D-004B-82CE-E308FF5622D0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FAD1A-D00A-018A-0243-3A817F6D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CC0AD-7F96-CD16-4EE2-01934DC4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06EB-C07A-8E49-B7D7-2EC6A16F9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4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8036-1F02-0EC4-C551-F21A7503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34B13-4607-8C13-F8EE-1C53893EC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4C63C-D7B0-0006-5823-BE629942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3B44-5D9D-004B-82CE-E308FF5622D0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E0712-8EF4-0E60-C49B-A27D713D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3ED96-F887-91D6-975D-9CBBB39C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06EB-C07A-8E49-B7D7-2EC6A16F9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2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50F94-EF06-0C0C-60EC-F579C8981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A9BE8-30E0-86ED-614B-CFBD9F600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CC2A8-FEEA-3292-1ADB-796177BF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3B44-5D9D-004B-82CE-E308FF5622D0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C060B-15D2-B8F7-80DC-C3982117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C3424-9656-69FB-E36C-718CA4A2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06EB-C07A-8E49-B7D7-2EC6A16F9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8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E3E12-344B-AFF6-FC53-C3B9A9B8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75498-F4AB-26A4-C3AA-7161839BD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AF8AE-E3FC-CF55-06D5-27FD4524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3B44-5D9D-004B-82CE-E308FF5622D0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410AE-44BF-B28F-D787-8623CDF8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6B82D-D3DA-48AD-5B30-C06518B0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06EB-C07A-8E49-B7D7-2EC6A16F9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2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9245-B0E2-C7A1-1D45-B7675FBC7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69239-074B-0E97-1B29-E9F3C48BE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3F807-11C3-5DBE-C821-A359C03A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3B44-5D9D-004B-82CE-E308FF5622D0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60666-8EC1-B897-B9C8-72982DF3D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0D5CE-93B5-073C-F31E-53F6C081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06EB-C07A-8E49-B7D7-2EC6A16F9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E473-1A79-5A72-D639-1D2794EB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BDB35-F18D-64BE-727B-41C2F0BFE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76FB6-04E0-AFD5-96A9-EB009F7EC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BF478-2089-ABA9-FEEB-A216AFEF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3B44-5D9D-004B-82CE-E308FF5622D0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4F131-F7D6-A987-59E1-F90D2B04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3C6C1-2C1E-DD46-3D12-BD64C3DF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06EB-C07A-8E49-B7D7-2EC6A16F9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738B-39B8-5506-2CD0-827CFF3A7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35472-CE65-4905-3C09-844E31595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03770-059E-43C7-86EC-2A610DEBE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998EE-D64B-EC23-F391-982B46CD2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69ABAB-DD74-6AC5-E943-CAC6F6332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43E0AE-F505-6385-6A3D-FF7127F2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3B44-5D9D-004B-82CE-E308FF5622D0}" type="datetimeFigureOut">
              <a:rPr lang="en-US" smtClean="0"/>
              <a:t>5/12/25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0AA34B-1A31-14F0-4DA2-A77CB2FD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3DD3B-8898-7938-16CE-D652BBE7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06EB-C07A-8E49-B7D7-2EC6A16F9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6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08BE-E565-8752-C5DC-985B6119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0F5A4-0A53-F11A-D209-4A69EF37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3B44-5D9D-004B-82CE-E308FF5622D0}" type="datetimeFigureOut">
              <a:rPr lang="en-US" smtClean="0"/>
              <a:t>5/12/25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17A3E-F2C8-3670-4A1E-2CC9F718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250E4-1C65-A584-39F8-125D58B8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06EB-C07A-8E49-B7D7-2EC6A16F9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6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7BEF3-E0D6-070F-3C1C-1A38CD857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3B44-5D9D-004B-82CE-E308FF5622D0}" type="datetimeFigureOut">
              <a:rPr lang="en-US" smtClean="0"/>
              <a:t>5/12/25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D56A14-F6B5-6D6C-5218-2A020473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2ADDD-9BCF-E012-79C0-5104D962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06EB-C07A-8E49-B7D7-2EC6A16F9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9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8B80-DBD2-BA28-B511-0BEAAFC4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31A37-3319-C722-152D-8B30670FF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E4291-5FC0-5401-F610-D2F3D6BA7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CC979-4283-CE14-3EC4-961B5E8C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3B44-5D9D-004B-82CE-E308FF5622D0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65D7F-7DCA-3013-6871-6E8098E5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19217-AFC4-CB94-700D-4EFCD004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06EB-C07A-8E49-B7D7-2EC6A16F9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1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9EE9-F373-37B8-D261-1344094C7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F25F0-D630-0100-4051-700A5EBEF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8FC64-3132-2C0A-8629-DA83CEB9B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47B9C-4D70-AAF4-6555-CE6B6C26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3B44-5D9D-004B-82CE-E308FF5622D0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32ED8-20B7-9390-AECD-54E0D662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94099-4A0B-5192-930C-0AC0F69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D06EB-C07A-8E49-B7D7-2EC6A16F9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8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3D659C-4E5B-2108-5C63-7E546888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94960-5847-0589-D1FC-9E1A27DEB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077C9-25DA-97DC-D30C-11DE8E6C7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9E3B44-5D9D-004B-82CE-E308FF5622D0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1D568-93BC-AFD2-57AA-2E2DC1DBC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B0630-276F-5B1E-BB4D-19F777993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BD06EB-C07A-8E49-B7D7-2EC6A16F9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9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6D47D8-37C2-01D2-341A-DD836053C722}"/>
                  </a:ext>
                </a:extLst>
              </p:cNvPr>
              <p:cNvSpPr txBox="1"/>
              <p:nvPr/>
            </p:nvSpPr>
            <p:spPr>
              <a:xfrm>
                <a:off x="2808514" y="1255171"/>
                <a:ext cx="925831" cy="359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6D47D8-37C2-01D2-341A-DD836053C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514" y="1255171"/>
                <a:ext cx="925831" cy="359137"/>
              </a:xfrm>
              <a:prstGeom prst="rect">
                <a:avLst/>
              </a:prstGeom>
              <a:blipFill>
                <a:blip r:embed="rId3"/>
                <a:stretch>
                  <a:fillRect l="-6757" r="-810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C070FAB-C10C-D1A2-011B-A1638CD7A518}"/>
              </a:ext>
            </a:extLst>
          </p:cNvPr>
          <p:cNvSpPr txBox="1"/>
          <p:nvPr/>
        </p:nvSpPr>
        <p:spPr>
          <a:xfrm>
            <a:off x="2758180" y="3244334"/>
            <a:ext cx="1952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 descent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31B45B-C472-6AF3-F4EC-BCBD85EA508B}"/>
              </a:ext>
            </a:extLst>
          </p:cNvPr>
          <p:cNvSpPr txBox="1"/>
          <p:nvPr/>
        </p:nvSpPr>
        <p:spPr>
          <a:xfrm>
            <a:off x="2928257" y="1992086"/>
            <a:ext cx="4466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We do not know the close-form solution</a:t>
            </a:r>
          </a:p>
          <a:p>
            <a:pPr marL="342900" indent="-342900">
              <a:buAutoNum type="arabicPeriod"/>
            </a:pPr>
            <a:r>
              <a:rPr lang="en-US" dirty="0"/>
              <a:t>The close-form solution is expensive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98A54A-58DB-7317-05A0-8BA2140F0D0D}"/>
                  </a:ext>
                </a:extLst>
              </p:cNvPr>
              <p:cNvSpPr txBox="1"/>
              <p:nvPr/>
            </p:nvSpPr>
            <p:spPr>
              <a:xfrm>
                <a:off x="3189514" y="3853543"/>
                <a:ext cx="10171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98A54A-58DB-7317-05A0-8BA2140F0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514" y="3853543"/>
                <a:ext cx="1017138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D6F5C1-6ABB-3C0C-F591-EB84AFA2AE5B}"/>
                  </a:ext>
                </a:extLst>
              </p:cNvPr>
              <p:cNvSpPr txBox="1"/>
              <p:nvPr/>
            </p:nvSpPr>
            <p:spPr>
              <a:xfrm>
                <a:off x="4528458" y="3853543"/>
                <a:ext cx="6507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Problem: Expensive because we need many computation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D6F5C1-6ABB-3C0C-F591-EB84AFA2A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458" y="3853543"/>
                <a:ext cx="6507166" cy="369332"/>
              </a:xfrm>
              <a:prstGeom prst="rect">
                <a:avLst/>
              </a:prstGeom>
              <a:blipFill>
                <a:blip r:embed="rId5"/>
                <a:stretch>
                  <a:fillRect l="-78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527C3D4-54D2-9AC3-4E25-7DA0EE371140}"/>
              </a:ext>
            </a:extLst>
          </p:cNvPr>
          <p:cNvSpPr txBox="1"/>
          <p:nvPr/>
        </p:nvSpPr>
        <p:spPr>
          <a:xfrm>
            <a:off x="326571" y="272143"/>
            <a:ext cx="1278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Motivation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241C26-235B-FD29-9148-B775AB2BC4A0}"/>
                  </a:ext>
                </a:extLst>
              </p:cNvPr>
              <p:cNvSpPr txBox="1"/>
              <p:nvPr/>
            </p:nvSpPr>
            <p:spPr>
              <a:xfrm>
                <a:off x="2808514" y="4874360"/>
                <a:ext cx="5180585" cy="9270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Special case: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241C26-235B-FD29-9148-B775AB2BC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514" y="4874360"/>
                <a:ext cx="5180585" cy="927049"/>
              </a:xfrm>
              <a:prstGeom prst="rect">
                <a:avLst/>
              </a:prstGeom>
              <a:blipFill>
                <a:blip r:embed="rId6"/>
                <a:stretch>
                  <a:fillRect l="-1222" t="-4110"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11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62F3-AF79-200C-C4BC-E6D7303B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9872-DA0F-84C5-AC6F-B22949F34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Quantization: Q(W), Q(x)-&gt;</a:t>
            </a:r>
            <a:r>
              <a:rPr lang="en-US" dirty="0" err="1"/>
              <a:t>Q_w</a:t>
            </a:r>
            <a:r>
              <a:rPr lang="en-US" dirty="0"/>
              <a:t>(W)</a:t>
            </a:r>
            <a:r>
              <a:rPr lang="en-US" dirty="0" err="1"/>
              <a:t>Q_x</a:t>
            </a:r>
            <a:r>
              <a:rPr lang="en-US" dirty="0"/>
              <a:t>(x)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Challenge: how to avoid the quantization error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Error 1: rounding error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Error 2: overflow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B183BF-0FA9-D931-F4B1-5B9DE0FCC128}"/>
              </a:ext>
            </a:extLst>
          </p:cNvPr>
          <p:cNvSpPr txBox="1"/>
          <p:nvPr/>
        </p:nvSpPr>
        <p:spPr>
          <a:xfrm>
            <a:off x="5344886" y="4484914"/>
            <a:ext cx="370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Determined by the data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F85A4A-4537-E280-2BF9-D14E57A0EBC2}"/>
                  </a:ext>
                </a:extLst>
              </p:cNvPr>
              <p:cNvSpPr txBox="1"/>
              <p:nvPr/>
            </p:nvSpPr>
            <p:spPr>
              <a:xfrm>
                <a:off x="2460171" y="5932714"/>
                <a:ext cx="1750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F85A4A-4537-E280-2BF9-D14E57A0E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171" y="5932714"/>
                <a:ext cx="1750094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04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BDE1-FBA2-2EC8-656B-FECA1E2F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Target: reduce the quantization bit for 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A0A291-DAA2-27A9-7C38-5094C16469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Redundancy of </a:t>
                </a:r>
                <a:r>
                  <a:rPr lang="en-US" dirty="0" err="1"/>
                  <a:t>x_t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𝑊𝑄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A0A291-DAA2-27A9-7C38-5094C16469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05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167</Words>
  <Application>Microsoft Macintosh PowerPoint</Application>
  <PresentationFormat>Widescreen</PresentationFormat>
  <Paragraphs>29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 Theme</vt:lpstr>
      <vt:lpstr>PowerPoint Presentation</vt:lpstr>
      <vt:lpstr>Base Solution</vt:lpstr>
      <vt:lpstr>Target: reduce the quantization bit for 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Weizhi Gao</dc:creator>
  <cp:lastModifiedBy>Weizhi Gao</cp:lastModifiedBy>
  <cp:revision>1</cp:revision>
  <dcterms:created xsi:type="dcterms:W3CDTF">2025-05-12T18:00:20Z</dcterms:created>
  <dcterms:modified xsi:type="dcterms:W3CDTF">2025-05-12T18:36:41Z</dcterms:modified>
</cp:coreProperties>
</file>